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31498"/>
          </a:xfrm>
        </p:spPr>
        <p:txBody>
          <a:bodyPr/>
          <a:lstStyle/>
          <a:p>
            <a:r>
              <a:rPr lang="en-US" dirty="0" smtClean="0"/>
              <a:t>Correlation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725" y="2579300"/>
            <a:ext cx="2942592" cy="47445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House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8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6354"/>
          </a:xfrm>
        </p:spPr>
        <p:txBody>
          <a:bodyPr/>
          <a:lstStyle/>
          <a:p>
            <a:r>
              <a:rPr lang="en-US" sz="3200" dirty="0" smtClean="0">
                <a:latin typeface="Arial Narrow" panose="020B0606020202030204" pitchFamily="34" charset="0"/>
              </a:rPr>
              <a:t>Analysis -1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99073"/>
            <a:ext cx="11103066" cy="5322498"/>
          </a:xfrm>
        </p:spPr>
      </p:pic>
    </p:spTree>
    <p:extLst>
      <p:ext uri="{BB962C8B-B14F-4D97-AF65-F5344CB8AC3E}">
        <p14:creationId xmlns:p14="http://schemas.microsoft.com/office/powerpoint/2010/main" val="376246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0"/>
            <a:ext cx="7980304" cy="715992"/>
          </a:xfrm>
        </p:spPr>
        <p:txBody>
          <a:bodyPr/>
          <a:lstStyle/>
          <a:p>
            <a:r>
              <a:rPr lang="en-US" sz="1800" dirty="0" smtClean="0"/>
              <a:t>Key Features for House </a:t>
            </a:r>
            <a:r>
              <a:rPr lang="en-US" sz="2400" dirty="0" smtClean="0"/>
              <a:t>Sales</a:t>
            </a:r>
            <a:r>
              <a:rPr lang="en-US" sz="1800" dirty="0" smtClean="0"/>
              <a:t> -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694" y="552091"/>
            <a:ext cx="5076957" cy="5704247"/>
          </a:xfrm>
        </p:spPr>
        <p:txBody>
          <a:bodyPr/>
          <a:lstStyle/>
          <a:p>
            <a:r>
              <a:rPr lang="en-US" b="1" dirty="0" smtClean="0"/>
              <a:t>Important Factor For  House Sale Can considered – </a:t>
            </a:r>
          </a:p>
          <a:p>
            <a:pPr>
              <a:buFont typeface="+mj-lt"/>
              <a:buAutoNum type="arabicPeriod"/>
            </a:pPr>
            <a:r>
              <a:rPr lang="en-US" b="1" dirty="0" err="1" smtClean="0"/>
              <a:t>Sqft</a:t>
            </a:r>
            <a:r>
              <a:rPr lang="en-US" b="1" dirty="0" smtClean="0"/>
              <a:t>. Living , Above &amp; Basement 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Year of Built 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Price 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No Of Rooms Available 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Area Grade.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Front 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Waterfront 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Area ( Zip Code , </a:t>
            </a:r>
            <a:r>
              <a:rPr lang="en-US" b="1" dirty="0" err="1" smtClean="0"/>
              <a:t>Lat</a:t>
            </a:r>
            <a:r>
              <a:rPr lang="en-US" b="1" dirty="0" smtClean="0"/>
              <a:t>-Long 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 smtClean="0"/>
          </a:p>
          <a:p>
            <a:pPr>
              <a:buFont typeface="+mj-lt"/>
              <a:buAutoNum type="arabicPeriod"/>
            </a:pPr>
            <a:endParaRPr lang="en-US" b="1" dirty="0" smtClean="0"/>
          </a:p>
          <a:p>
            <a:pPr>
              <a:buFont typeface="+mj-lt"/>
              <a:buAutoNum type="arabicPeriod"/>
            </a:pPr>
            <a:endParaRPr lang="en-US" b="1" dirty="0" smtClean="0"/>
          </a:p>
          <a:p>
            <a:pPr>
              <a:buFont typeface="+mj-lt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18312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Century Gothic</vt:lpstr>
      <vt:lpstr>Wingdings 3</vt:lpstr>
      <vt:lpstr>Ion</vt:lpstr>
      <vt:lpstr>Correlation </vt:lpstr>
      <vt:lpstr>Analysis -1 </vt:lpstr>
      <vt:lpstr>Key Features for House Sales -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DELL</dc:creator>
  <cp:lastModifiedBy>DELL</cp:lastModifiedBy>
  <cp:revision>2</cp:revision>
  <dcterms:created xsi:type="dcterms:W3CDTF">2024-09-23T03:21:08Z</dcterms:created>
  <dcterms:modified xsi:type="dcterms:W3CDTF">2024-09-23T03:39:04Z</dcterms:modified>
</cp:coreProperties>
</file>