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HPIAdminSpreadAmalysis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1618A2F-58A9-42E4-9BB9-7F3EC34793A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HPI Admin Spread Amalysis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4924256-B472-4246-A618-E0522D72D87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9/23/2024 8:29:38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gion Wise Sales" id="2" name="slide2">
            <a:extLst>
              <a:ext uri="{FF2B5EF4-FFF2-40B4-BE49-F238E27FC236}">
                <a16:creationId xmlns:a16="http://schemas.microsoft.com/office/drawing/2014/main" id="{33ED20B8-4C86-487F-B491-36FB378878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6928"/>
            <a:ext cx="12192000" cy="544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ee Map " id="3" name="slide3">
            <a:extLst>
              <a:ext uri="{FF2B5EF4-FFF2-40B4-BE49-F238E27FC236}">
                <a16:creationId xmlns:a16="http://schemas.microsoft.com/office/drawing/2014/main" id="{DDCEC9F3-9FAE-46F9-88A7-E23EE57AB7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520" y="262890"/>
            <a:ext cx="6918960" cy="633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&amp;amp; Volume" id="4" name="slide4">
            <a:extLst>
              <a:ext uri="{FF2B5EF4-FFF2-40B4-BE49-F238E27FC236}">
                <a16:creationId xmlns:a16="http://schemas.microsoft.com/office/drawing/2014/main" id="{C52B3213-A837-4610-8F39-240A6A34DD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7889"/>
            <a:ext cx="12192000" cy="494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tion Scallter Plot" id="5" name="slide5">
            <a:extLst>
              <a:ext uri="{FF2B5EF4-FFF2-40B4-BE49-F238E27FC236}">
                <a16:creationId xmlns:a16="http://schemas.microsoft.com/office/drawing/2014/main" id="{761903CF-5BE2-4566-ADD0-3DDA5B31893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108"/>
            <a:ext cx="12192000" cy="612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 " id="6" name="slide6">
            <a:extLst>
              <a:ext uri="{FF2B5EF4-FFF2-40B4-BE49-F238E27FC236}">
                <a16:creationId xmlns:a16="http://schemas.microsoft.com/office/drawing/2014/main" id="{C9B54E98-9628-409A-A382-48C5EDC480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790" y="2426970"/>
            <a:ext cx="4884420" cy="200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7" name="slide7">
            <a:extLst>
              <a:ext uri="{FF2B5EF4-FFF2-40B4-BE49-F238E27FC236}">
                <a16:creationId xmlns:a16="http://schemas.microsoft.com/office/drawing/2014/main" id="{528B0C9B-BB32-4FC1-9445-28D97D50B90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724"/>
            <a:ext cx="12192000" cy="512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2024-09-23T08:29:38Z</dcterms:created>
  <dcterms:modified xsi:type="dcterms:W3CDTF">2024-09-23T08:29:38Z</dcterms:modified>
</cp:coreProperties>
</file>