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alesRetailAnalysisDashboard_1726982144911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561135B-C307-46EA-AA30-5678B4F952E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Sales Retail Analysis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2D0B944-C03A-48CF-94F0-6AE71368CC1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9/22/2024 5:16:34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7956DD00-6E13-4A9B-8985-B4B782CB5A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724"/>
            <a:ext cx="12192000" cy="512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2024-09-22T05:16:34Z</dcterms:created>
  <dcterms:modified xsi:type="dcterms:W3CDTF">2024-09-22T05:16:34Z</dcterms:modified>
</cp:coreProperties>
</file>