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niteshCountryStateWisePoppulation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B85D85-F3F4-4FEC-853C-3B897DCBD1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Unitesh Country State Wise Poppulation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5D967A-C4E3-484F-9AFA-FA4211D4AB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9/23/2024 6:20:39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" id="2" name="slide2">
            <a:extLst>
              <a:ext uri="{FF2B5EF4-FFF2-40B4-BE49-F238E27FC236}">
                <a16:creationId xmlns:a16="http://schemas.microsoft.com/office/drawing/2014/main" id="{BF221E9F-971A-46D5-9E18-3731E2317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38"/>
            <a:ext cx="12192000" cy="48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 Popullation " id="3" name="slide3">
            <a:extLst>
              <a:ext uri="{FF2B5EF4-FFF2-40B4-BE49-F238E27FC236}">
                <a16:creationId xmlns:a16="http://schemas.microsoft.com/office/drawing/2014/main" id="{9F7D8E8A-76C9-4D47-ACA0-26B22E5A3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0"/>
            <a:ext cx="9013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2896A6A6-4FF9-44FB-BC0C-AC6CFD4F40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2457450"/>
            <a:ext cx="438912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3869B574-4FAC-40A0-9595-50C0618463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2890"/>
            <a:ext cx="4533900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6" name="slide6">
            <a:extLst>
              <a:ext uri="{FF2B5EF4-FFF2-40B4-BE49-F238E27FC236}">
                <a16:creationId xmlns:a16="http://schemas.microsoft.com/office/drawing/2014/main" id="{7E20F9F9-76FC-4771-B42F-CCB8FEE67B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10" y="2800350"/>
            <a:ext cx="456438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2024-09-23T06:20:41Z</dcterms:created>
  <dcterms:modified xsi:type="dcterms:W3CDTF">2024-09-23T06:20:41Z</dcterms:modified>
</cp:coreProperties>
</file>