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60" r:id="rId7"/>
    <p:sldId id="261" r:id="rId8"/>
    <p:sldId id="262" r:id="rId9"/>
    <p:sldId id="263" r:id="rId10"/>
    <p:sldId id="283" r:id="rId11"/>
    <p:sldId id="284" r:id="rId12"/>
    <p:sldId id="285" r:id="rId13"/>
    <p:sldId id="286" r:id="rId14"/>
    <p:sldId id="287" r:id="rId15"/>
    <p:sldId id="288" r:id="rId16"/>
    <p:sldId id="289"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29" name="PlaceHolder 2"/>
          <p:cNvSpPr>
            <a:spLocks noGrp="1"/>
          </p:cNvSpPr>
          <p:nvPr>
            <p:ph type="body"/>
          </p:nvPr>
        </p:nvSpPr>
        <p:spPr>
          <a:xfrm>
            <a:off x="504000" y="1768680"/>
            <a:ext cx="9071640" cy="2091240"/>
          </a:xfrm>
          <a:prstGeom prst="rect">
            <a:avLst/>
          </a:prstGeom>
        </p:spPr>
        <p:txBody>
          <a:bodyPr lIns="0" tIns="0" rIns="0" bIns="0">
            <a:normAutofit/>
          </a:bodyPr>
          <a:lstStyle/>
          <a:p>
            <a:endParaRPr lang="en-IN" sz="4270" b="0" strike="noStrike" spc="-1">
              <a:latin typeface="Arial"/>
            </a:endParaRPr>
          </a:p>
        </p:txBody>
      </p:sp>
      <p:sp>
        <p:nvSpPr>
          <p:cNvPr id="30" name="PlaceHolder 3"/>
          <p:cNvSpPr>
            <a:spLocks noGrp="1"/>
          </p:cNvSpPr>
          <p:nvPr>
            <p:ph type="body"/>
          </p:nvPr>
        </p:nvSpPr>
        <p:spPr>
          <a:xfrm>
            <a:off x="504000" y="4059000"/>
            <a:ext cx="9071640" cy="20912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32" name="PlaceHolder 2"/>
          <p:cNvSpPr>
            <a:spLocks noGrp="1"/>
          </p:cNvSpPr>
          <p:nvPr>
            <p:ph type="body"/>
          </p:nvPr>
        </p:nvSpPr>
        <p:spPr>
          <a:xfrm>
            <a:off x="504000" y="1768680"/>
            <a:ext cx="4426920" cy="2091240"/>
          </a:xfrm>
          <a:prstGeom prst="rect">
            <a:avLst/>
          </a:prstGeom>
        </p:spPr>
        <p:txBody>
          <a:bodyPr lIns="0" tIns="0" rIns="0" bIns="0">
            <a:normAutofit/>
          </a:bodyPr>
          <a:lstStyle/>
          <a:p>
            <a:endParaRPr lang="en-IN" sz="4270" b="0" strike="noStrike" spc="-1">
              <a:latin typeface="Arial"/>
            </a:endParaRPr>
          </a:p>
        </p:txBody>
      </p:sp>
      <p:sp>
        <p:nvSpPr>
          <p:cNvPr id="33" name="PlaceHolder 3"/>
          <p:cNvSpPr>
            <a:spLocks noGrp="1"/>
          </p:cNvSpPr>
          <p:nvPr>
            <p:ph type="body"/>
          </p:nvPr>
        </p:nvSpPr>
        <p:spPr>
          <a:xfrm>
            <a:off x="5152680" y="1768680"/>
            <a:ext cx="4426920" cy="2091240"/>
          </a:xfrm>
          <a:prstGeom prst="rect">
            <a:avLst/>
          </a:prstGeom>
        </p:spPr>
        <p:txBody>
          <a:bodyPr lIns="0" tIns="0" rIns="0" bIns="0">
            <a:normAutofit/>
          </a:bodyPr>
          <a:lstStyle/>
          <a:p>
            <a:endParaRPr lang="en-IN" sz="4270" b="0" strike="noStrike" spc="-1">
              <a:latin typeface="Arial"/>
            </a:endParaRPr>
          </a:p>
        </p:txBody>
      </p:sp>
      <p:sp>
        <p:nvSpPr>
          <p:cNvPr id="34" name="PlaceHolder 4"/>
          <p:cNvSpPr>
            <a:spLocks noGrp="1"/>
          </p:cNvSpPr>
          <p:nvPr>
            <p:ph type="body"/>
          </p:nvPr>
        </p:nvSpPr>
        <p:spPr>
          <a:xfrm>
            <a:off x="504000" y="4059000"/>
            <a:ext cx="4426920" cy="2091240"/>
          </a:xfrm>
          <a:prstGeom prst="rect">
            <a:avLst/>
          </a:prstGeom>
        </p:spPr>
        <p:txBody>
          <a:bodyPr lIns="0" tIns="0" rIns="0" bIns="0">
            <a:normAutofit/>
          </a:bodyPr>
          <a:lstStyle/>
          <a:p>
            <a:endParaRPr lang="en-IN" sz="4270" b="0" strike="noStrike" spc="-1">
              <a:latin typeface="Arial"/>
            </a:endParaRPr>
          </a:p>
        </p:txBody>
      </p:sp>
      <p:sp>
        <p:nvSpPr>
          <p:cNvPr id="35" name="PlaceHolder 5"/>
          <p:cNvSpPr>
            <a:spLocks noGrp="1"/>
          </p:cNvSpPr>
          <p:nvPr>
            <p:ph type="body"/>
          </p:nvPr>
        </p:nvSpPr>
        <p:spPr>
          <a:xfrm>
            <a:off x="5152680" y="4059000"/>
            <a:ext cx="4426920" cy="20912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37" name="PlaceHolder 2"/>
          <p:cNvSpPr>
            <a:spLocks noGrp="1"/>
          </p:cNvSpPr>
          <p:nvPr>
            <p:ph type="body"/>
          </p:nvPr>
        </p:nvSpPr>
        <p:spPr>
          <a:xfrm>
            <a:off x="504000" y="1768680"/>
            <a:ext cx="2920680" cy="2091240"/>
          </a:xfrm>
          <a:prstGeom prst="rect">
            <a:avLst/>
          </a:prstGeom>
        </p:spPr>
        <p:txBody>
          <a:bodyPr lIns="0" tIns="0" rIns="0" bIns="0">
            <a:normAutofit/>
          </a:bodyPr>
          <a:lstStyle/>
          <a:p>
            <a:endParaRPr lang="en-IN" sz="4270" b="0" strike="noStrike" spc="-1">
              <a:latin typeface="Arial"/>
            </a:endParaRPr>
          </a:p>
        </p:txBody>
      </p:sp>
      <p:sp>
        <p:nvSpPr>
          <p:cNvPr id="38" name="PlaceHolder 3"/>
          <p:cNvSpPr>
            <a:spLocks noGrp="1"/>
          </p:cNvSpPr>
          <p:nvPr>
            <p:ph type="body"/>
          </p:nvPr>
        </p:nvSpPr>
        <p:spPr>
          <a:xfrm>
            <a:off x="3571200" y="1768680"/>
            <a:ext cx="2920680" cy="2091240"/>
          </a:xfrm>
          <a:prstGeom prst="rect">
            <a:avLst/>
          </a:prstGeom>
        </p:spPr>
        <p:txBody>
          <a:bodyPr lIns="0" tIns="0" rIns="0" bIns="0">
            <a:normAutofit/>
          </a:bodyPr>
          <a:lstStyle/>
          <a:p>
            <a:endParaRPr lang="en-IN" sz="4270" b="0" strike="noStrike" spc="-1">
              <a:latin typeface="Arial"/>
            </a:endParaRPr>
          </a:p>
        </p:txBody>
      </p:sp>
      <p:sp>
        <p:nvSpPr>
          <p:cNvPr id="39" name="PlaceHolder 4"/>
          <p:cNvSpPr>
            <a:spLocks noGrp="1"/>
          </p:cNvSpPr>
          <p:nvPr>
            <p:ph type="body"/>
          </p:nvPr>
        </p:nvSpPr>
        <p:spPr>
          <a:xfrm>
            <a:off x="6638040" y="1768680"/>
            <a:ext cx="2920680" cy="2091240"/>
          </a:xfrm>
          <a:prstGeom prst="rect">
            <a:avLst/>
          </a:prstGeom>
        </p:spPr>
        <p:txBody>
          <a:bodyPr lIns="0" tIns="0" rIns="0" bIns="0">
            <a:normAutofit/>
          </a:bodyPr>
          <a:lstStyle/>
          <a:p>
            <a:endParaRPr lang="en-IN" sz="4270" b="0" strike="noStrike" spc="-1">
              <a:latin typeface="Arial"/>
            </a:endParaRPr>
          </a:p>
        </p:txBody>
      </p:sp>
      <p:sp>
        <p:nvSpPr>
          <p:cNvPr id="40" name="PlaceHolder 5"/>
          <p:cNvSpPr>
            <a:spLocks noGrp="1"/>
          </p:cNvSpPr>
          <p:nvPr>
            <p:ph type="body"/>
          </p:nvPr>
        </p:nvSpPr>
        <p:spPr>
          <a:xfrm>
            <a:off x="504000" y="4059000"/>
            <a:ext cx="2920680" cy="2091240"/>
          </a:xfrm>
          <a:prstGeom prst="rect">
            <a:avLst/>
          </a:prstGeom>
        </p:spPr>
        <p:txBody>
          <a:bodyPr lIns="0" tIns="0" rIns="0" bIns="0">
            <a:normAutofit/>
          </a:bodyPr>
          <a:lstStyle/>
          <a:p>
            <a:endParaRPr lang="en-IN" sz="4270" b="0" strike="noStrike" spc="-1">
              <a:latin typeface="Arial"/>
            </a:endParaRPr>
          </a:p>
        </p:txBody>
      </p:sp>
      <p:sp>
        <p:nvSpPr>
          <p:cNvPr id="41" name="PlaceHolder 6"/>
          <p:cNvSpPr>
            <a:spLocks noGrp="1"/>
          </p:cNvSpPr>
          <p:nvPr>
            <p:ph type="body"/>
          </p:nvPr>
        </p:nvSpPr>
        <p:spPr>
          <a:xfrm>
            <a:off x="3571200" y="4059000"/>
            <a:ext cx="2920680" cy="2091240"/>
          </a:xfrm>
          <a:prstGeom prst="rect">
            <a:avLst/>
          </a:prstGeom>
        </p:spPr>
        <p:txBody>
          <a:bodyPr lIns="0" tIns="0" rIns="0" bIns="0">
            <a:normAutofit/>
          </a:bodyPr>
          <a:lstStyle/>
          <a:p>
            <a:endParaRPr lang="en-IN" sz="4270" b="0" strike="noStrike" spc="-1">
              <a:latin typeface="Arial"/>
            </a:endParaRPr>
          </a:p>
        </p:txBody>
      </p:sp>
      <p:sp>
        <p:nvSpPr>
          <p:cNvPr id="42" name="PlaceHolder 7"/>
          <p:cNvSpPr>
            <a:spLocks noGrp="1"/>
          </p:cNvSpPr>
          <p:nvPr>
            <p:ph type="body"/>
          </p:nvPr>
        </p:nvSpPr>
        <p:spPr>
          <a:xfrm>
            <a:off x="6638040" y="4059000"/>
            <a:ext cx="2920680" cy="20912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50" name="PlaceHolder 2"/>
          <p:cNvSpPr>
            <a:spLocks noGrp="1"/>
          </p:cNvSpPr>
          <p:nvPr>
            <p:ph type="subTitle"/>
          </p:nvPr>
        </p:nvSpPr>
        <p:spPr>
          <a:xfrm>
            <a:off x="504000" y="1768680"/>
            <a:ext cx="9071640" cy="43844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52" name="PlaceHolder 2"/>
          <p:cNvSpPr>
            <a:spLocks noGrp="1"/>
          </p:cNvSpPr>
          <p:nvPr>
            <p:ph type="body"/>
          </p:nvPr>
        </p:nvSpPr>
        <p:spPr>
          <a:xfrm>
            <a:off x="504000" y="1768680"/>
            <a:ext cx="9071640" cy="43844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54" name="PlaceHolder 2"/>
          <p:cNvSpPr>
            <a:spLocks noGrp="1"/>
          </p:cNvSpPr>
          <p:nvPr>
            <p:ph type="body"/>
          </p:nvPr>
        </p:nvSpPr>
        <p:spPr>
          <a:xfrm>
            <a:off x="504000" y="1768680"/>
            <a:ext cx="4426920" cy="4384440"/>
          </a:xfrm>
          <a:prstGeom prst="rect">
            <a:avLst/>
          </a:prstGeom>
        </p:spPr>
        <p:txBody>
          <a:bodyPr lIns="0" tIns="0" rIns="0" bIns="0">
            <a:normAutofit/>
          </a:bodyPr>
          <a:lstStyle/>
          <a:p>
            <a:endParaRPr lang="en-IN" sz="4270" b="0" strike="noStrike" spc="-1">
              <a:latin typeface="Arial"/>
            </a:endParaRPr>
          </a:p>
        </p:txBody>
      </p:sp>
      <p:sp>
        <p:nvSpPr>
          <p:cNvPr id="55" name="PlaceHolder 3"/>
          <p:cNvSpPr>
            <a:spLocks noGrp="1"/>
          </p:cNvSpPr>
          <p:nvPr>
            <p:ph type="body"/>
          </p:nvPr>
        </p:nvSpPr>
        <p:spPr>
          <a:xfrm>
            <a:off x="5152680" y="1768680"/>
            <a:ext cx="4426920" cy="43844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58503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59" name="PlaceHolder 2"/>
          <p:cNvSpPr>
            <a:spLocks noGrp="1"/>
          </p:cNvSpPr>
          <p:nvPr>
            <p:ph type="body"/>
          </p:nvPr>
        </p:nvSpPr>
        <p:spPr>
          <a:xfrm>
            <a:off x="504000" y="1768680"/>
            <a:ext cx="4426920" cy="2091240"/>
          </a:xfrm>
          <a:prstGeom prst="rect">
            <a:avLst/>
          </a:prstGeom>
        </p:spPr>
        <p:txBody>
          <a:bodyPr lIns="0" tIns="0" rIns="0" bIns="0">
            <a:normAutofit/>
          </a:bodyPr>
          <a:lstStyle/>
          <a:p>
            <a:endParaRPr lang="en-IN" sz="4270" b="0" strike="noStrike" spc="-1">
              <a:latin typeface="Arial"/>
            </a:endParaRPr>
          </a:p>
        </p:txBody>
      </p:sp>
      <p:sp>
        <p:nvSpPr>
          <p:cNvPr id="60" name="PlaceHolder 3"/>
          <p:cNvSpPr>
            <a:spLocks noGrp="1"/>
          </p:cNvSpPr>
          <p:nvPr>
            <p:ph type="body"/>
          </p:nvPr>
        </p:nvSpPr>
        <p:spPr>
          <a:xfrm>
            <a:off x="5152680" y="1768680"/>
            <a:ext cx="4426920" cy="4384440"/>
          </a:xfrm>
          <a:prstGeom prst="rect">
            <a:avLst/>
          </a:prstGeom>
        </p:spPr>
        <p:txBody>
          <a:bodyPr lIns="0" tIns="0" rIns="0" bIns="0">
            <a:normAutofit/>
          </a:bodyPr>
          <a:lstStyle/>
          <a:p>
            <a:endParaRPr lang="en-IN" sz="4270" b="0" strike="noStrike" spc="-1">
              <a:latin typeface="Arial"/>
            </a:endParaRPr>
          </a:p>
        </p:txBody>
      </p:sp>
      <p:sp>
        <p:nvSpPr>
          <p:cNvPr id="61" name="PlaceHolder 4"/>
          <p:cNvSpPr>
            <a:spLocks noGrp="1"/>
          </p:cNvSpPr>
          <p:nvPr>
            <p:ph type="body"/>
          </p:nvPr>
        </p:nvSpPr>
        <p:spPr>
          <a:xfrm>
            <a:off x="504000" y="4059000"/>
            <a:ext cx="4426920" cy="20912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8" name="PlaceHolder 2"/>
          <p:cNvSpPr>
            <a:spLocks noGrp="1"/>
          </p:cNvSpPr>
          <p:nvPr>
            <p:ph type="subTitle"/>
          </p:nvPr>
        </p:nvSpPr>
        <p:spPr>
          <a:xfrm>
            <a:off x="504000" y="1768680"/>
            <a:ext cx="9071640" cy="43844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63" name="PlaceHolder 2"/>
          <p:cNvSpPr>
            <a:spLocks noGrp="1"/>
          </p:cNvSpPr>
          <p:nvPr>
            <p:ph type="body"/>
          </p:nvPr>
        </p:nvSpPr>
        <p:spPr>
          <a:xfrm>
            <a:off x="504000" y="1768680"/>
            <a:ext cx="4426920" cy="4384440"/>
          </a:xfrm>
          <a:prstGeom prst="rect">
            <a:avLst/>
          </a:prstGeom>
        </p:spPr>
        <p:txBody>
          <a:bodyPr lIns="0" tIns="0" rIns="0" bIns="0">
            <a:normAutofit/>
          </a:bodyPr>
          <a:lstStyle/>
          <a:p>
            <a:endParaRPr lang="en-IN" sz="4270" b="0" strike="noStrike" spc="-1">
              <a:latin typeface="Arial"/>
            </a:endParaRPr>
          </a:p>
        </p:txBody>
      </p:sp>
      <p:sp>
        <p:nvSpPr>
          <p:cNvPr id="64" name="PlaceHolder 3"/>
          <p:cNvSpPr>
            <a:spLocks noGrp="1"/>
          </p:cNvSpPr>
          <p:nvPr>
            <p:ph type="body"/>
          </p:nvPr>
        </p:nvSpPr>
        <p:spPr>
          <a:xfrm>
            <a:off x="5152680" y="1768680"/>
            <a:ext cx="4426920" cy="2091240"/>
          </a:xfrm>
          <a:prstGeom prst="rect">
            <a:avLst/>
          </a:prstGeom>
        </p:spPr>
        <p:txBody>
          <a:bodyPr lIns="0" tIns="0" rIns="0" bIns="0">
            <a:normAutofit/>
          </a:bodyPr>
          <a:lstStyle/>
          <a:p>
            <a:endParaRPr lang="en-IN" sz="4270" b="0" strike="noStrike" spc="-1">
              <a:latin typeface="Arial"/>
            </a:endParaRPr>
          </a:p>
        </p:txBody>
      </p:sp>
      <p:sp>
        <p:nvSpPr>
          <p:cNvPr id="65" name="PlaceHolder 4"/>
          <p:cNvSpPr>
            <a:spLocks noGrp="1"/>
          </p:cNvSpPr>
          <p:nvPr>
            <p:ph type="body"/>
          </p:nvPr>
        </p:nvSpPr>
        <p:spPr>
          <a:xfrm>
            <a:off x="5152680" y="4059000"/>
            <a:ext cx="4426920" cy="20912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67" name="PlaceHolder 2"/>
          <p:cNvSpPr>
            <a:spLocks noGrp="1"/>
          </p:cNvSpPr>
          <p:nvPr>
            <p:ph type="body"/>
          </p:nvPr>
        </p:nvSpPr>
        <p:spPr>
          <a:xfrm>
            <a:off x="504000" y="1768680"/>
            <a:ext cx="4426920" cy="2091240"/>
          </a:xfrm>
          <a:prstGeom prst="rect">
            <a:avLst/>
          </a:prstGeom>
        </p:spPr>
        <p:txBody>
          <a:bodyPr lIns="0" tIns="0" rIns="0" bIns="0">
            <a:normAutofit/>
          </a:bodyPr>
          <a:lstStyle/>
          <a:p>
            <a:endParaRPr lang="en-IN" sz="4270" b="0" strike="noStrike" spc="-1">
              <a:latin typeface="Arial"/>
            </a:endParaRPr>
          </a:p>
        </p:txBody>
      </p:sp>
      <p:sp>
        <p:nvSpPr>
          <p:cNvPr id="68" name="PlaceHolder 3"/>
          <p:cNvSpPr>
            <a:spLocks noGrp="1"/>
          </p:cNvSpPr>
          <p:nvPr>
            <p:ph type="body"/>
          </p:nvPr>
        </p:nvSpPr>
        <p:spPr>
          <a:xfrm>
            <a:off x="5152680" y="1768680"/>
            <a:ext cx="4426920" cy="2091240"/>
          </a:xfrm>
          <a:prstGeom prst="rect">
            <a:avLst/>
          </a:prstGeom>
        </p:spPr>
        <p:txBody>
          <a:bodyPr lIns="0" tIns="0" rIns="0" bIns="0">
            <a:normAutofit/>
          </a:bodyPr>
          <a:lstStyle/>
          <a:p>
            <a:endParaRPr lang="en-IN" sz="4270" b="0" strike="noStrike" spc="-1">
              <a:latin typeface="Arial"/>
            </a:endParaRPr>
          </a:p>
        </p:txBody>
      </p:sp>
      <p:sp>
        <p:nvSpPr>
          <p:cNvPr id="69" name="PlaceHolder 4"/>
          <p:cNvSpPr>
            <a:spLocks noGrp="1"/>
          </p:cNvSpPr>
          <p:nvPr>
            <p:ph type="body"/>
          </p:nvPr>
        </p:nvSpPr>
        <p:spPr>
          <a:xfrm>
            <a:off x="504000" y="4059000"/>
            <a:ext cx="9071640" cy="20912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71" name="PlaceHolder 2"/>
          <p:cNvSpPr>
            <a:spLocks noGrp="1"/>
          </p:cNvSpPr>
          <p:nvPr>
            <p:ph type="body"/>
          </p:nvPr>
        </p:nvSpPr>
        <p:spPr>
          <a:xfrm>
            <a:off x="504000" y="1768680"/>
            <a:ext cx="9071640" cy="2091240"/>
          </a:xfrm>
          <a:prstGeom prst="rect">
            <a:avLst/>
          </a:prstGeom>
        </p:spPr>
        <p:txBody>
          <a:bodyPr lIns="0" tIns="0" rIns="0" bIns="0">
            <a:normAutofit/>
          </a:bodyPr>
          <a:lstStyle/>
          <a:p>
            <a:endParaRPr lang="en-IN" sz="4270" b="0" strike="noStrike" spc="-1">
              <a:latin typeface="Arial"/>
            </a:endParaRPr>
          </a:p>
        </p:txBody>
      </p:sp>
      <p:sp>
        <p:nvSpPr>
          <p:cNvPr id="72" name="PlaceHolder 3"/>
          <p:cNvSpPr>
            <a:spLocks noGrp="1"/>
          </p:cNvSpPr>
          <p:nvPr>
            <p:ph type="body"/>
          </p:nvPr>
        </p:nvSpPr>
        <p:spPr>
          <a:xfrm>
            <a:off x="504000" y="4059000"/>
            <a:ext cx="9071640" cy="20912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74" name="PlaceHolder 2"/>
          <p:cNvSpPr>
            <a:spLocks noGrp="1"/>
          </p:cNvSpPr>
          <p:nvPr>
            <p:ph type="body"/>
          </p:nvPr>
        </p:nvSpPr>
        <p:spPr>
          <a:xfrm>
            <a:off x="504000" y="1768680"/>
            <a:ext cx="4426920" cy="2091240"/>
          </a:xfrm>
          <a:prstGeom prst="rect">
            <a:avLst/>
          </a:prstGeom>
        </p:spPr>
        <p:txBody>
          <a:bodyPr lIns="0" tIns="0" rIns="0" bIns="0">
            <a:normAutofit/>
          </a:bodyPr>
          <a:lstStyle/>
          <a:p>
            <a:endParaRPr lang="en-IN" sz="4270" b="0" strike="noStrike" spc="-1">
              <a:latin typeface="Arial"/>
            </a:endParaRPr>
          </a:p>
        </p:txBody>
      </p:sp>
      <p:sp>
        <p:nvSpPr>
          <p:cNvPr id="75" name="PlaceHolder 3"/>
          <p:cNvSpPr>
            <a:spLocks noGrp="1"/>
          </p:cNvSpPr>
          <p:nvPr>
            <p:ph type="body"/>
          </p:nvPr>
        </p:nvSpPr>
        <p:spPr>
          <a:xfrm>
            <a:off x="5152680" y="1768680"/>
            <a:ext cx="4426920" cy="2091240"/>
          </a:xfrm>
          <a:prstGeom prst="rect">
            <a:avLst/>
          </a:prstGeom>
        </p:spPr>
        <p:txBody>
          <a:bodyPr lIns="0" tIns="0" rIns="0" bIns="0">
            <a:normAutofit/>
          </a:bodyPr>
          <a:lstStyle/>
          <a:p>
            <a:endParaRPr lang="en-IN" sz="4270" b="0" strike="noStrike" spc="-1">
              <a:latin typeface="Arial"/>
            </a:endParaRPr>
          </a:p>
        </p:txBody>
      </p:sp>
      <p:sp>
        <p:nvSpPr>
          <p:cNvPr id="76" name="PlaceHolder 4"/>
          <p:cNvSpPr>
            <a:spLocks noGrp="1"/>
          </p:cNvSpPr>
          <p:nvPr>
            <p:ph type="body"/>
          </p:nvPr>
        </p:nvSpPr>
        <p:spPr>
          <a:xfrm>
            <a:off x="504000" y="4059000"/>
            <a:ext cx="4426920" cy="2091240"/>
          </a:xfrm>
          <a:prstGeom prst="rect">
            <a:avLst/>
          </a:prstGeom>
        </p:spPr>
        <p:txBody>
          <a:bodyPr lIns="0" tIns="0" rIns="0" bIns="0">
            <a:normAutofit/>
          </a:bodyPr>
          <a:lstStyle/>
          <a:p>
            <a:endParaRPr lang="en-IN" sz="4270" b="0" strike="noStrike" spc="-1">
              <a:latin typeface="Arial"/>
            </a:endParaRPr>
          </a:p>
        </p:txBody>
      </p:sp>
      <p:sp>
        <p:nvSpPr>
          <p:cNvPr id="77" name="PlaceHolder 5"/>
          <p:cNvSpPr>
            <a:spLocks noGrp="1"/>
          </p:cNvSpPr>
          <p:nvPr>
            <p:ph type="body"/>
          </p:nvPr>
        </p:nvSpPr>
        <p:spPr>
          <a:xfrm>
            <a:off x="5152680" y="4059000"/>
            <a:ext cx="4426920" cy="20912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79" name="PlaceHolder 2"/>
          <p:cNvSpPr>
            <a:spLocks noGrp="1"/>
          </p:cNvSpPr>
          <p:nvPr>
            <p:ph type="body"/>
          </p:nvPr>
        </p:nvSpPr>
        <p:spPr>
          <a:xfrm>
            <a:off x="504000" y="1768680"/>
            <a:ext cx="2920680" cy="2091240"/>
          </a:xfrm>
          <a:prstGeom prst="rect">
            <a:avLst/>
          </a:prstGeom>
        </p:spPr>
        <p:txBody>
          <a:bodyPr lIns="0" tIns="0" rIns="0" bIns="0">
            <a:normAutofit/>
          </a:bodyPr>
          <a:lstStyle/>
          <a:p>
            <a:endParaRPr lang="en-IN" sz="4270" b="0" strike="noStrike" spc="-1">
              <a:latin typeface="Arial"/>
            </a:endParaRPr>
          </a:p>
        </p:txBody>
      </p:sp>
      <p:sp>
        <p:nvSpPr>
          <p:cNvPr id="80" name="PlaceHolder 3"/>
          <p:cNvSpPr>
            <a:spLocks noGrp="1"/>
          </p:cNvSpPr>
          <p:nvPr>
            <p:ph type="body"/>
          </p:nvPr>
        </p:nvSpPr>
        <p:spPr>
          <a:xfrm>
            <a:off x="3571200" y="1768680"/>
            <a:ext cx="2920680" cy="2091240"/>
          </a:xfrm>
          <a:prstGeom prst="rect">
            <a:avLst/>
          </a:prstGeom>
        </p:spPr>
        <p:txBody>
          <a:bodyPr lIns="0" tIns="0" rIns="0" bIns="0">
            <a:normAutofit/>
          </a:bodyPr>
          <a:lstStyle/>
          <a:p>
            <a:endParaRPr lang="en-IN" sz="4270" b="0" strike="noStrike" spc="-1">
              <a:latin typeface="Arial"/>
            </a:endParaRPr>
          </a:p>
        </p:txBody>
      </p:sp>
      <p:sp>
        <p:nvSpPr>
          <p:cNvPr id="81" name="PlaceHolder 4"/>
          <p:cNvSpPr>
            <a:spLocks noGrp="1"/>
          </p:cNvSpPr>
          <p:nvPr>
            <p:ph type="body"/>
          </p:nvPr>
        </p:nvSpPr>
        <p:spPr>
          <a:xfrm>
            <a:off x="6638040" y="1768680"/>
            <a:ext cx="2920680" cy="2091240"/>
          </a:xfrm>
          <a:prstGeom prst="rect">
            <a:avLst/>
          </a:prstGeom>
        </p:spPr>
        <p:txBody>
          <a:bodyPr lIns="0" tIns="0" rIns="0" bIns="0">
            <a:normAutofit/>
          </a:bodyPr>
          <a:lstStyle/>
          <a:p>
            <a:endParaRPr lang="en-IN" sz="4270" b="0" strike="noStrike" spc="-1">
              <a:latin typeface="Arial"/>
            </a:endParaRPr>
          </a:p>
        </p:txBody>
      </p:sp>
      <p:sp>
        <p:nvSpPr>
          <p:cNvPr id="82" name="PlaceHolder 5"/>
          <p:cNvSpPr>
            <a:spLocks noGrp="1"/>
          </p:cNvSpPr>
          <p:nvPr>
            <p:ph type="body"/>
          </p:nvPr>
        </p:nvSpPr>
        <p:spPr>
          <a:xfrm>
            <a:off x="504000" y="4059000"/>
            <a:ext cx="2920680" cy="2091240"/>
          </a:xfrm>
          <a:prstGeom prst="rect">
            <a:avLst/>
          </a:prstGeom>
        </p:spPr>
        <p:txBody>
          <a:bodyPr lIns="0" tIns="0" rIns="0" bIns="0">
            <a:normAutofit/>
          </a:bodyPr>
          <a:lstStyle/>
          <a:p>
            <a:endParaRPr lang="en-IN" sz="4270" b="0" strike="noStrike" spc="-1">
              <a:latin typeface="Arial"/>
            </a:endParaRPr>
          </a:p>
        </p:txBody>
      </p:sp>
      <p:sp>
        <p:nvSpPr>
          <p:cNvPr id="83" name="PlaceHolder 6"/>
          <p:cNvSpPr>
            <a:spLocks noGrp="1"/>
          </p:cNvSpPr>
          <p:nvPr>
            <p:ph type="body"/>
          </p:nvPr>
        </p:nvSpPr>
        <p:spPr>
          <a:xfrm>
            <a:off x="3571200" y="4059000"/>
            <a:ext cx="2920680" cy="2091240"/>
          </a:xfrm>
          <a:prstGeom prst="rect">
            <a:avLst/>
          </a:prstGeom>
        </p:spPr>
        <p:txBody>
          <a:bodyPr lIns="0" tIns="0" rIns="0" bIns="0">
            <a:normAutofit/>
          </a:bodyPr>
          <a:lstStyle/>
          <a:p>
            <a:endParaRPr lang="en-IN" sz="4270" b="0" strike="noStrike" spc="-1">
              <a:latin typeface="Arial"/>
            </a:endParaRPr>
          </a:p>
        </p:txBody>
      </p:sp>
      <p:sp>
        <p:nvSpPr>
          <p:cNvPr id="84" name="PlaceHolder 7"/>
          <p:cNvSpPr>
            <a:spLocks noGrp="1"/>
          </p:cNvSpPr>
          <p:nvPr>
            <p:ph type="body"/>
          </p:nvPr>
        </p:nvSpPr>
        <p:spPr>
          <a:xfrm>
            <a:off x="6638040" y="4059000"/>
            <a:ext cx="2920680" cy="20912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91" name="PlaceHolder 2"/>
          <p:cNvSpPr>
            <a:spLocks noGrp="1"/>
          </p:cNvSpPr>
          <p:nvPr>
            <p:ph type="subTitle"/>
          </p:nvPr>
        </p:nvSpPr>
        <p:spPr>
          <a:xfrm>
            <a:off x="504000" y="1768680"/>
            <a:ext cx="9071640" cy="43844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93" name="PlaceHolder 2"/>
          <p:cNvSpPr>
            <a:spLocks noGrp="1"/>
          </p:cNvSpPr>
          <p:nvPr>
            <p:ph type="body"/>
          </p:nvPr>
        </p:nvSpPr>
        <p:spPr>
          <a:xfrm>
            <a:off x="504000" y="1768680"/>
            <a:ext cx="9071640" cy="43844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95" name="PlaceHolder 2"/>
          <p:cNvSpPr>
            <a:spLocks noGrp="1"/>
          </p:cNvSpPr>
          <p:nvPr>
            <p:ph type="body"/>
          </p:nvPr>
        </p:nvSpPr>
        <p:spPr>
          <a:xfrm>
            <a:off x="504000" y="1768680"/>
            <a:ext cx="4426920" cy="4384440"/>
          </a:xfrm>
          <a:prstGeom prst="rect">
            <a:avLst/>
          </a:prstGeom>
        </p:spPr>
        <p:txBody>
          <a:bodyPr lIns="0" tIns="0" rIns="0" bIns="0">
            <a:normAutofit/>
          </a:bodyPr>
          <a:lstStyle/>
          <a:p>
            <a:endParaRPr lang="en-IN" sz="4270" b="0" strike="noStrike" spc="-1">
              <a:latin typeface="Arial"/>
            </a:endParaRPr>
          </a:p>
        </p:txBody>
      </p:sp>
      <p:sp>
        <p:nvSpPr>
          <p:cNvPr id="96" name="PlaceHolder 3"/>
          <p:cNvSpPr>
            <a:spLocks noGrp="1"/>
          </p:cNvSpPr>
          <p:nvPr>
            <p:ph type="body"/>
          </p:nvPr>
        </p:nvSpPr>
        <p:spPr>
          <a:xfrm>
            <a:off x="5152680" y="1768680"/>
            <a:ext cx="4426920" cy="43844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10" name="PlaceHolder 2"/>
          <p:cNvSpPr>
            <a:spLocks noGrp="1"/>
          </p:cNvSpPr>
          <p:nvPr>
            <p:ph type="body"/>
          </p:nvPr>
        </p:nvSpPr>
        <p:spPr>
          <a:xfrm>
            <a:off x="504000" y="1768680"/>
            <a:ext cx="9071640" cy="43844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04000" y="301320"/>
            <a:ext cx="9071640" cy="58503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100" name="PlaceHolder 2"/>
          <p:cNvSpPr>
            <a:spLocks noGrp="1"/>
          </p:cNvSpPr>
          <p:nvPr>
            <p:ph type="body"/>
          </p:nvPr>
        </p:nvSpPr>
        <p:spPr>
          <a:xfrm>
            <a:off x="504000" y="1768680"/>
            <a:ext cx="4426920" cy="2091240"/>
          </a:xfrm>
          <a:prstGeom prst="rect">
            <a:avLst/>
          </a:prstGeom>
        </p:spPr>
        <p:txBody>
          <a:bodyPr lIns="0" tIns="0" rIns="0" bIns="0">
            <a:normAutofit/>
          </a:bodyPr>
          <a:lstStyle/>
          <a:p>
            <a:endParaRPr lang="en-IN" sz="4270" b="0" strike="noStrike" spc="-1">
              <a:latin typeface="Arial"/>
            </a:endParaRPr>
          </a:p>
        </p:txBody>
      </p:sp>
      <p:sp>
        <p:nvSpPr>
          <p:cNvPr id="101" name="PlaceHolder 3"/>
          <p:cNvSpPr>
            <a:spLocks noGrp="1"/>
          </p:cNvSpPr>
          <p:nvPr>
            <p:ph type="body"/>
          </p:nvPr>
        </p:nvSpPr>
        <p:spPr>
          <a:xfrm>
            <a:off x="5152680" y="1768680"/>
            <a:ext cx="4426920" cy="4384440"/>
          </a:xfrm>
          <a:prstGeom prst="rect">
            <a:avLst/>
          </a:prstGeom>
        </p:spPr>
        <p:txBody>
          <a:bodyPr lIns="0" tIns="0" rIns="0" bIns="0">
            <a:normAutofit/>
          </a:bodyPr>
          <a:lstStyle/>
          <a:p>
            <a:endParaRPr lang="en-IN" sz="4270" b="0" strike="noStrike" spc="-1">
              <a:latin typeface="Arial"/>
            </a:endParaRPr>
          </a:p>
        </p:txBody>
      </p:sp>
      <p:sp>
        <p:nvSpPr>
          <p:cNvPr id="102" name="PlaceHolder 4"/>
          <p:cNvSpPr>
            <a:spLocks noGrp="1"/>
          </p:cNvSpPr>
          <p:nvPr>
            <p:ph type="body"/>
          </p:nvPr>
        </p:nvSpPr>
        <p:spPr>
          <a:xfrm>
            <a:off x="504000" y="4059000"/>
            <a:ext cx="4426920" cy="20912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104" name="PlaceHolder 2"/>
          <p:cNvSpPr>
            <a:spLocks noGrp="1"/>
          </p:cNvSpPr>
          <p:nvPr>
            <p:ph type="body"/>
          </p:nvPr>
        </p:nvSpPr>
        <p:spPr>
          <a:xfrm>
            <a:off x="504000" y="1768680"/>
            <a:ext cx="4426920" cy="4384440"/>
          </a:xfrm>
          <a:prstGeom prst="rect">
            <a:avLst/>
          </a:prstGeom>
        </p:spPr>
        <p:txBody>
          <a:bodyPr lIns="0" tIns="0" rIns="0" bIns="0">
            <a:normAutofit/>
          </a:bodyPr>
          <a:lstStyle/>
          <a:p>
            <a:endParaRPr lang="en-IN" sz="4270" b="0" strike="noStrike" spc="-1">
              <a:latin typeface="Arial"/>
            </a:endParaRPr>
          </a:p>
        </p:txBody>
      </p:sp>
      <p:sp>
        <p:nvSpPr>
          <p:cNvPr id="105" name="PlaceHolder 3"/>
          <p:cNvSpPr>
            <a:spLocks noGrp="1"/>
          </p:cNvSpPr>
          <p:nvPr>
            <p:ph type="body"/>
          </p:nvPr>
        </p:nvSpPr>
        <p:spPr>
          <a:xfrm>
            <a:off x="5152680" y="1768680"/>
            <a:ext cx="4426920" cy="2091240"/>
          </a:xfrm>
          <a:prstGeom prst="rect">
            <a:avLst/>
          </a:prstGeom>
        </p:spPr>
        <p:txBody>
          <a:bodyPr lIns="0" tIns="0" rIns="0" bIns="0">
            <a:normAutofit/>
          </a:bodyPr>
          <a:lstStyle/>
          <a:p>
            <a:endParaRPr lang="en-IN" sz="4270" b="0" strike="noStrike" spc="-1">
              <a:latin typeface="Arial"/>
            </a:endParaRPr>
          </a:p>
        </p:txBody>
      </p:sp>
      <p:sp>
        <p:nvSpPr>
          <p:cNvPr id="106" name="PlaceHolder 4"/>
          <p:cNvSpPr>
            <a:spLocks noGrp="1"/>
          </p:cNvSpPr>
          <p:nvPr>
            <p:ph type="body"/>
          </p:nvPr>
        </p:nvSpPr>
        <p:spPr>
          <a:xfrm>
            <a:off x="5152680" y="4059000"/>
            <a:ext cx="4426920" cy="20912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108" name="PlaceHolder 2"/>
          <p:cNvSpPr>
            <a:spLocks noGrp="1"/>
          </p:cNvSpPr>
          <p:nvPr>
            <p:ph type="body"/>
          </p:nvPr>
        </p:nvSpPr>
        <p:spPr>
          <a:xfrm>
            <a:off x="504000" y="1768680"/>
            <a:ext cx="4426920" cy="2091240"/>
          </a:xfrm>
          <a:prstGeom prst="rect">
            <a:avLst/>
          </a:prstGeom>
        </p:spPr>
        <p:txBody>
          <a:bodyPr lIns="0" tIns="0" rIns="0" bIns="0">
            <a:normAutofit/>
          </a:bodyPr>
          <a:lstStyle/>
          <a:p>
            <a:endParaRPr lang="en-IN" sz="4270" b="0" strike="noStrike" spc="-1">
              <a:latin typeface="Arial"/>
            </a:endParaRPr>
          </a:p>
        </p:txBody>
      </p:sp>
      <p:sp>
        <p:nvSpPr>
          <p:cNvPr id="109" name="PlaceHolder 3"/>
          <p:cNvSpPr>
            <a:spLocks noGrp="1"/>
          </p:cNvSpPr>
          <p:nvPr>
            <p:ph type="body"/>
          </p:nvPr>
        </p:nvSpPr>
        <p:spPr>
          <a:xfrm>
            <a:off x="5152680" y="1768680"/>
            <a:ext cx="4426920" cy="2091240"/>
          </a:xfrm>
          <a:prstGeom prst="rect">
            <a:avLst/>
          </a:prstGeom>
        </p:spPr>
        <p:txBody>
          <a:bodyPr lIns="0" tIns="0" rIns="0" bIns="0">
            <a:normAutofit/>
          </a:bodyPr>
          <a:lstStyle/>
          <a:p>
            <a:endParaRPr lang="en-IN" sz="4270" b="0" strike="noStrike" spc="-1">
              <a:latin typeface="Arial"/>
            </a:endParaRPr>
          </a:p>
        </p:txBody>
      </p:sp>
      <p:sp>
        <p:nvSpPr>
          <p:cNvPr id="110" name="PlaceHolder 4"/>
          <p:cNvSpPr>
            <a:spLocks noGrp="1"/>
          </p:cNvSpPr>
          <p:nvPr>
            <p:ph type="body"/>
          </p:nvPr>
        </p:nvSpPr>
        <p:spPr>
          <a:xfrm>
            <a:off x="504000" y="4059000"/>
            <a:ext cx="9071640" cy="20912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112" name="PlaceHolder 2"/>
          <p:cNvSpPr>
            <a:spLocks noGrp="1"/>
          </p:cNvSpPr>
          <p:nvPr>
            <p:ph type="body"/>
          </p:nvPr>
        </p:nvSpPr>
        <p:spPr>
          <a:xfrm>
            <a:off x="504000" y="1768680"/>
            <a:ext cx="9071640" cy="2091240"/>
          </a:xfrm>
          <a:prstGeom prst="rect">
            <a:avLst/>
          </a:prstGeom>
        </p:spPr>
        <p:txBody>
          <a:bodyPr lIns="0" tIns="0" rIns="0" bIns="0">
            <a:normAutofit/>
          </a:bodyPr>
          <a:lstStyle/>
          <a:p>
            <a:endParaRPr lang="en-IN" sz="4270" b="0" strike="noStrike" spc="-1">
              <a:latin typeface="Arial"/>
            </a:endParaRPr>
          </a:p>
        </p:txBody>
      </p:sp>
      <p:sp>
        <p:nvSpPr>
          <p:cNvPr id="113" name="PlaceHolder 3"/>
          <p:cNvSpPr>
            <a:spLocks noGrp="1"/>
          </p:cNvSpPr>
          <p:nvPr>
            <p:ph type="body"/>
          </p:nvPr>
        </p:nvSpPr>
        <p:spPr>
          <a:xfrm>
            <a:off x="504000" y="4059000"/>
            <a:ext cx="9071640" cy="20912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115" name="PlaceHolder 2"/>
          <p:cNvSpPr>
            <a:spLocks noGrp="1"/>
          </p:cNvSpPr>
          <p:nvPr>
            <p:ph type="body"/>
          </p:nvPr>
        </p:nvSpPr>
        <p:spPr>
          <a:xfrm>
            <a:off x="504000" y="1768680"/>
            <a:ext cx="4426920" cy="2091240"/>
          </a:xfrm>
          <a:prstGeom prst="rect">
            <a:avLst/>
          </a:prstGeom>
        </p:spPr>
        <p:txBody>
          <a:bodyPr lIns="0" tIns="0" rIns="0" bIns="0">
            <a:normAutofit/>
          </a:bodyPr>
          <a:lstStyle/>
          <a:p>
            <a:endParaRPr lang="en-IN" sz="4270" b="0" strike="noStrike" spc="-1">
              <a:latin typeface="Arial"/>
            </a:endParaRPr>
          </a:p>
        </p:txBody>
      </p:sp>
      <p:sp>
        <p:nvSpPr>
          <p:cNvPr id="116" name="PlaceHolder 3"/>
          <p:cNvSpPr>
            <a:spLocks noGrp="1"/>
          </p:cNvSpPr>
          <p:nvPr>
            <p:ph type="body"/>
          </p:nvPr>
        </p:nvSpPr>
        <p:spPr>
          <a:xfrm>
            <a:off x="5152680" y="1768680"/>
            <a:ext cx="4426920" cy="2091240"/>
          </a:xfrm>
          <a:prstGeom prst="rect">
            <a:avLst/>
          </a:prstGeom>
        </p:spPr>
        <p:txBody>
          <a:bodyPr lIns="0" tIns="0" rIns="0" bIns="0">
            <a:normAutofit/>
          </a:bodyPr>
          <a:lstStyle/>
          <a:p>
            <a:endParaRPr lang="en-IN" sz="4270" b="0" strike="noStrike" spc="-1">
              <a:latin typeface="Arial"/>
            </a:endParaRPr>
          </a:p>
        </p:txBody>
      </p:sp>
      <p:sp>
        <p:nvSpPr>
          <p:cNvPr id="117" name="PlaceHolder 4"/>
          <p:cNvSpPr>
            <a:spLocks noGrp="1"/>
          </p:cNvSpPr>
          <p:nvPr>
            <p:ph type="body"/>
          </p:nvPr>
        </p:nvSpPr>
        <p:spPr>
          <a:xfrm>
            <a:off x="504000" y="4059000"/>
            <a:ext cx="4426920" cy="2091240"/>
          </a:xfrm>
          <a:prstGeom prst="rect">
            <a:avLst/>
          </a:prstGeom>
        </p:spPr>
        <p:txBody>
          <a:bodyPr lIns="0" tIns="0" rIns="0" bIns="0">
            <a:normAutofit/>
          </a:bodyPr>
          <a:lstStyle/>
          <a:p>
            <a:endParaRPr lang="en-IN" sz="4270" b="0" strike="noStrike" spc="-1">
              <a:latin typeface="Arial"/>
            </a:endParaRPr>
          </a:p>
        </p:txBody>
      </p:sp>
      <p:sp>
        <p:nvSpPr>
          <p:cNvPr id="118" name="PlaceHolder 5"/>
          <p:cNvSpPr>
            <a:spLocks noGrp="1"/>
          </p:cNvSpPr>
          <p:nvPr>
            <p:ph type="body"/>
          </p:nvPr>
        </p:nvSpPr>
        <p:spPr>
          <a:xfrm>
            <a:off x="5152680" y="4059000"/>
            <a:ext cx="4426920" cy="20912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120" name="PlaceHolder 2"/>
          <p:cNvSpPr>
            <a:spLocks noGrp="1"/>
          </p:cNvSpPr>
          <p:nvPr>
            <p:ph type="body"/>
          </p:nvPr>
        </p:nvSpPr>
        <p:spPr>
          <a:xfrm>
            <a:off x="504000" y="1768680"/>
            <a:ext cx="2920680" cy="2091240"/>
          </a:xfrm>
          <a:prstGeom prst="rect">
            <a:avLst/>
          </a:prstGeom>
        </p:spPr>
        <p:txBody>
          <a:bodyPr lIns="0" tIns="0" rIns="0" bIns="0">
            <a:normAutofit/>
          </a:bodyPr>
          <a:lstStyle/>
          <a:p>
            <a:endParaRPr lang="en-IN" sz="4270" b="0" strike="noStrike" spc="-1">
              <a:latin typeface="Arial"/>
            </a:endParaRPr>
          </a:p>
        </p:txBody>
      </p:sp>
      <p:sp>
        <p:nvSpPr>
          <p:cNvPr id="121" name="PlaceHolder 3"/>
          <p:cNvSpPr>
            <a:spLocks noGrp="1"/>
          </p:cNvSpPr>
          <p:nvPr>
            <p:ph type="body"/>
          </p:nvPr>
        </p:nvSpPr>
        <p:spPr>
          <a:xfrm>
            <a:off x="3571200" y="1768680"/>
            <a:ext cx="2920680" cy="2091240"/>
          </a:xfrm>
          <a:prstGeom prst="rect">
            <a:avLst/>
          </a:prstGeom>
        </p:spPr>
        <p:txBody>
          <a:bodyPr lIns="0" tIns="0" rIns="0" bIns="0">
            <a:normAutofit/>
          </a:bodyPr>
          <a:lstStyle/>
          <a:p>
            <a:endParaRPr lang="en-IN" sz="4270" b="0" strike="noStrike" spc="-1">
              <a:latin typeface="Arial"/>
            </a:endParaRPr>
          </a:p>
        </p:txBody>
      </p:sp>
      <p:sp>
        <p:nvSpPr>
          <p:cNvPr id="122" name="PlaceHolder 4"/>
          <p:cNvSpPr>
            <a:spLocks noGrp="1"/>
          </p:cNvSpPr>
          <p:nvPr>
            <p:ph type="body"/>
          </p:nvPr>
        </p:nvSpPr>
        <p:spPr>
          <a:xfrm>
            <a:off x="6638040" y="1768680"/>
            <a:ext cx="2920680" cy="2091240"/>
          </a:xfrm>
          <a:prstGeom prst="rect">
            <a:avLst/>
          </a:prstGeom>
        </p:spPr>
        <p:txBody>
          <a:bodyPr lIns="0" tIns="0" rIns="0" bIns="0">
            <a:normAutofit/>
          </a:bodyPr>
          <a:lstStyle/>
          <a:p>
            <a:endParaRPr lang="en-IN" sz="4270" b="0" strike="noStrike" spc="-1">
              <a:latin typeface="Arial"/>
            </a:endParaRPr>
          </a:p>
        </p:txBody>
      </p:sp>
      <p:sp>
        <p:nvSpPr>
          <p:cNvPr id="123" name="PlaceHolder 5"/>
          <p:cNvSpPr>
            <a:spLocks noGrp="1"/>
          </p:cNvSpPr>
          <p:nvPr>
            <p:ph type="body"/>
          </p:nvPr>
        </p:nvSpPr>
        <p:spPr>
          <a:xfrm>
            <a:off x="504000" y="4059000"/>
            <a:ext cx="2920680" cy="2091240"/>
          </a:xfrm>
          <a:prstGeom prst="rect">
            <a:avLst/>
          </a:prstGeom>
        </p:spPr>
        <p:txBody>
          <a:bodyPr lIns="0" tIns="0" rIns="0" bIns="0">
            <a:normAutofit/>
          </a:bodyPr>
          <a:lstStyle/>
          <a:p>
            <a:endParaRPr lang="en-IN" sz="4270" b="0" strike="noStrike" spc="-1">
              <a:latin typeface="Arial"/>
            </a:endParaRPr>
          </a:p>
        </p:txBody>
      </p:sp>
      <p:sp>
        <p:nvSpPr>
          <p:cNvPr id="124" name="PlaceHolder 6"/>
          <p:cNvSpPr>
            <a:spLocks noGrp="1"/>
          </p:cNvSpPr>
          <p:nvPr>
            <p:ph type="body"/>
          </p:nvPr>
        </p:nvSpPr>
        <p:spPr>
          <a:xfrm>
            <a:off x="3571200" y="4059000"/>
            <a:ext cx="2920680" cy="2091240"/>
          </a:xfrm>
          <a:prstGeom prst="rect">
            <a:avLst/>
          </a:prstGeom>
        </p:spPr>
        <p:txBody>
          <a:bodyPr lIns="0" tIns="0" rIns="0" bIns="0">
            <a:normAutofit/>
          </a:bodyPr>
          <a:lstStyle/>
          <a:p>
            <a:endParaRPr lang="en-IN" sz="4270" b="0" strike="noStrike" spc="-1">
              <a:latin typeface="Arial"/>
            </a:endParaRPr>
          </a:p>
        </p:txBody>
      </p:sp>
      <p:sp>
        <p:nvSpPr>
          <p:cNvPr id="125" name="PlaceHolder 7"/>
          <p:cNvSpPr>
            <a:spLocks noGrp="1"/>
          </p:cNvSpPr>
          <p:nvPr>
            <p:ph type="body"/>
          </p:nvPr>
        </p:nvSpPr>
        <p:spPr>
          <a:xfrm>
            <a:off x="6638040" y="4059000"/>
            <a:ext cx="2920680" cy="20912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12" name="PlaceHolder 2"/>
          <p:cNvSpPr>
            <a:spLocks noGrp="1"/>
          </p:cNvSpPr>
          <p:nvPr>
            <p:ph type="body"/>
          </p:nvPr>
        </p:nvSpPr>
        <p:spPr>
          <a:xfrm>
            <a:off x="504000" y="1768680"/>
            <a:ext cx="4426920" cy="4384440"/>
          </a:xfrm>
          <a:prstGeom prst="rect">
            <a:avLst/>
          </a:prstGeom>
        </p:spPr>
        <p:txBody>
          <a:bodyPr lIns="0" tIns="0" rIns="0" bIns="0">
            <a:normAutofit/>
          </a:bodyPr>
          <a:lstStyle/>
          <a:p>
            <a:endParaRPr lang="en-IN" sz="4270" b="0" strike="noStrike" spc="-1">
              <a:latin typeface="Arial"/>
            </a:endParaRPr>
          </a:p>
        </p:txBody>
      </p:sp>
      <p:sp>
        <p:nvSpPr>
          <p:cNvPr id="13" name="PlaceHolder 3"/>
          <p:cNvSpPr>
            <a:spLocks noGrp="1"/>
          </p:cNvSpPr>
          <p:nvPr>
            <p:ph type="body"/>
          </p:nvPr>
        </p:nvSpPr>
        <p:spPr>
          <a:xfrm>
            <a:off x="5152680" y="1768680"/>
            <a:ext cx="4426920" cy="43844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301320"/>
            <a:ext cx="9071640" cy="58503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17" name="PlaceHolder 2"/>
          <p:cNvSpPr>
            <a:spLocks noGrp="1"/>
          </p:cNvSpPr>
          <p:nvPr>
            <p:ph type="body"/>
          </p:nvPr>
        </p:nvSpPr>
        <p:spPr>
          <a:xfrm>
            <a:off x="504000" y="1768680"/>
            <a:ext cx="4426920" cy="2091240"/>
          </a:xfrm>
          <a:prstGeom prst="rect">
            <a:avLst/>
          </a:prstGeom>
        </p:spPr>
        <p:txBody>
          <a:bodyPr lIns="0" tIns="0" rIns="0" bIns="0">
            <a:normAutofit/>
          </a:bodyPr>
          <a:lstStyle/>
          <a:p>
            <a:endParaRPr lang="en-IN" sz="4270" b="0" strike="noStrike" spc="-1">
              <a:latin typeface="Arial"/>
            </a:endParaRPr>
          </a:p>
        </p:txBody>
      </p:sp>
      <p:sp>
        <p:nvSpPr>
          <p:cNvPr id="18" name="PlaceHolder 3"/>
          <p:cNvSpPr>
            <a:spLocks noGrp="1"/>
          </p:cNvSpPr>
          <p:nvPr>
            <p:ph type="body"/>
          </p:nvPr>
        </p:nvSpPr>
        <p:spPr>
          <a:xfrm>
            <a:off x="5152680" y="1768680"/>
            <a:ext cx="4426920" cy="4384440"/>
          </a:xfrm>
          <a:prstGeom prst="rect">
            <a:avLst/>
          </a:prstGeom>
        </p:spPr>
        <p:txBody>
          <a:bodyPr lIns="0" tIns="0" rIns="0" bIns="0">
            <a:normAutofit/>
          </a:bodyPr>
          <a:lstStyle/>
          <a:p>
            <a:endParaRPr lang="en-IN" sz="4270" b="0" strike="noStrike" spc="-1">
              <a:latin typeface="Arial"/>
            </a:endParaRPr>
          </a:p>
        </p:txBody>
      </p:sp>
      <p:sp>
        <p:nvSpPr>
          <p:cNvPr id="19" name="PlaceHolder 4"/>
          <p:cNvSpPr>
            <a:spLocks noGrp="1"/>
          </p:cNvSpPr>
          <p:nvPr>
            <p:ph type="body"/>
          </p:nvPr>
        </p:nvSpPr>
        <p:spPr>
          <a:xfrm>
            <a:off x="504000" y="4059000"/>
            <a:ext cx="4426920" cy="20912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21" name="PlaceHolder 2"/>
          <p:cNvSpPr>
            <a:spLocks noGrp="1"/>
          </p:cNvSpPr>
          <p:nvPr>
            <p:ph type="body"/>
          </p:nvPr>
        </p:nvSpPr>
        <p:spPr>
          <a:xfrm>
            <a:off x="504000" y="1768680"/>
            <a:ext cx="4426920" cy="4384440"/>
          </a:xfrm>
          <a:prstGeom prst="rect">
            <a:avLst/>
          </a:prstGeom>
        </p:spPr>
        <p:txBody>
          <a:bodyPr lIns="0" tIns="0" rIns="0" bIns="0">
            <a:normAutofit/>
          </a:bodyPr>
          <a:lstStyle/>
          <a:p>
            <a:endParaRPr lang="en-IN" sz="4270" b="0" strike="noStrike" spc="-1">
              <a:latin typeface="Arial"/>
            </a:endParaRPr>
          </a:p>
        </p:txBody>
      </p:sp>
      <p:sp>
        <p:nvSpPr>
          <p:cNvPr id="22" name="PlaceHolder 3"/>
          <p:cNvSpPr>
            <a:spLocks noGrp="1"/>
          </p:cNvSpPr>
          <p:nvPr>
            <p:ph type="body"/>
          </p:nvPr>
        </p:nvSpPr>
        <p:spPr>
          <a:xfrm>
            <a:off x="5152680" y="1768680"/>
            <a:ext cx="4426920" cy="2091240"/>
          </a:xfrm>
          <a:prstGeom prst="rect">
            <a:avLst/>
          </a:prstGeom>
        </p:spPr>
        <p:txBody>
          <a:bodyPr lIns="0" tIns="0" rIns="0" bIns="0">
            <a:normAutofit/>
          </a:bodyPr>
          <a:lstStyle/>
          <a:p>
            <a:endParaRPr lang="en-IN" sz="4270" b="0" strike="noStrike" spc="-1">
              <a:latin typeface="Arial"/>
            </a:endParaRPr>
          </a:p>
        </p:txBody>
      </p:sp>
      <p:sp>
        <p:nvSpPr>
          <p:cNvPr id="23" name="PlaceHolder 4"/>
          <p:cNvSpPr>
            <a:spLocks noGrp="1"/>
          </p:cNvSpPr>
          <p:nvPr>
            <p:ph type="body"/>
          </p:nvPr>
        </p:nvSpPr>
        <p:spPr>
          <a:xfrm>
            <a:off x="5152680" y="4059000"/>
            <a:ext cx="4426920" cy="20912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1640" cy="1261800"/>
          </a:xfrm>
          <a:prstGeom prst="rect">
            <a:avLst/>
          </a:prstGeom>
        </p:spPr>
        <p:txBody>
          <a:bodyPr lIns="0" tIns="0" rIns="0" bIns="0" anchor="ctr"/>
          <a:lstStyle/>
          <a:p>
            <a:pPr algn="ctr"/>
            <a:endParaRPr lang="en-IN" sz="5870" b="0" strike="noStrike" spc="-1">
              <a:latin typeface="Arial"/>
            </a:endParaRPr>
          </a:p>
        </p:txBody>
      </p:sp>
      <p:sp>
        <p:nvSpPr>
          <p:cNvPr id="25" name="PlaceHolder 2"/>
          <p:cNvSpPr>
            <a:spLocks noGrp="1"/>
          </p:cNvSpPr>
          <p:nvPr>
            <p:ph type="body"/>
          </p:nvPr>
        </p:nvSpPr>
        <p:spPr>
          <a:xfrm>
            <a:off x="504000" y="1768680"/>
            <a:ext cx="4426920" cy="2091240"/>
          </a:xfrm>
          <a:prstGeom prst="rect">
            <a:avLst/>
          </a:prstGeom>
        </p:spPr>
        <p:txBody>
          <a:bodyPr lIns="0" tIns="0" rIns="0" bIns="0">
            <a:normAutofit/>
          </a:bodyPr>
          <a:lstStyle/>
          <a:p>
            <a:endParaRPr lang="en-IN" sz="4270" b="0" strike="noStrike" spc="-1">
              <a:latin typeface="Arial"/>
            </a:endParaRPr>
          </a:p>
        </p:txBody>
      </p:sp>
      <p:sp>
        <p:nvSpPr>
          <p:cNvPr id="26" name="PlaceHolder 3"/>
          <p:cNvSpPr>
            <a:spLocks noGrp="1"/>
          </p:cNvSpPr>
          <p:nvPr>
            <p:ph type="body"/>
          </p:nvPr>
        </p:nvSpPr>
        <p:spPr>
          <a:xfrm>
            <a:off x="5152680" y="1768680"/>
            <a:ext cx="4426920" cy="2091240"/>
          </a:xfrm>
          <a:prstGeom prst="rect">
            <a:avLst/>
          </a:prstGeom>
        </p:spPr>
        <p:txBody>
          <a:bodyPr lIns="0" tIns="0" rIns="0" bIns="0">
            <a:normAutofit/>
          </a:bodyPr>
          <a:lstStyle/>
          <a:p>
            <a:endParaRPr lang="en-IN" sz="4270" b="0" strike="noStrike" spc="-1">
              <a:latin typeface="Arial"/>
            </a:endParaRPr>
          </a:p>
        </p:txBody>
      </p:sp>
      <p:sp>
        <p:nvSpPr>
          <p:cNvPr id="27" name="PlaceHolder 4"/>
          <p:cNvSpPr>
            <a:spLocks noGrp="1"/>
          </p:cNvSpPr>
          <p:nvPr>
            <p:ph type="body"/>
          </p:nvPr>
        </p:nvSpPr>
        <p:spPr>
          <a:xfrm>
            <a:off x="504000" y="4059000"/>
            <a:ext cx="9071640" cy="2091240"/>
          </a:xfrm>
          <a:prstGeom prst="rect">
            <a:avLst/>
          </a:prstGeom>
        </p:spPr>
        <p:txBody>
          <a:bodyPr lIns="0" tIns="0" rIns="0" bIns="0">
            <a:normAutofit/>
          </a:bodyPr>
          <a:lstStyle/>
          <a:p>
            <a:endParaRPr lang="en-IN" sz="427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p:nvPr/>
        </p:nvPicPr>
        <p:blipFill>
          <a:blip r:embed="rId14"/>
          <a:stretch/>
        </p:blipFill>
        <p:spPr>
          <a:xfrm>
            <a:off x="0" y="6016680"/>
            <a:ext cx="10076760" cy="1542600"/>
          </a:xfrm>
          <a:prstGeom prst="rect">
            <a:avLst/>
          </a:prstGeom>
          <a:ln>
            <a:noFill/>
          </a:ln>
        </p:spPr>
      </p:pic>
      <p:sp>
        <p:nvSpPr>
          <p:cNvPr id="8" name="PlaceHolder 1"/>
          <p:cNvSpPr>
            <a:spLocks noGrp="1"/>
          </p:cNvSpPr>
          <p:nvPr>
            <p:ph type="title"/>
          </p:nvPr>
        </p:nvSpPr>
        <p:spPr>
          <a:xfrm>
            <a:off x="504360" y="2553840"/>
            <a:ext cx="9071640" cy="1622160"/>
          </a:xfrm>
          <a:prstGeom prst="rect">
            <a:avLst/>
          </a:prstGeom>
        </p:spPr>
        <p:txBody>
          <a:bodyPr lIns="0" tIns="0" rIns="0" bIns="0" anchor="ctr"/>
          <a:lstStyle/>
          <a:p>
            <a:pPr algn="ctr"/>
            <a:r>
              <a:rPr lang="en-IN" sz="4400" b="0" strike="noStrike" spc="-1">
                <a:latin typeface="Arial"/>
              </a:rPr>
              <a:t>Click to edit the title text format</a:t>
            </a:r>
          </a:p>
        </p:txBody>
      </p:sp>
      <p:sp>
        <p:nvSpPr>
          <p:cNvPr id="2" name="PlaceHolder 2"/>
          <p:cNvSpPr>
            <a:spLocks noGrp="1"/>
          </p:cNvSpPr>
          <p:nvPr>
            <p:ph type="body"/>
          </p:nvPr>
        </p:nvSpPr>
        <p:spPr>
          <a:xfrm>
            <a:off x="504000" y="4536000"/>
            <a:ext cx="9071640" cy="1152000"/>
          </a:xfrm>
          <a:prstGeom prst="rect">
            <a:avLst/>
          </a:prstGeom>
        </p:spPr>
        <p:txBody>
          <a:bodyPr lIns="0" tIns="0" rIns="0" bIns="0">
            <a:normAutofit/>
          </a:bodyPr>
          <a:lstStyle/>
          <a:p>
            <a:pPr marL="432000" indent="-324000">
              <a:spcAft>
                <a:spcPts val="1417"/>
              </a:spcAft>
              <a:buClr>
                <a:srgbClr val="000000"/>
              </a:buClr>
              <a:buSzPct val="45000"/>
              <a:buFont typeface="Wingdings" charset="2"/>
              <a:buChar char=""/>
            </a:pPr>
            <a:r>
              <a:rPr lang="en-IN" sz="3200" b="0" strike="noStrike" spc="-1">
                <a:latin typeface="Arial"/>
              </a:rPr>
              <a:t>Click to edit the outline text format</a:t>
            </a:r>
          </a:p>
          <a:p>
            <a:pPr marL="864000" lvl="1" indent="-324000">
              <a:spcAft>
                <a:spcPts val="1134"/>
              </a:spcAft>
              <a:buClr>
                <a:srgbClr val="000000"/>
              </a:buClr>
              <a:buSzPct val="75000"/>
              <a:buFont typeface="Symbol" charset="2"/>
              <a:buChar char=""/>
            </a:pPr>
            <a:r>
              <a:rPr lang="en-IN" sz="2800" b="0" strike="noStrike" spc="-1">
                <a:latin typeface="Arial"/>
              </a:rPr>
              <a:t>Second Outline Level</a:t>
            </a:r>
          </a:p>
          <a:p>
            <a:pPr marL="1296000" lvl="2" indent="-288000">
              <a:spcAft>
                <a:spcPts val="850"/>
              </a:spcAft>
              <a:buClr>
                <a:srgbClr val="000000"/>
              </a:buClr>
              <a:buSzPct val="45000"/>
              <a:buFont typeface="Wingdings" charset="2"/>
              <a:buChar char=""/>
            </a:pPr>
            <a:r>
              <a:rPr lang="en-IN" sz="2400" b="0" strike="noStrike" spc="-1">
                <a:latin typeface="Arial"/>
              </a:rPr>
              <a:t>Third Outline Level</a:t>
            </a:r>
          </a:p>
          <a:p>
            <a:pPr marL="1728000" lvl="3" indent="-216000">
              <a:spcAft>
                <a:spcPts val="567"/>
              </a:spcAft>
              <a:buClr>
                <a:srgbClr val="000000"/>
              </a:buClr>
              <a:buSzPct val="75000"/>
              <a:buFont typeface="Symbol" charset="2"/>
              <a:buChar char=""/>
            </a:pPr>
            <a:r>
              <a:rPr lang="en-IN" sz="2000" b="0" strike="noStrike" spc="-1">
                <a:latin typeface="Arial"/>
              </a:rPr>
              <a:t>Fourth Outline Level</a:t>
            </a:r>
          </a:p>
          <a:p>
            <a:pPr marL="2160000" lvl="4" indent="-216000">
              <a:spcAft>
                <a:spcPts val="283"/>
              </a:spcAft>
              <a:buClr>
                <a:srgbClr val="000000"/>
              </a:buClr>
              <a:buSzPct val="45000"/>
              <a:buFont typeface="Wingdings" charset="2"/>
              <a:buChar char=""/>
            </a:pPr>
            <a:r>
              <a:rPr lang="en-IN" sz="2000" b="0" strike="noStrike" spc="-1">
                <a:latin typeface="Arial"/>
              </a:rPr>
              <a:t>Fifth Outline Level</a:t>
            </a:r>
          </a:p>
          <a:p>
            <a:pPr marL="2592000" lvl="5" indent="-216000">
              <a:spcAft>
                <a:spcPts val="283"/>
              </a:spcAft>
              <a:buClr>
                <a:srgbClr val="000000"/>
              </a:buClr>
              <a:buSzPct val="45000"/>
              <a:buFont typeface="Wingdings" charset="2"/>
              <a:buChar char=""/>
            </a:pPr>
            <a:r>
              <a:rPr lang="en-IN" sz="2000" b="0" strike="noStrike" spc="-1">
                <a:latin typeface="Arial"/>
              </a:rPr>
              <a:t>Sixth Outline Level</a:t>
            </a:r>
          </a:p>
          <a:p>
            <a:pPr marL="3024000" lvl="6" indent="-216000">
              <a:spcAft>
                <a:spcPts val="283"/>
              </a:spcAft>
              <a:buClr>
                <a:srgbClr val="000000"/>
              </a:buClr>
              <a:buSzPct val="45000"/>
              <a:buFont typeface="Wingdings" charset="2"/>
              <a:buChar char=""/>
            </a:pPr>
            <a:r>
              <a:rPr lang="en-IN" sz="2000" b="0" strike="noStrike" spc="-1">
                <a:latin typeface="Arial"/>
              </a:rPr>
              <a:t>Seventh Outline Level</a:t>
            </a:r>
          </a:p>
        </p:txBody>
      </p:sp>
      <p:sp>
        <p:nvSpPr>
          <p:cNvPr id="3" name="PlaceHolder 3"/>
          <p:cNvSpPr>
            <a:spLocks noGrp="1"/>
          </p:cNvSpPr>
          <p:nvPr>
            <p:ph type="dt"/>
          </p:nvPr>
        </p:nvSpPr>
        <p:spPr>
          <a:xfrm>
            <a:off x="504000" y="6887160"/>
            <a:ext cx="2348280" cy="521280"/>
          </a:xfrm>
          <a:prstGeom prst="rect">
            <a:avLst/>
          </a:prstGeom>
        </p:spPr>
        <p:txBody>
          <a:bodyPr lIns="0" tIns="0" rIns="0" bIns="0"/>
          <a:lstStyle/>
          <a:p>
            <a:r>
              <a:rPr lang="en-IN" sz="1400" b="0" strike="noStrike" spc="-1">
                <a:latin typeface="Times New Roman"/>
              </a:rPr>
              <a:t>&lt;date/time&gt;</a:t>
            </a:r>
          </a:p>
        </p:txBody>
      </p:sp>
      <p:sp>
        <p:nvSpPr>
          <p:cNvPr id="4" name="PlaceHolder 4"/>
          <p:cNvSpPr>
            <a:spLocks noGrp="1"/>
          </p:cNvSpPr>
          <p:nvPr>
            <p:ph type="ftr"/>
          </p:nvPr>
        </p:nvSpPr>
        <p:spPr>
          <a:xfrm>
            <a:off x="3447360" y="6887160"/>
            <a:ext cx="3195000" cy="521280"/>
          </a:xfrm>
          <a:prstGeom prst="rect">
            <a:avLst/>
          </a:prstGeom>
        </p:spPr>
        <p:txBody>
          <a:bodyPr lIns="0" tIns="0" rIns="0" bIns="0"/>
          <a:lstStyle/>
          <a:p>
            <a:pPr algn="ctr"/>
            <a:r>
              <a:rPr lang="en-IN" sz="1400" b="0" strike="noStrike" spc="-1">
                <a:latin typeface="Times New Roman"/>
              </a:rPr>
              <a:t>&lt;footer&gt;</a:t>
            </a:r>
          </a:p>
        </p:txBody>
      </p:sp>
      <p:sp>
        <p:nvSpPr>
          <p:cNvPr id="5" name="PlaceHolder 5"/>
          <p:cNvSpPr>
            <a:spLocks noGrp="1"/>
          </p:cNvSpPr>
          <p:nvPr>
            <p:ph type="sldNum"/>
          </p:nvPr>
        </p:nvSpPr>
        <p:spPr>
          <a:xfrm>
            <a:off x="7227360" y="6887160"/>
            <a:ext cx="2348280" cy="521280"/>
          </a:xfrm>
          <a:prstGeom prst="rect">
            <a:avLst/>
          </a:prstGeom>
        </p:spPr>
        <p:txBody>
          <a:bodyPr lIns="0" tIns="0" rIns="0" bIns="0"/>
          <a:lstStyle/>
          <a:p>
            <a:pPr algn="r"/>
            <a:fld id="{FE7E4F73-8DF6-4FDD-949E-4573D2C9234C}" type="slidenum">
              <a:rPr lang="en-IN" sz="1400" b="0" strike="noStrike" spc="-1">
                <a:latin typeface="Times New Roman"/>
              </a:rPr>
              <a:t>‹#›</a:t>
            </a:fld>
            <a:endParaRPr lang="en-IN" sz="1400" b="0" strike="noStrike" spc="-1">
              <a:latin typeface="Times New Roman"/>
            </a:endParaRPr>
          </a:p>
        </p:txBody>
      </p:sp>
      <p:pic>
        <p:nvPicPr>
          <p:cNvPr id="6" name="Picture 5"/>
          <p:cNvPicPr/>
          <p:nvPr/>
        </p:nvPicPr>
        <p:blipFill>
          <a:blip r:embed="rId15"/>
          <a:stretch/>
        </p:blipFill>
        <p:spPr>
          <a:xfrm>
            <a:off x="0" y="0"/>
            <a:ext cx="10077120" cy="169524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3" name="Picture 42"/>
          <p:cNvPicPr/>
          <p:nvPr/>
        </p:nvPicPr>
        <p:blipFill>
          <a:blip r:embed="rId14"/>
          <a:stretch/>
        </p:blipFill>
        <p:spPr>
          <a:xfrm>
            <a:off x="0" y="6108480"/>
            <a:ext cx="10076760" cy="1451160"/>
          </a:xfrm>
          <a:prstGeom prst="rect">
            <a:avLst/>
          </a:prstGeom>
          <a:ln>
            <a:noFill/>
          </a:ln>
        </p:spPr>
      </p:pic>
      <p:sp>
        <p:nvSpPr>
          <p:cNvPr id="44"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IN" sz="4400" b="0" strike="noStrike" spc="-1">
                <a:latin typeface="Arial"/>
              </a:rPr>
              <a:t>Click to edit the title text format</a:t>
            </a:r>
          </a:p>
        </p:txBody>
      </p:sp>
      <p:sp>
        <p:nvSpPr>
          <p:cNvPr id="45" name="PlaceHolder 2"/>
          <p:cNvSpPr>
            <a:spLocks noGrp="1"/>
          </p:cNvSpPr>
          <p:nvPr>
            <p:ph type="body"/>
          </p:nvPr>
        </p:nvSpPr>
        <p:spPr>
          <a:xfrm>
            <a:off x="504000" y="1769040"/>
            <a:ext cx="9071640" cy="4384440"/>
          </a:xfrm>
          <a:prstGeom prst="rect">
            <a:avLst/>
          </a:prstGeom>
        </p:spPr>
        <p:txBody>
          <a:bodyPr lIns="0" tIns="0" rIns="0" bIns="0">
            <a:normAutofit/>
          </a:bodyPr>
          <a:lstStyle/>
          <a:p>
            <a:pPr marL="432000" indent="-324000">
              <a:spcAft>
                <a:spcPts val="1417"/>
              </a:spcAft>
              <a:buClr>
                <a:srgbClr val="000000"/>
              </a:buClr>
              <a:buSzPct val="45000"/>
              <a:buFont typeface="Wingdings" charset="2"/>
              <a:buChar char=""/>
            </a:pPr>
            <a:r>
              <a:rPr lang="en-IN" sz="3200" b="0" strike="noStrike" spc="-1">
                <a:latin typeface="Arial"/>
              </a:rPr>
              <a:t>Click to edit the outline text format</a:t>
            </a:r>
          </a:p>
          <a:p>
            <a:pPr marL="864000" lvl="1" indent="-324000">
              <a:spcAft>
                <a:spcPts val="1134"/>
              </a:spcAft>
              <a:buClr>
                <a:srgbClr val="000000"/>
              </a:buClr>
              <a:buSzPct val="75000"/>
              <a:buFont typeface="Symbol" charset="2"/>
              <a:buChar char=""/>
            </a:pPr>
            <a:r>
              <a:rPr lang="en-IN" sz="2800" b="0" strike="noStrike" spc="-1">
                <a:latin typeface="Arial"/>
              </a:rPr>
              <a:t>Second Outline Level</a:t>
            </a:r>
          </a:p>
          <a:p>
            <a:pPr marL="1296000" lvl="2" indent="-288000">
              <a:spcAft>
                <a:spcPts val="850"/>
              </a:spcAft>
              <a:buClr>
                <a:srgbClr val="000000"/>
              </a:buClr>
              <a:buSzPct val="45000"/>
              <a:buFont typeface="Wingdings" charset="2"/>
              <a:buChar char=""/>
            </a:pPr>
            <a:r>
              <a:rPr lang="en-IN" sz="2400" b="0" strike="noStrike" spc="-1">
                <a:latin typeface="Arial"/>
              </a:rPr>
              <a:t>Third Outline Level</a:t>
            </a:r>
          </a:p>
          <a:p>
            <a:pPr marL="1728000" lvl="3" indent="-216000">
              <a:spcAft>
                <a:spcPts val="567"/>
              </a:spcAft>
              <a:buClr>
                <a:srgbClr val="000000"/>
              </a:buClr>
              <a:buSzPct val="75000"/>
              <a:buFont typeface="Symbol" charset="2"/>
              <a:buChar char=""/>
            </a:pPr>
            <a:r>
              <a:rPr lang="en-IN" sz="2000" b="0" strike="noStrike" spc="-1">
                <a:latin typeface="Arial"/>
              </a:rPr>
              <a:t>Fourth Outline Level</a:t>
            </a:r>
          </a:p>
          <a:p>
            <a:pPr marL="2160000" lvl="4" indent="-216000">
              <a:spcAft>
                <a:spcPts val="283"/>
              </a:spcAft>
              <a:buClr>
                <a:srgbClr val="000000"/>
              </a:buClr>
              <a:buSzPct val="45000"/>
              <a:buFont typeface="Wingdings" charset="2"/>
              <a:buChar char=""/>
            </a:pPr>
            <a:r>
              <a:rPr lang="en-IN" sz="2000" b="0" strike="noStrike" spc="-1">
                <a:latin typeface="Arial"/>
              </a:rPr>
              <a:t>Fifth Outline Level</a:t>
            </a:r>
          </a:p>
          <a:p>
            <a:pPr marL="2592000" lvl="5" indent="-216000">
              <a:spcAft>
                <a:spcPts val="283"/>
              </a:spcAft>
              <a:buClr>
                <a:srgbClr val="000000"/>
              </a:buClr>
              <a:buSzPct val="45000"/>
              <a:buFont typeface="Wingdings" charset="2"/>
              <a:buChar char=""/>
            </a:pPr>
            <a:r>
              <a:rPr lang="en-IN" sz="2000" b="0" strike="noStrike" spc="-1">
                <a:latin typeface="Arial"/>
              </a:rPr>
              <a:t>Sixth Outline Level</a:t>
            </a:r>
          </a:p>
          <a:p>
            <a:pPr marL="3024000" lvl="6" indent="-216000">
              <a:spcAft>
                <a:spcPts val="283"/>
              </a:spcAft>
              <a:buClr>
                <a:srgbClr val="000000"/>
              </a:buClr>
              <a:buSzPct val="45000"/>
              <a:buFont typeface="Wingdings" charset="2"/>
              <a:buChar char=""/>
            </a:pPr>
            <a:r>
              <a:rPr lang="en-IN" sz="2000" b="0" strike="noStrike" spc="-1">
                <a:latin typeface="Arial"/>
              </a:rPr>
              <a:t>Seventh Outline Level</a:t>
            </a:r>
          </a:p>
        </p:txBody>
      </p:sp>
      <p:sp>
        <p:nvSpPr>
          <p:cNvPr id="46" name="PlaceHolder 3"/>
          <p:cNvSpPr>
            <a:spLocks noGrp="1"/>
          </p:cNvSpPr>
          <p:nvPr>
            <p:ph type="ftr"/>
          </p:nvPr>
        </p:nvSpPr>
        <p:spPr>
          <a:xfrm>
            <a:off x="3447360" y="6887160"/>
            <a:ext cx="3195000" cy="521280"/>
          </a:xfrm>
          <a:prstGeom prst="rect">
            <a:avLst/>
          </a:prstGeom>
        </p:spPr>
        <p:txBody>
          <a:bodyPr lIns="0" tIns="0" rIns="0" bIns="0" anchor="b"/>
          <a:lstStyle/>
          <a:p>
            <a:pPr algn="ctr"/>
            <a:r>
              <a:rPr lang="en-IN" sz="1400" b="0" strike="noStrike" spc="-1">
                <a:latin typeface="Arial"/>
              </a:rPr>
              <a:t>&lt;footer&gt;</a:t>
            </a:r>
          </a:p>
        </p:txBody>
      </p:sp>
      <p:sp>
        <p:nvSpPr>
          <p:cNvPr id="47" name="PlaceHolder 4"/>
          <p:cNvSpPr>
            <a:spLocks noGrp="1"/>
          </p:cNvSpPr>
          <p:nvPr>
            <p:ph type="dt"/>
          </p:nvPr>
        </p:nvSpPr>
        <p:spPr>
          <a:xfrm>
            <a:off x="504000" y="6887160"/>
            <a:ext cx="2348280" cy="521280"/>
          </a:xfrm>
          <a:prstGeom prst="rect">
            <a:avLst/>
          </a:prstGeom>
        </p:spPr>
        <p:txBody>
          <a:bodyPr lIns="0" tIns="0" rIns="0" bIns="0" anchor="b"/>
          <a:lstStyle/>
          <a:p>
            <a:r>
              <a:rPr lang="en-IN" sz="1400" b="0" strike="noStrike" spc="-1">
                <a:latin typeface="Arial"/>
              </a:rPr>
              <a:t>&lt;date/time&gt;</a:t>
            </a:r>
          </a:p>
        </p:txBody>
      </p:sp>
      <p:sp>
        <p:nvSpPr>
          <p:cNvPr id="48" name="PlaceHolder 5"/>
          <p:cNvSpPr>
            <a:spLocks noGrp="1"/>
          </p:cNvSpPr>
          <p:nvPr>
            <p:ph type="sldNum"/>
          </p:nvPr>
        </p:nvSpPr>
        <p:spPr>
          <a:xfrm>
            <a:off x="7227360" y="6887160"/>
            <a:ext cx="2348280" cy="521280"/>
          </a:xfrm>
          <a:prstGeom prst="rect">
            <a:avLst/>
          </a:prstGeom>
        </p:spPr>
        <p:txBody>
          <a:bodyPr lIns="0" tIns="0" rIns="0" bIns="0" anchor="b"/>
          <a:lstStyle/>
          <a:p>
            <a:pPr algn="r"/>
            <a:fld id="{CAF1F051-854D-4843-8A1C-32E3C6A3FC17}" type="slidenum">
              <a:rPr lang="en-IN" sz="1400" b="0" strike="noStrike" spc="-1">
                <a:latin typeface="Arial"/>
              </a:rPr>
              <a:t>‹#›</a:t>
            </a:fld>
            <a:endParaRPr lang="en-IN" sz="14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1640" cy="1261800"/>
          </a:xfrm>
          <a:prstGeom prst="rect">
            <a:avLst/>
          </a:prstGeom>
        </p:spPr>
        <p:txBody>
          <a:bodyPr lIns="0" tIns="0" rIns="0" bIns="0" anchor="ctr"/>
          <a:lstStyle/>
          <a:p>
            <a:pPr algn="ctr"/>
            <a:r>
              <a:rPr lang="en-IN" sz="5870" b="0" strike="noStrike" spc="-1">
                <a:latin typeface="Arial"/>
              </a:rPr>
              <a:t>Click to edit the title text format</a:t>
            </a:r>
          </a:p>
        </p:txBody>
      </p:sp>
      <p:sp>
        <p:nvSpPr>
          <p:cNvPr id="86" name="PlaceHolder 2"/>
          <p:cNvSpPr>
            <a:spLocks noGrp="1"/>
          </p:cNvSpPr>
          <p:nvPr>
            <p:ph type="body"/>
          </p:nvPr>
        </p:nvSpPr>
        <p:spPr>
          <a:xfrm>
            <a:off x="504000" y="1768680"/>
            <a:ext cx="9071640" cy="4384440"/>
          </a:xfrm>
          <a:prstGeom prst="rect">
            <a:avLst/>
          </a:prstGeom>
        </p:spPr>
        <p:txBody>
          <a:bodyPr lIns="0" tIns="0" rIns="0" bIns="0">
            <a:normAutofit/>
          </a:bodyPr>
          <a:lstStyle/>
          <a:p>
            <a:pPr marL="432000" indent="-324000">
              <a:spcBef>
                <a:spcPts val="1888"/>
              </a:spcBef>
              <a:buClr>
                <a:srgbClr val="000000"/>
              </a:buClr>
              <a:buSzPct val="45000"/>
              <a:buFont typeface="Wingdings" charset="2"/>
              <a:buChar char=""/>
            </a:pPr>
            <a:r>
              <a:rPr lang="en-IN" sz="4270" b="0" strike="noStrike" spc="-1">
                <a:latin typeface="Arial"/>
              </a:rPr>
              <a:t>Click to edit the outline text format</a:t>
            </a:r>
          </a:p>
          <a:p>
            <a:pPr marL="864000" lvl="1" indent="-324000">
              <a:spcBef>
                <a:spcPts val="1511"/>
              </a:spcBef>
              <a:buClr>
                <a:srgbClr val="000000"/>
              </a:buClr>
              <a:buSzPct val="75000"/>
              <a:buFont typeface="Symbol" charset="2"/>
              <a:buChar char=""/>
            </a:pPr>
            <a:r>
              <a:rPr lang="en-IN" sz="3730" b="0" strike="noStrike" spc="-1">
                <a:latin typeface="Arial"/>
              </a:rPr>
              <a:t>Second Outline Level</a:t>
            </a:r>
          </a:p>
          <a:p>
            <a:pPr marL="1296000" lvl="2" indent="-288000">
              <a:spcBef>
                <a:spcPts val="1134"/>
              </a:spcBef>
              <a:buClr>
                <a:srgbClr val="000000"/>
              </a:buClr>
              <a:buSzPct val="45000"/>
              <a:buFont typeface="Wingdings" charset="2"/>
              <a:buChar char=""/>
            </a:pPr>
            <a:r>
              <a:rPr lang="en-IN" sz="3200" b="0" strike="noStrike" spc="-1">
                <a:latin typeface="Arial"/>
              </a:rPr>
              <a:t>Third Outline Level</a:t>
            </a:r>
          </a:p>
          <a:p>
            <a:pPr marL="1728000" lvl="3" indent="-216000">
              <a:spcBef>
                <a:spcPts val="754"/>
              </a:spcBef>
              <a:buClr>
                <a:srgbClr val="000000"/>
              </a:buClr>
              <a:buSzPct val="75000"/>
              <a:buFont typeface="Symbol" charset="2"/>
              <a:buChar char=""/>
            </a:pPr>
            <a:r>
              <a:rPr lang="en-IN" sz="2670" b="0" strike="noStrike" spc="-1">
                <a:latin typeface="Arial"/>
              </a:rPr>
              <a:t>Fourth Outline Level</a:t>
            </a:r>
          </a:p>
          <a:p>
            <a:pPr marL="2160000" lvl="4" indent="-216000">
              <a:spcBef>
                <a:spcPts val="377"/>
              </a:spcBef>
              <a:buClr>
                <a:srgbClr val="000000"/>
              </a:buClr>
              <a:buSzPct val="45000"/>
              <a:buFont typeface="Wingdings" charset="2"/>
              <a:buChar char=""/>
            </a:pPr>
            <a:r>
              <a:rPr lang="en-IN" sz="2670" b="0" strike="noStrike" spc="-1">
                <a:latin typeface="Arial"/>
              </a:rPr>
              <a:t>Fifth Outline Level</a:t>
            </a:r>
          </a:p>
          <a:p>
            <a:pPr marL="2592000" lvl="5" indent="-216000">
              <a:spcBef>
                <a:spcPts val="377"/>
              </a:spcBef>
              <a:buClr>
                <a:srgbClr val="000000"/>
              </a:buClr>
              <a:buSzPct val="45000"/>
              <a:buFont typeface="Wingdings" charset="2"/>
              <a:buChar char=""/>
            </a:pPr>
            <a:r>
              <a:rPr lang="en-IN" sz="2670" b="0" strike="noStrike" spc="-1">
                <a:latin typeface="Arial"/>
              </a:rPr>
              <a:t>Sixth Outline Level</a:t>
            </a:r>
          </a:p>
          <a:p>
            <a:pPr marL="3024000" lvl="6" indent="-216000">
              <a:spcBef>
                <a:spcPts val="377"/>
              </a:spcBef>
              <a:buClr>
                <a:srgbClr val="000000"/>
              </a:buClr>
              <a:buSzPct val="45000"/>
              <a:buFont typeface="Wingdings" charset="2"/>
              <a:buChar char=""/>
            </a:pPr>
            <a:r>
              <a:rPr lang="en-IN" sz="2670" b="0" strike="noStrike" spc="-1">
                <a:latin typeface="Arial"/>
              </a:rPr>
              <a:t>Seventh Outline Level</a:t>
            </a:r>
          </a:p>
        </p:txBody>
      </p:sp>
      <p:sp>
        <p:nvSpPr>
          <p:cNvPr id="87" name="PlaceHolder 3"/>
          <p:cNvSpPr>
            <a:spLocks noGrp="1"/>
          </p:cNvSpPr>
          <p:nvPr>
            <p:ph type="dt"/>
          </p:nvPr>
        </p:nvSpPr>
        <p:spPr>
          <a:xfrm>
            <a:off x="504000" y="6886800"/>
            <a:ext cx="2348280" cy="520920"/>
          </a:xfrm>
          <a:prstGeom prst="rect">
            <a:avLst/>
          </a:prstGeom>
        </p:spPr>
        <p:txBody>
          <a:bodyPr lIns="0" tIns="0" rIns="0" bIns="0"/>
          <a:lstStyle/>
          <a:p>
            <a:r>
              <a:rPr lang="en-IN" sz="1400" b="0" strike="noStrike" spc="-1">
                <a:latin typeface="Times New Roman"/>
              </a:rPr>
              <a:t>&lt;date/time&gt;</a:t>
            </a:r>
          </a:p>
        </p:txBody>
      </p:sp>
      <p:sp>
        <p:nvSpPr>
          <p:cNvPr id="88" name="PlaceHolder 4"/>
          <p:cNvSpPr>
            <a:spLocks noGrp="1"/>
          </p:cNvSpPr>
          <p:nvPr>
            <p:ph type="ftr"/>
          </p:nvPr>
        </p:nvSpPr>
        <p:spPr>
          <a:xfrm>
            <a:off x="3447360" y="6886800"/>
            <a:ext cx="3195000" cy="520920"/>
          </a:xfrm>
          <a:prstGeom prst="rect">
            <a:avLst/>
          </a:prstGeom>
        </p:spPr>
        <p:txBody>
          <a:bodyPr lIns="0" tIns="0" rIns="0" bIns="0"/>
          <a:lstStyle/>
          <a:p>
            <a:pPr algn="ctr"/>
            <a:r>
              <a:rPr lang="en-IN" sz="1400" b="0" strike="noStrike" spc="-1">
                <a:latin typeface="Times New Roman"/>
              </a:rPr>
              <a:t>&lt;footer&gt;</a:t>
            </a:r>
          </a:p>
        </p:txBody>
      </p:sp>
      <p:sp>
        <p:nvSpPr>
          <p:cNvPr id="89" name="PlaceHolder 5"/>
          <p:cNvSpPr>
            <a:spLocks noGrp="1"/>
          </p:cNvSpPr>
          <p:nvPr>
            <p:ph type="sldNum"/>
          </p:nvPr>
        </p:nvSpPr>
        <p:spPr>
          <a:xfrm>
            <a:off x="7227360" y="6886800"/>
            <a:ext cx="2348280" cy="520920"/>
          </a:xfrm>
          <a:prstGeom prst="rect">
            <a:avLst/>
          </a:prstGeom>
        </p:spPr>
        <p:txBody>
          <a:bodyPr lIns="0" tIns="0" rIns="0" bIns="0"/>
          <a:lstStyle/>
          <a:p>
            <a:pPr algn="r"/>
            <a:fld id="{E68A72EF-28A4-42BC-96D8-AC743EA9572E}"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504360" y="1280520"/>
            <a:ext cx="9071640" cy="4169160"/>
          </a:xfrm>
          <a:prstGeom prst="rect">
            <a:avLst/>
          </a:prstGeom>
          <a:noFill/>
          <a:ln>
            <a:noFill/>
          </a:ln>
        </p:spPr>
        <p:txBody>
          <a:bodyPr lIns="0" tIns="0" rIns="0" bIns="0" anchor="ctr"/>
          <a:lstStyle/>
          <a:p>
            <a:pPr algn="ctr"/>
            <a:r>
              <a:rPr lang="en-IN" sz="5870" b="0" strike="noStrike" spc="-1">
                <a:latin typeface="Arial"/>
              </a:rPr>
              <a:t>Exceptions </a:t>
            </a:r>
            <a:br/>
            <a:r>
              <a:rPr lang="en-IN" sz="5870" b="0" strike="noStrike" spc="-1">
                <a:latin typeface="Arial"/>
              </a:rPr>
              <a:t>and </a:t>
            </a:r>
            <a:br/>
            <a:r>
              <a:rPr lang="en-IN" sz="5870" b="0" strike="noStrike" spc="-1">
                <a:latin typeface="Arial"/>
              </a:rPr>
              <a:t>Exception Handling </a:t>
            </a:r>
            <a:br/>
            <a:r>
              <a:rPr lang="en-IN" sz="5870" b="0" strike="noStrike" spc="-1">
                <a:latin typeface="Arial"/>
              </a:rPr>
              <a:t>in </a:t>
            </a:r>
            <a:br/>
            <a:r>
              <a:rPr lang="en-IN" sz="5870" b="0" strike="noStrike" spc="-1">
                <a:latin typeface="Arial"/>
              </a:rPr>
              <a:t>Java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BF6964-0EA0-4D4D-BE12-7A82C9AC6F83}"/>
              </a:ext>
            </a:extLst>
          </p:cNvPr>
          <p:cNvSpPr>
            <a:spLocks noGrp="1"/>
          </p:cNvSpPr>
          <p:nvPr>
            <p:ph type="body"/>
          </p:nvPr>
        </p:nvSpPr>
        <p:spPr>
          <a:xfrm>
            <a:off x="263471" y="263471"/>
            <a:ext cx="9686441" cy="7175715"/>
          </a:xfrm>
        </p:spPr>
        <p:txBody>
          <a:bodyPr>
            <a:normAutofit/>
          </a:bodyPr>
          <a:lstStyle/>
          <a:p>
            <a:pPr marL="0" indent="0">
              <a:buNone/>
            </a:pPr>
            <a:r>
              <a:rPr lang="en-IN" sz="2600" b="1" dirty="0"/>
              <a:t>3. ClassNotFoundException</a:t>
            </a:r>
            <a:br>
              <a:rPr lang="en-IN" sz="2600" b="1" dirty="0"/>
            </a:br>
            <a:r>
              <a:rPr lang="en-IN" sz="2600" dirty="0"/>
              <a:t>This Exception is raised when we try to access a class whose definition is not found</a:t>
            </a:r>
          </a:p>
          <a:p>
            <a:pPr marL="0" indent="0">
              <a:buNone/>
            </a:pPr>
            <a:endParaRPr lang="en-IN" sz="2600" dirty="0"/>
          </a:p>
          <a:p>
            <a:pPr marL="0" indent="0">
              <a:buNone/>
            </a:pPr>
            <a:r>
              <a:rPr lang="en-IN" sz="2600" dirty="0"/>
              <a:t>class StringIndexOutOfBoundDemo { </a:t>
            </a:r>
          </a:p>
          <a:p>
            <a:pPr marL="0" indent="0">
              <a:buNone/>
            </a:pPr>
            <a:r>
              <a:rPr lang="en-IN" sz="2600" dirty="0"/>
              <a:t>    public static void main(String args[]) { </a:t>
            </a:r>
          </a:p>
          <a:p>
            <a:pPr marL="0" indent="0">
              <a:buNone/>
            </a:pPr>
            <a:r>
              <a:rPr lang="en-IN" sz="2600" dirty="0"/>
              <a:t>        try { </a:t>
            </a:r>
          </a:p>
          <a:p>
            <a:pPr marL="0" indent="0">
              <a:buNone/>
            </a:pPr>
            <a:r>
              <a:rPr lang="en-IN" sz="2600" dirty="0"/>
              <a:t>            String a = "This is like chipping "; // length is 22 </a:t>
            </a:r>
          </a:p>
          <a:p>
            <a:pPr marL="0" indent="0">
              <a:buNone/>
            </a:pPr>
            <a:r>
              <a:rPr lang="en-IN" sz="2600" dirty="0"/>
              <a:t>            char c = a.charAt(24); // accessing 25th element </a:t>
            </a:r>
          </a:p>
          <a:p>
            <a:pPr marL="0" indent="0">
              <a:buNone/>
            </a:pPr>
            <a:r>
              <a:rPr lang="en-IN" sz="2600" dirty="0"/>
              <a:t>            System.out.println(c); </a:t>
            </a:r>
          </a:p>
          <a:p>
            <a:pPr marL="0" indent="0">
              <a:buNone/>
            </a:pPr>
            <a:r>
              <a:rPr lang="en-IN" sz="2600" dirty="0"/>
              <a:t>        } </a:t>
            </a:r>
          </a:p>
          <a:p>
            <a:pPr marL="0" indent="0">
              <a:buNone/>
            </a:pPr>
            <a:r>
              <a:rPr lang="en-IN" sz="2600" dirty="0"/>
              <a:t>        catch(StringIndexOutOfBoundsException e) { </a:t>
            </a:r>
          </a:p>
          <a:p>
            <a:pPr marL="0" indent="0">
              <a:buNone/>
            </a:pPr>
            <a:r>
              <a:rPr lang="en-IN" sz="2600" dirty="0"/>
              <a:t>            System.out.println("StringIndexOutOfBoundsException"); </a:t>
            </a:r>
          </a:p>
          <a:p>
            <a:pPr marL="0" indent="0">
              <a:buNone/>
            </a:pPr>
            <a:r>
              <a:rPr lang="en-IN" sz="2600" dirty="0"/>
              <a:t>        } </a:t>
            </a:r>
          </a:p>
          <a:p>
            <a:pPr marL="0" indent="0">
              <a:buNone/>
            </a:pPr>
            <a:r>
              <a:rPr lang="en-IN" sz="2600" dirty="0"/>
              <a:t>    } </a:t>
            </a:r>
          </a:p>
          <a:p>
            <a:pPr marL="0" indent="0">
              <a:buNone/>
            </a:pPr>
            <a:r>
              <a:rPr lang="en-IN" sz="2600" dirty="0"/>
              <a:t>} </a:t>
            </a:r>
          </a:p>
          <a:p>
            <a:pPr marL="0" indent="0">
              <a:buNone/>
            </a:pPr>
            <a:endParaRPr lang="en-IN" dirty="0"/>
          </a:p>
        </p:txBody>
      </p:sp>
    </p:spTree>
    <p:extLst>
      <p:ext uri="{BB962C8B-B14F-4D97-AF65-F5344CB8AC3E}">
        <p14:creationId xmlns:p14="http://schemas.microsoft.com/office/powerpoint/2010/main" val="1895579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5B0CB1-C0E0-46F1-8B73-23518BFBF0BB}"/>
              </a:ext>
            </a:extLst>
          </p:cNvPr>
          <p:cNvSpPr>
            <a:spLocks noGrp="1"/>
          </p:cNvSpPr>
          <p:nvPr>
            <p:ph type="body"/>
          </p:nvPr>
        </p:nvSpPr>
        <p:spPr>
          <a:xfrm>
            <a:off x="247973" y="216976"/>
            <a:ext cx="9577952" cy="7206712"/>
          </a:xfrm>
        </p:spPr>
        <p:txBody>
          <a:bodyPr>
            <a:noAutofit/>
          </a:bodyPr>
          <a:lstStyle/>
          <a:p>
            <a:pPr marL="0" indent="0">
              <a:buNone/>
            </a:pPr>
            <a:r>
              <a:rPr lang="en-IN" sz="2400" b="1" dirty="0"/>
              <a:t>4. FileNotFoundException</a:t>
            </a:r>
            <a:br>
              <a:rPr lang="en-IN" sz="2400" b="1" dirty="0"/>
            </a:br>
            <a:r>
              <a:rPr lang="en-IN" sz="2400" dirty="0"/>
              <a:t>This Exception is raised when a file is not accessible or does not open.</a:t>
            </a:r>
          </a:p>
          <a:p>
            <a:pPr marL="0" indent="0">
              <a:buNone/>
            </a:pPr>
            <a:endParaRPr lang="en-IN" sz="2400" dirty="0"/>
          </a:p>
          <a:p>
            <a:pPr marL="0" indent="0">
              <a:buNone/>
            </a:pPr>
            <a:r>
              <a:rPr lang="en-IN" sz="2400" dirty="0"/>
              <a:t>import </a:t>
            </a:r>
            <a:r>
              <a:rPr lang="en-IN" sz="2400" dirty="0" err="1"/>
              <a:t>java.io.File</a:t>
            </a:r>
            <a:r>
              <a:rPr lang="en-IN" sz="2400" dirty="0"/>
              <a:t>; </a:t>
            </a:r>
          </a:p>
          <a:p>
            <a:pPr marL="0" indent="0">
              <a:buNone/>
            </a:pPr>
            <a:r>
              <a:rPr lang="en-IN" sz="2400" dirty="0"/>
              <a:t>import </a:t>
            </a:r>
            <a:r>
              <a:rPr lang="en-IN" sz="2400" dirty="0" err="1"/>
              <a:t>java.io.FileNotFoundException</a:t>
            </a:r>
            <a:r>
              <a:rPr lang="en-IN" sz="2400" dirty="0"/>
              <a:t>; </a:t>
            </a:r>
          </a:p>
          <a:p>
            <a:pPr marL="0" indent="0">
              <a:buNone/>
            </a:pPr>
            <a:r>
              <a:rPr lang="en-IN" sz="2400" dirty="0"/>
              <a:t>import </a:t>
            </a:r>
            <a:r>
              <a:rPr lang="en-IN" sz="2400" dirty="0" err="1"/>
              <a:t>java.io.FileReader</a:t>
            </a:r>
            <a:r>
              <a:rPr lang="en-IN" sz="2400" dirty="0"/>
              <a:t>; </a:t>
            </a:r>
          </a:p>
          <a:p>
            <a:pPr marL="0" indent="0">
              <a:buNone/>
            </a:pPr>
            <a:r>
              <a:rPr lang="en-IN" sz="2400" dirty="0"/>
              <a:t> class </a:t>
            </a:r>
            <a:r>
              <a:rPr lang="en-IN" sz="2400" dirty="0" err="1"/>
              <a:t>FileNotFoundDemo</a:t>
            </a:r>
            <a:r>
              <a:rPr lang="en-IN" sz="2400" dirty="0"/>
              <a:t> { </a:t>
            </a:r>
          </a:p>
          <a:p>
            <a:pPr marL="0" indent="0">
              <a:buNone/>
            </a:pPr>
            <a:r>
              <a:rPr lang="en-IN" sz="2400" dirty="0"/>
              <a:t>  </a:t>
            </a:r>
          </a:p>
          <a:p>
            <a:pPr marL="0" indent="0">
              <a:buNone/>
            </a:pPr>
            <a:r>
              <a:rPr lang="en-IN" sz="2400" dirty="0"/>
              <a:t>    public static void main(String args[])  { </a:t>
            </a:r>
          </a:p>
          <a:p>
            <a:pPr marL="0" indent="0">
              <a:buNone/>
            </a:pPr>
            <a:r>
              <a:rPr lang="en-IN" sz="2400" dirty="0"/>
              <a:t>        try { </a:t>
            </a:r>
          </a:p>
          <a:p>
            <a:pPr marL="0" indent="0">
              <a:buNone/>
            </a:pPr>
            <a:r>
              <a:rPr lang="en-IN" sz="2400" dirty="0"/>
              <a:t>  </a:t>
            </a:r>
          </a:p>
          <a:p>
            <a:pPr marL="0" indent="0">
              <a:buNone/>
            </a:pPr>
            <a:r>
              <a:rPr lang="en-IN" sz="2400" dirty="0"/>
              <a:t>            // Following file does not exist </a:t>
            </a:r>
          </a:p>
          <a:p>
            <a:pPr marL="0" indent="0">
              <a:buNone/>
            </a:pPr>
            <a:r>
              <a:rPr lang="en-IN" sz="2400" dirty="0"/>
              <a:t>            File </a:t>
            </a:r>
            <a:r>
              <a:rPr lang="en-IN" sz="2400" dirty="0" err="1"/>
              <a:t>file</a:t>
            </a:r>
            <a:r>
              <a:rPr lang="en-IN" sz="2400" dirty="0"/>
              <a:t> = new File("E://file.txt"); </a:t>
            </a:r>
          </a:p>
          <a:p>
            <a:pPr marL="0" indent="0">
              <a:buNone/>
            </a:pPr>
            <a:r>
              <a:rPr lang="en-IN" sz="2400" dirty="0"/>
              <a:t>  </a:t>
            </a:r>
          </a:p>
          <a:p>
            <a:pPr marL="0" indent="0">
              <a:buNone/>
            </a:pPr>
            <a:r>
              <a:rPr lang="en-IN" sz="2400" dirty="0"/>
              <a:t>            </a:t>
            </a:r>
            <a:r>
              <a:rPr lang="en-IN" sz="2400" dirty="0" err="1"/>
              <a:t>FileReader</a:t>
            </a:r>
            <a:r>
              <a:rPr lang="en-IN" sz="2400" dirty="0"/>
              <a:t> </a:t>
            </a:r>
            <a:r>
              <a:rPr lang="en-IN" sz="2400" dirty="0" err="1"/>
              <a:t>fr</a:t>
            </a:r>
            <a:r>
              <a:rPr lang="en-IN" sz="2400" dirty="0"/>
              <a:t> = new </a:t>
            </a:r>
            <a:r>
              <a:rPr lang="en-IN" sz="2400" dirty="0" err="1"/>
              <a:t>FileReader</a:t>
            </a:r>
            <a:r>
              <a:rPr lang="en-IN" sz="2400" dirty="0"/>
              <a:t>(file); </a:t>
            </a:r>
          </a:p>
          <a:p>
            <a:pPr marL="0" indent="0">
              <a:buNone/>
            </a:pPr>
            <a:r>
              <a:rPr lang="en-IN" sz="2400" dirty="0"/>
              <a:t>        } catch (FileNotFoundException e) { </a:t>
            </a:r>
          </a:p>
          <a:p>
            <a:pPr marL="0" indent="0">
              <a:buNone/>
            </a:pPr>
            <a:r>
              <a:rPr lang="en-IN" sz="2400" dirty="0"/>
              <a:t>           System.out.println("File does not exist"); </a:t>
            </a:r>
          </a:p>
          <a:p>
            <a:pPr marL="0" indent="0">
              <a:buNone/>
            </a:pPr>
            <a:r>
              <a:rPr lang="en-IN" sz="2400" dirty="0"/>
              <a:t>        } </a:t>
            </a:r>
          </a:p>
          <a:p>
            <a:pPr marL="0" indent="0">
              <a:buNone/>
            </a:pPr>
            <a:r>
              <a:rPr lang="en-IN" sz="2400" dirty="0"/>
              <a:t>    } </a:t>
            </a:r>
          </a:p>
          <a:p>
            <a:pPr marL="0" indent="0">
              <a:buNone/>
            </a:pPr>
            <a:r>
              <a:rPr lang="en-IN" sz="2400" dirty="0"/>
              <a:t>} </a:t>
            </a:r>
          </a:p>
        </p:txBody>
      </p:sp>
    </p:spTree>
    <p:extLst>
      <p:ext uri="{BB962C8B-B14F-4D97-AF65-F5344CB8AC3E}">
        <p14:creationId xmlns:p14="http://schemas.microsoft.com/office/powerpoint/2010/main" val="117625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A7A43A-4F8D-4202-B296-77A89D18445F}"/>
              </a:ext>
            </a:extLst>
          </p:cNvPr>
          <p:cNvSpPr>
            <a:spLocks noGrp="1"/>
          </p:cNvSpPr>
          <p:nvPr>
            <p:ph type="body"/>
          </p:nvPr>
        </p:nvSpPr>
        <p:spPr>
          <a:xfrm>
            <a:off x="232475" y="216975"/>
            <a:ext cx="9608949" cy="7129221"/>
          </a:xfrm>
        </p:spPr>
        <p:txBody>
          <a:bodyPr>
            <a:normAutofit/>
          </a:bodyPr>
          <a:lstStyle/>
          <a:p>
            <a:pPr marL="0" indent="0">
              <a:buNone/>
            </a:pPr>
            <a:r>
              <a:rPr lang="en-IN" sz="2600" b="1" dirty="0"/>
              <a:t>5. NumberFormatException</a:t>
            </a:r>
            <a:br>
              <a:rPr lang="en-IN" sz="2600" b="1" dirty="0"/>
            </a:br>
            <a:r>
              <a:rPr lang="en-IN" sz="2600" dirty="0"/>
              <a:t>This exception is raised when a method could not convert a string into a numeric format.</a:t>
            </a:r>
          </a:p>
          <a:p>
            <a:pPr marL="0" indent="0">
              <a:buNone/>
            </a:pPr>
            <a:endParaRPr lang="en-IN" sz="2600" dirty="0"/>
          </a:p>
          <a:p>
            <a:pPr marL="0" indent="0">
              <a:buNone/>
            </a:pPr>
            <a:r>
              <a:rPr lang="en-IN" sz="2600" dirty="0"/>
              <a:t>class  </a:t>
            </a:r>
            <a:r>
              <a:rPr lang="en-IN" sz="2600" dirty="0" err="1"/>
              <a:t>NumberFormatDemo</a:t>
            </a:r>
            <a:r>
              <a:rPr lang="en-IN" sz="2600" dirty="0"/>
              <a:t> { </a:t>
            </a:r>
          </a:p>
          <a:p>
            <a:pPr marL="0" indent="0">
              <a:buNone/>
            </a:pPr>
            <a:r>
              <a:rPr lang="en-IN" sz="2600" dirty="0"/>
              <a:t>    public static void main(String args[]) </a:t>
            </a:r>
          </a:p>
          <a:p>
            <a:pPr marL="0" indent="0">
              <a:buNone/>
            </a:pPr>
            <a:r>
              <a:rPr lang="en-IN" sz="2600" dirty="0"/>
              <a:t>    { </a:t>
            </a:r>
          </a:p>
          <a:p>
            <a:pPr marL="0" indent="0">
              <a:buNone/>
            </a:pPr>
            <a:r>
              <a:rPr lang="en-IN" sz="2600" dirty="0"/>
              <a:t>        try { </a:t>
            </a:r>
          </a:p>
          <a:p>
            <a:pPr marL="0" indent="0">
              <a:buNone/>
            </a:pPr>
            <a:r>
              <a:rPr lang="en-IN" sz="2600" dirty="0"/>
              <a:t>            // “</a:t>
            </a:r>
            <a:r>
              <a:rPr lang="en-IN" sz="2600" dirty="0" err="1"/>
              <a:t>abc</a:t>
            </a:r>
            <a:r>
              <a:rPr lang="en-IN" sz="2600" dirty="0"/>
              <a:t>" is not a number </a:t>
            </a:r>
          </a:p>
          <a:p>
            <a:pPr marL="0" indent="0">
              <a:buNone/>
            </a:pPr>
            <a:r>
              <a:rPr lang="en-IN" sz="2600" dirty="0"/>
              <a:t>            int </a:t>
            </a:r>
            <a:r>
              <a:rPr lang="en-IN" sz="2600" dirty="0" err="1"/>
              <a:t>num</a:t>
            </a:r>
            <a:r>
              <a:rPr lang="en-IN" sz="2600" dirty="0"/>
              <a:t> = </a:t>
            </a:r>
            <a:r>
              <a:rPr lang="en-IN" sz="2600" dirty="0" err="1"/>
              <a:t>Integer.parseInt</a:t>
            </a:r>
            <a:r>
              <a:rPr lang="en-IN" sz="2600" dirty="0"/>
              <a:t> (“</a:t>
            </a:r>
            <a:r>
              <a:rPr lang="en-IN" sz="2600" dirty="0" err="1"/>
              <a:t>abc</a:t>
            </a:r>
            <a:r>
              <a:rPr lang="en-IN" sz="2600" dirty="0"/>
              <a:t>") ; </a:t>
            </a:r>
          </a:p>
          <a:p>
            <a:pPr marL="0" indent="0">
              <a:buNone/>
            </a:pPr>
            <a:r>
              <a:rPr lang="en-IN" sz="2600" dirty="0"/>
              <a:t>  </a:t>
            </a:r>
          </a:p>
          <a:p>
            <a:pPr marL="0" indent="0">
              <a:buNone/>
            </a:pPr>
            <a:r>
              <a:rPr lang="en-IN" sz="2600" dirty="0"/>
              <a:t>            System.out.println(</a:t>
            </a:r>
            <a:r>
              <a:rPr lang="en-IN" sz="2600" dirty="0" err="1"/>
              <a:t>num</a:t>
            </a:r>
            <a:r>
              <a:rPr lang="en-IN" sz="2600" dirty="0"/>
              <a:t>); </a:t>
            </a:r>
          </a:p>
          <a:p>
            <a:pPr marL="0" indent="0">
              <a:buNone/>
            </a:pPr>
            <a:r>
              <a:rPr lang="en-IN" sz="2600" dirty="0"/>
              <a:t>        } catch(NumberFormatException e) { </a:t>
            </a:r>
          </a:p>
          <a:p>
            <a:pPr marL="0" indent="0">
              <a:buNone/>
            </a:pPr>
            <a:r>
              <a:rPr lang="en-IN" sz="2600" dirty="0"/>
              <a:t>            System.out.println("Number format exception"); </a:t>
            </a:r>
          </a:p>
          <a:p>
            <a:pPr marL="0" indent="0">
              <a:buNone/>
            </a:pPr>
            <a:r>
              <a:rPr lang="en-IN" sz="2600" dirty="0"/>
              <a:t>        } </a:t>
            </a:r>
          </a:p>
          <a:p>
            <a:pPr marL="0" indent="0">
              <a:buNone/>
            </a:pPr>
            <a:r>
              <a:rPr lang="en-IN" sz="2600" dirty="0"/>
              <a:t>    } </a:t>
            </a:r>
          </a:p>
          <a:p>
            <a:pPr marL="0" indent="0">
              <a:buNone/>
            </a:pPr>
            <a:r>
              <a:rPr lang="en-IN" sz="2600" dirty="0"/>
              <a:t>} </a:t>
            </a:r>
          </a:p>
          <a:p>
            <a:pPr marL="0" indent="0">
              <a:buNone/>
            </a:pPr>
            <a:endParaRPr lang="en-IN" dirty="0"/>
          </a:p>
        </p:txBody>
      </p:sp>
    </p:spTree>
    <p:extLst>
      <p:ext uri="{BB962C8B-B14F-4D97-AF65-F5344CB8AC3E}">
        <p14:creationId xmlns:p14="http://schemas.microsoft.com/office/powerpoint/2010/main" val="309643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ECBE12-2E3A-485B-B95A-76D6F9973E80}"/>
              </a:ext>
            </a:extLst>
          </p:cNvPr>
          <p:cNvSpPr>
            <a:spLocks noGrp="1"/>
          </p:cNvSpPr>
          <p:nvPr>
            <p:ph type="body"/>
          </p:nvPr>
        </p:nvSpPr>
        <p:spPr>
          <a:xfrm>
            <a:off x="263471" y="232475"/>
            <a:ext cx="9312169" cy="7129220"/>
          </a:xfrm>
        </p:spPr>
        <p:txBody>
          <a:bodyPr>
            <a:normAutofit/>
          </a:bodyPr>
          <a:lstStyle/>
          <a:p>
            <a:pPr marL="0" indent="0">
              <a:buNone/>
            </a:pPr>
            <a:r>
              <a:rPr lang="en-IN" sz="2400" dirty="0"/>
              <a:t>6. </a:t>
            </a:r>
            <a:r>
              <a:rPr lang="en-IN" sz="2400" b="1" dirty="0"/>
              <a:t>ArrayIndexOutOfBoundException</a:t>
            </a:r>
            <a:br>
              <a:rPr lang="en-IN" sz="2400" b="1" dirty="0"/>
            </a:br>
            <a:r>
              <a:rPr lang="en-IN" sz="2400" dirty="0"/>
              <a:t>It is thrown to indicate that an array has been accessed with an illegal index. The index is either negative or greater than or equal to the size of the array.</a:t>
            </a:r>
          </a:p>
          <a:p>
            <a:pPr marL="0" indent="0">
              <a:buNone/>
            </a:pPr>
            <a:endParaRPr lang="en-IN" sz="2400" dirty="0"/>
          </a:p>
          <a:p>
            <a:pPr marL="0" indent="0">
              <a:buNone/>
            </a:pPr>
            <a:r>
              <a:rPr lang="en-IN" sz="2400" dirty="0"/>
              <a:t>class </a:t>
            </a:r>
            <a:r>
              <a:rPr lang="en-IN" sz="2400" dirty="0" err="1"/>
              <a:t>ArrayIndexOutOfBoundDemo</a:t>
            </a:r>
            <a:r>
              <a:rPr lang="en-IN" sz="2400" dirty="0"/>
              <a:t> { </a:t>
            </a:r>
          </a:p>
          <a:p>
            <a:pPr marL="0" indent="0">
              <a:buNone/>
            </a:pPr>
            <a:r>
              <a:rPr lang="en-IN" sz="2400" dirty="0"/>
              <a:t>    public static void main(String args[]) </a:t>
            </a:r>
          </a:p>
          <a:p>
            <a:pPr marL="0" indent="0">
              <a:buNone/>
            </a:pPr>
            <a:r>
              <a:rPr lang="en-IN" sz="2400" dirty="0"/>
              <a:t>    { </a:t>
            </a:r>
          </a:p>
          <a:p>
            <a:pPr marL="0" indent="0">
              <a:buNone/>
            </a:pPr>
            <a:r>
              <a:rPr lang="en-IN" sz="2400" dirty="0"/>
              <a:t>        try{ </a:t>
            </a:r>
          </a:p>
          <a:p>
            <a:pPr marL="0" indent="0">
              <a:buNone/>
            </a:pPr>
            <a:r>
              <a:rPr lang="en-IN" sz="2400" dirty="0"/>
              <a:t>            int a[] = new int[5]; </a:t>
            </a:r>
          </a:p>
          <a:p>
            <a:pPr marL="0" indent="0">
              <a:buNone/>
            </a:pPr>
            <a:r>
              <a:rPr lang="en-IN" sz="2400" dirty="0"/>
              <a:t>            a[6] = 9; // accessing 7th element in an array of </a:t>
            </a:r>
          </a:p>
          <a:p>
            <a:pPr marL="0" indent="0">
              <a:buNone/>
            </a:pPr>
            <a:r>
              <a:rPr lang="en-IN" sz="2400" dirty="0"/>
              <a:t>                      // size 5 </a:t>
            </a:r>
          </a:p>
          <a:p>
            <a:pPr marL="0" indent="0">
              <a:buNone/>
            </a:pPr>
            <a:r>
              <a:rPr lang="en-IN" sz="2400" dirty="0"/>
              <a:t>        } </a:t>
            </a:r>
          </a:p>
          <a:p>
            <a:pPr marL="0" indent="0">
              <a:buNone/>
            </a:pPr>
            <a:r>
              <a:rPr lang="en-IN" sz="2400" dirty="0"/>
              <a:t>        catch(ArrayIndexOutOfBoundsException e){ </a:t>
            </a:r>
          </a:p>
          <a:p>
            <a:pPr marL="0" indent="0">
              <a:buNone/>
            </a:pPr>
            <a:r>
              <a:rPr lang="en-IN" sz="2400" dirty="0"/>
              <a:t>            System.out.println ("Array Index is Out Of Bounds"); </a:t>
            </a:r>
          </a:p>
          <a:p>
            <a:pPr marL="0" indent="0">
              <a:buNone/>
            </a:pPr>
            <a:r>
              <a:rPr lang="en-IN" sz="2400" dirty="0"/>
              <a:t>        } </a:t>
            </a:r>
          </a:p>
          <a:p>
            <a:pPr marL="0" indent="0">
              <a:buNone/>
            </a:pPr>
            <a:r>
              <a:rPr lang="en-IN" sz="2400" dirty="0"/>
              <a:t>    } </a:t>
            </a:r>
          </a:p>
          <a:p>
            <a:pPr marL="0" indent="0">
              <a:buNone/>
            </a:pPr>
            <a:r>
              <a:rPr lang="en-IN" sz="2400" dirty="0"/>
              <a:t>} </a:t>
            </a:r>
          </a:p>
        </p:txBody>
      </p:sp>
    </p:spTree>
    <p:extLst>
      <p:ext uri="{BB962C8B-B14F-4D97-AF65-F5344CB8AC3E}">
        <p14:creationId xmlns:p14="http://schemas.microsoft.com/office/powerpoint/2010/main" val="84464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306366-6547-4CDF-8040-A1DAFD0CBD07}"/>
              </a:ext>
            </a:extLst>
          </p:cNvPr>
          <p:cNvSpPr>
            <a:spLocks noGrp="1"/>
          </p:cNvSpPr>
          <p:nvPr>
            <p:ph type="body"/>
          </p:nvPr>
        </p:nvSpPr>
        <p:spPr>
          <a:xfrm>
            <a:off x="504492" y="187852"/>
            <a:ext cx="9071640" cy="7220337"/>
          </a:xfrm>
        </p:spPr>
        <p:txBody>
          <a:bodyPr>
            <a:normAutofit/>
          </a:bodyPr>
          <a:lstStyle/>
          <a:p>
            <a:pPr marL="0" indent="0">
              <a:buNone/>
            </a:pPr>
            <a:r>
              <a:rPr lang="en-IN" sz="3200" b="1" dirty="0"/>
              <a:t>7</a:t>
            </a:r>
            <a:r>
              <a:rPr lang="en-IN" sz="2400" b="1" dirty="0"/>
              <a:t>. NullPointerException</a:t>
            </a:r>
          </a:p>
          <a:p>
            <a:pPr marL="0" indent="0">
              <a:buNone/>
            </a:pPr>
            <a:br>
              <a:rPr lang="en-IN" sz="2400" b="1" dirty="0"/>
            </a:br>
            <a:r>
              <a:rPr lang="en-IN" sz="2400" dirty="0"/>
              <a:t>This exception is raised when referring to the members of a null object. Null represents nothing</a:t>
            </a:r>
          </a:p>
          <a:p>
            <a:pPr marL="0" indent="0">
              <a:buNone/>
            </a:pPr>
            <a:endParaRPr lang="en-IN" sz="2400" dirty="0"/>
          </a:p>
          <a:p>
            <a:pPr marL="0" indent="0">
              <a:buNone/>
            </a:pPr>
            <a:r>
              <a:rPr lang="en-IN" sz="2400" dirty="0"/>
              <a:t>class NullPointerDemo { </a:t>
            </a:r>
          </a:p>
          <a:p>
            <a:pPr marL="0" indent="0">
              <a:buNone/>
            </a:pPr>
            <a:r>
              <a:rPr lang="en-IN" sz="2400" dirty="0"/>
              <a:t>    public static void main(String args[]) </a:t>
            </a:r>
          </a:p>
          <a:p>
            <a:pPr marL="0" indent="0">
              <a:buNone/>
            </a:pPr>
            <a:r>
              <a:rPr lang="en-IN" sz="2400" dirty="0"/>
              <a:t>    { </a:t>
            </a:r>
          </a:p>
          <a:p>
            <a:pPr marL="0" indent="0">
              <a:buNone/>
            </a:pPr>
            <a:r>
              <a:rPr lang="en-IN" sz="2400" dirty="0"/>
              <a:t>        try { </a:t>
            </a:r>
          </a:p>
          <a:p>
            <a:pPr marL="0" indent="0">
              <a:buNone/>
            </a:pPr>
            <a:r>
              <a:rPr lang="en-IN" sz="2400" dirty="0"/>
              <a:t>            String a = null; //null value </a:t>
            </a:r>
          </a:p>
          <a:p>
            <a:pPr marL="0" indent="0">
              <a:buNone/>
            </a:pPr>
            <a:r>
              <a:rPr lang="en-IN" sz="2400" dirty="0"/>
              <a:t>            System.out.println(a.charAt(0)); </a:t>
            </a:r>
          </a:p>
          <a:p>
            <a:pPr marL="0" indent="0">
              <a:buNone/>
            </a:pPr>
            <a:r>
              <a:rPr lang="en-IN" sz="2400" dirty="0"/>
              <a:t>        } catch(NullPointerException e) { </a:t>
            </a:r>
          </a:p>
          <a:p>
            <a:pPr marL="0" indent="0">
              <a:buNone/>
            </a:pPr>
            <a:r>
              <a:rPr lang="en-IN" sz="2400" dirty="0"/>
              <a:t>            System.out.println("NullPointerException.."); </a:t>
            </a:r>
          </a:p>
          <a:p>
            <a:pPr marL="0" indent="0">
              <a:buNone/>
            </a:pPr>
            <a:r>
              <a:rPr lang="en-IN" sz="2400" dirty="0"/>
              <a:t>        } </a:t>
            </a:r>
          </a:p>
          <a:p>
            <a:pPr marL="0" indent="0">
              <a:buNone/>
            </a:pPr>
            <a:r>
              <a:rPr lang="en-IN" sz="2400" dirty="0"/>
              <a:t>    } </a:t>
            </a:r>
          </a:p>
          <a:p>
            <a:pPr marL="0" indent="0">
              <a:buNone/>
            </a:pPr>
            <a:r>
              <a:rPr lang="en-IN" sz="2400" dirty="0"/>
              <a:t>} </a:t>
            </a:r>
          </a:p>
        </p:txBody>
      </p:sp>
    </p:spTree>
    <p:extLst>
      <p:ext uri="{BB962C8B-B14F-4D97-AF65-F5344CB8AC3E}">
        <p14:creationId xmlns:p14="http://schemas.microsoft.com/office/powerpoint/2010/main" val="2903801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04000" y="51785"/>
            <a:ext cx="9071640" cy="1126086"/>
          </a:xfrm>
          <a:prstGeom prst="rect">
            <a:avLst/>
          </a:prstGeom>
          <a:noFill/>
          <a:ln>
            <a:noFill/>
          </a:ln>
        </p:spPr>
        <p:txBody>
          <a:bodyPr lIns="0" tIns="0" rIns="0" bIns="0" anchor="ctr"/>
          <a:lstStyle/>
          <a:p>
            <a:pPr algn="ctr"/>
            <a:r>
              <a:rPr lang="en-IN" sz="4400" b="1" strike="noStrike" spc="-1" dirty="0">
                <a:latin typeface="Arial"/>
              </a:rPr>
              <a:t>Java Exception Handling Example</a:t>
            </a:r>
          </a:p>
        </p:txBody>
      </p:sp>
      <p:sp>
        <p:nvSpPr>
          <p:cNvPr id="142" name="TextShape 2"/>
          <p:cNvSpPr txBox="1"/>
          <p:nvPr/>
        </p:nvSpPr>
        <p:spPr>
          <a:xfrm>
            <a:off x="333879" y="1177871"/>
            <a:ext cx="9071640" cy="5897167"/>
          </a:xfrm>
          <a:prstGeom prst="rect">
            <a:avLst/>
          </a:prstGeom>
          <a:noFill/>
          <a:ln>
            <a:noFill/>
          </a:ln>
        </p:spPr>
        <p:txBody>
          <a:bodyPr lIns="0" tIns="0" rIns="0" bIns="0">
            <a:normAutofit/>
          </a:bodyPr>
          <a:lstStyle/>
          <a:p>
            <a:r>
              <a:rPr lang="en-IN" sz="2800" b="0" strike="noStrike" spc="-1" dirty="0">
                <a:latin typeface="Arial"/>
              </a:rPr>
              <a:t>public class JavaExceptionExample{  </a:t>
            </a:r>
          </a:p>
          <a:p>
            <a:r>
              <a:rPr lang="en-IN" sz="2800" b="0" strike="noStrike" spc="-1" dirty="0">
                <a:latin typeface="Arial"/>
              </a:rPr>
              <a:t>  public static void main(String args[]){  </a:t>
            </a:r>
          </a:p>
          <a:p>
            <a:r>
              <a:rPr lang="en-IN" sz="2800" b="0" strike="noStrike" spc="-1" dirty="0">
                <a:latin typeface="Arial"/>
              </a:rPr>
              <a:t>   try{  </a:t>
            </a:r>
          </a:p>
          <a:p>
            <a:r>
              <a:rPr lang="en-IN" sz="2000" b="0" strike="noStrike" spc="-1" dirty="0">
                <a:latin typeface="Arial"/>
              </a:rPr>
              <a:t>      //code that may raise exception  </a:t>
            </a:r>
          </a:p>
          <a:p>
            <a:r>
              <a:rPr lang="en-IN" sz="2800" b="0" strike="noStrike" spc="-1" dirty="0">
                <a:latin typeface="Arial"/>
              </a:rPr>
              <a:t>      int data=100/0;  </a:t>
            </a:r>
          </a:p>
          <a:p>
            <a:r>
              <a:rPr lang="en-IN" sz="2800" b="0" strike="noStrike" spc="-1" dirty="0">
                <a:latin typeface="Arial"/>
              </a:rPr>
              <a:t>   }catch(ArithmeticException e)</a:t>
            </a:r>
          </a:p>
          <a:p>
            <a:r>
              <a:rPr lang="en-IN" sz="2800" b="0" strike="noStrike" spc="-1" dirty="0">
                <a:latin typeface="Arial"/>
              </a:rPr>
              <a:t>{</a:t>
            </a:r>
          </a:p>
          <a:p>
            <a:r>
              <a:rPr lang="en-IN" sz="2800" b="0" strike="noStrike" spc="-1" dirty="0">
                <a:latin typeface="Arial"/>
              </a:rPr>
              <a:t>System.out.println(e);</a:t>
            </a:r>
          </a:p>
          <a:p>
            <a:r>
              <a:rPr lang="en-IN" sz="2800" b="0" strike="noStrike" spc="-1" dirty="0">
                <a:latin typeface="Arial"/>
              </a:rPr>
              <a:t>}  </a:t>
            </a:r>
          </a:p>
          <a:p>
            <a:r>
              <a:rPr lang="en-IN" sz="2800" b="0" strike="noStrike" spc="-1" dirty="0">
                <a:latin typeface="Arial"/>
              </a:rPr>
              <a:t>   </a:t>
            </a:r>
            <a:r>
              <a:rPr lang="en-IN" sz="2000" b="1" strike="noStrike" spc="-1" dirty="0">
                <a:latin typeface="Arial"/>
              </a:rPr>
              <a:t>//rest code of the program   </a:t>
            </a:r>
          </a:p>
          <a:p>
            <a:r>
              <a:rPr lang="en-IN" sz="2800" b="0" strike="noStrike" spc="-1" dirty="0">
                <a:latin typeface="Arial"/>
              </a:rPr>
              <a:t>   System.out.println("rest of the code...");  </a:t>
            </a:r>
          </a:p>
          <a:p>
            <a:r>
              <a:rPr lang="en-IN" sz="2800" b="0" strike="noStrike" spc="-1" dirty="0">
                <a:latin typeface="Arial"/>
              </a:rPr>
              <a:t>  }  </a:t>
            </a:r>
          </a:p>
          <a:p>
            <a:r>
              <a:rPr lang="en-IN" sz="2800" b="0" strike="noStrike" spc="-1" dirty="0">
                <a:latin typeface="Arial"/>
              </a:rPr>
              <a:t>}  </a:t>
            </a:r>
          </a:p>
          <a:p>
            <a:endParaRPr lang="en-IN" sz="4270" b="0" strike="noStrike"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04000" y="301320"/>
            <a:ext cx="9071640" cy="1261800"/>
          </a:xfrm>
          <a:prstGeom prst="rect">
            <a:avLst/>
          </a:prstGeom>
          <a:noFill/>
          <a:ln>
            <a:noFill/>
          </a:ln>
        </p:spPr>
        <p:txBody>
          <a:bodyPr lIns="0" tIns="0" rIns="0" bIns="0" anchor="ctr"/>
          <a:lstStyle/>
          <a:p>
            <a:pPr algn="ctr"/>
            <a:r>
              <a:rPr lang="en-IN" sz="5870" b="0" strike="noStrike" spc="-1" dirty="0">
                <a:latin typeface="Arial"/>
              </a:rPr>
              <a:t>Java try-catch block</a:t>
            </a:r>
          </a:p>
        </p:txBody>
      </p:sp>
      <p:sp>
        <p:nvSpPr>
          <p:cNvPr id="144" name="TextShape 2"/>
          <p:cNvSpPr txBox="1"/>
          <p:nvPr/>
        </p:nvSpPr>
        <p:spPr>
          <a:xfrm>
            <a:off x="504360" y="1872000"/>
            <a:ext cx="9071640" cy="5544000"/>
          </a:xfrm>
          <a:prstGeom prst="rect">
            <a:avLst/>
          </a:prstGeom>
          <a:noFill/>
          <a:ln>
            <a:noFill/>
          </a:ln>
        </p:spPr>
        <p:txBody>
          <a:bodyPr lIns="0" tIns="0" rIns="0" bIns="0">
            <a:normAutofit/>
          </a:bodyPr>
          <a:lstStyle/>
          <a:p>
            <a:r>
              <a:rPr lang="en-IN" sz="2800" b="1" strike="noStrike" spc="-1" dirty="0">
                <a:latin typeface="Arial"/>
              </a:rPr>
              <a:t>Java try block:</a:t>
            </a:r>
            <a:endParaRPr lang="en-IN" sz="2800" b="0" strike="noStrike" spc="-1" dirty="0">
              <a:latin typeface="Arial"/>
            </a:endParaRPr>
          </a:p>
          <a:p>
            <a:pPr marL="432000" indent="-324000">
              <a:spcBef>
                <a:spcPts val="1888"/>
              </a:spcBef>
              <a:buClr>
                <a:srgbClr val="000000"/>
              </a:buClr>
              <a:buSzPct val="45000"/>
              <a:buFont typeface="Wingdings" charset="2"/>
              <a:buChar char=""/>
            </a:pPr>
            <a:r>
              <a:rPr lang="en-IN" sz="2800" b="0" strike="noStrike" spc="-1" dirty="0">
                <a:latin typeface="Arial"/>
              </a:rPr>
              <a:t>Java try block is used to enclose the code that might throw an exception. It must be used within the method.</a:t>
            </a:r>
          </a:p>
          <a:p>
            <a:pPr marL="432000" indent="-324000">
              <a:spcBef>
                <a:spcPts val="1888"/>
              </a:spcBef>
              <a:buClr>
                <a:srgbClr val="000000"/>
              </a:buClr>
              <a:buSzPct val="45000"/>
              <a:buFont typeface="Wingdings" charset="2"/>
              <a:buChar char=""/>
            </a:pPr>
            <a:r>
              <a:rPr lang="en-IN" sz="2800" b="0" strike="noStrike" spc="-1" dirty="0">
                <a:latin typeface="Arial"/>
              </a:rPr>
              <a:t>If an exception occurs at the particular statement of try block, the rest of the block code will not execute. So, it is recommended not to keeping the code in try block that will not throw an exception.</a:t>
            </a:r>
          </a:p>
          <a:p>
            <a:pPr marL="432000" indent="-324000">
              <a:spcBef>
                <a:spcPts val="1888"/>
              </a:spcBef>
              <a:buClr>
                <a:srgbClr val="000000"/>
              </a:buClr>
              <a:buSzPct val="45000"/>
              <a:buFont typeface="Wingdings" charset="2"/>
              <a:buChar char=""/>
            </a:pPr>
            <a:r>
              <a:rPr lang="en-IN" sz="2800" b="0" strike="noStrike" spc="-1" dirty="0">
                <a:latin typeface="Arial"/>
              </a:rPr>
              <a:t>Java try block must be followed by either catch or finally block.</a:t>
            </a:r>
            <a:r>
              <a:rPr lang="en-IN" sz="4270" b="0" strike="noStrike" spc="-1" dirty="0">
                <a:latin typeface="Arial"/>
              </a:rPr>
              <a:t> </a:t>
            </a:r>
          </a:p>
          <a:p>
            <a:endParaRPr lang="en-IN" sz="427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04000" y="301320"/>
            <a:ext cx="9071640" cy="1261800"/>
          </a:xfrm>
          <a:prstGeom prst="rect">
            <a:avLst/>
          </a:prstGeom>
          <a:noFill/>
          <a:ln>
            <a:noFill/>
          </a:ln>
        </p:spPr>
        <p:txBody>
          <a:bodyPr lIns="0" tIns="0" rIns="0" bIns="0" anchor="ctr"/>
          <a:lstStyle/>
          <a:p>
            <a:pPr algn="ctr"/>
            <a:r>
              <a:rPr lang="en-IN" sz="5870" b="0" strike="noStrike" spc="-1">
                <a:latin typeface="Arial"/>
              </a:rPr>
              <a:t>Java try-catch block</a:t>
            </a:r>
          </a:p>
        </p:txBody>
      </p:sp>
      <p:sp>
        <p:nvSpPr>
          <p:cNvPr id="146" name="TextShape 2"/>
          <p:cNvSpPr txBox="1"/>
          <p:nvPr/>
        </p:nvSpPr>
        <p:spPr>
          <a:xfrm>
            <a:off x="504360" y="1872000"/>
            <a:ext cx="9071640" cy="5544000"/>
          </a:xfrm>
          <a:prstGeom prst="rect">
            <a:avLst/>
          </a:prstGeom>
          <a:noFill/>
          <a:ln>
            <a:noFill/>
          </a:ln>
        </p:spPr>
        <p:txBody>
          <a:bodyPr lIns="0" tIns="0" rIns="0" bIns="0">
            <a:normAutofit/>
          </a:bodyPr>
          <a:lstStyle/>
          <a:p>
            <a:r>
              <a:rPr lang="en-IN" sz="2800" b="1" strike="noStrike" spc="-1" dirty="0">
                <a:latin typeface="Arial"/>
              </a:rPr>
              <a:t>Syntax of Java try-catch:</a:t>
            </a:r>
            <a:endParaRPr lang="en-IN" sz="2800" b="0" strike="noStrike" spc="-1" dirty="0">
              <a:latin typeface="Arial"/>
            </a:endParaRPr>
          </a:p>
          <a:p>
            <a:r>
              <a:rPr lang="en-IN" sz="2800" b="0" strike="noStrike" spc="-1" dirty="0">
                <a:latin typeface="Arial"/>
              </a:rPr>
              <a:t>try{    </a:t>
            </a:r>
          </a:p>
          <a:p>
            <a:r>
              <a:rPr lang="en-IN" sz="2000" b="0" strike="noStrike" spc="-1" dirty="0">
                <a:latin typeface="Arial"/>
              </a:rPr>
              <a:t>//code that may throw an exception    </a:t>
            </a:r>
          </a:p>
          <a:p>
            <a:r>
              <a:rPr lang="en-IN" sz="2800" b="0" strike="noStrike" spc="-1" dirty="0">
                <a:latin typeface="Arial"/>
              </a:rPr>
              <a:t>}catch(Exception_class_Name ref)</a:t>
            </a:r>
          </a:p>
          <a:p>
            <a:r>
              <a:rPr lang="en-IN" sz="2800" b="0" strike="noStrike" spc="-1" dirty="0">
                <a:latin typeface="Arial"/>
              </a:rPr>
              <a:t>{</a:t>
            </a:r>
          </a:p>
          <a:p>
            <a:r>
              <a:rPr lang="en-IN" sz="2800" b="0" strike="noStrike" spc="-1" dirty="0">
                <a:latin typeface="Arial"/>
              </a:rPr>
              <a:t>}   </a:t>
            </a:r>
          </a:p>
          <a:p>
            <a:endParaRPr lang="en-IN" sz="4270"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504000" y="301320"/>
            <a:ext cx="9071640" cy="1261800"/>
          </a:xfrm>
          <a:prstGeom prst="rect">
            <a:avLst/>
          </a:prstGeom>
          <a:noFill/>
          <a:ln>
            <a:noFill/>
          </a:ln>
        </p:spPr>
        <p:txBody>
          <a:bodyPr lIns="0" tIns="0" rIns="0" bIns="0" anchor="ctr"/>
          <a:lstStyle/>
          <a:p>
            <a:pPr algn="ctr"/>
            <a:r>
              <a:rPr lang="en-IN" sz="5870" b="0" strike="noStrike" spc="-1">
                <a:latin typeface="Arial"/>
              </a:rPr>
              <a:t>Java try-catch block</a:t>
            </a:r>
          </a:p>
        </p:txBody>
      </p:sp>
      <p:sp>
        <p:nvSpPr>
          <p:cNvPr id="148" name="TextShape 2"/>
          <p:cNvSpPr txBox="1"/>
          <p:nvPr/>
        </p:nvSpPr>
        <p:spPr>
          <a:xfrm>
            <a:off x="504360" y="1872000"/>
            <a:ext cx="9071640" cy="5544000"/>
          </a:xfrm>
          <a:prstGeom prst="rect">
            <a:avLst/>
          </a:prstGeom>
          <a:noFill/>
          <a:ln>
            <a:noFill/>
          </a:ln>
        </p:spPr>
        <p:txBody>
          <a:bodyPr lIns="0" tIns="0" rIns="0" bIns="0">
            <a:normAutofit/>
          </a:bodyPr>
          <a:lstStyle/>
          <a:p>
            <a:r>
              <a:rPr lang="en-IN" sz="2800" b="1" strike="noStrike" spc="-1" dirty="0">
                <a:latin typeface="Arial"/>
              </a:rPr>
              <a:t>Syntax of try-finally block:</a:t>
            </a:r>
            <a:endParaRPr lang="en-IN" sz="2800" b="0" strike="noStrike" spc="-1" dirty="0">
              <a:latin typeface="Arial"/>
            </a:endParaRPr>
          </a:p>
          <a:p>
            <a:r>
              <a:rPr lang="en-IN" sz="2800" b="0" strike="noStrike" spc="-1" dirty="0">
                <a:latin typeface="Arial"/>
              </a:rPr>
              <a:t>try{    </a:t>
            </a:r>
          </a:p>
          <a:p>
            <a:endParaRPr lang="en-IN" sz="2800" b="0" strike="noStrike" spc="-1" dirty="0">
              <a:latin typeface="Arial"/>
            </a:endParaRPr>
          </a:p>
          <a:p>
            <a:r>
              <a:rPr lang="en-IN" sz="2800" b="0" strike="noStrike" spc="-1" dirty="0">
                <a:latin typeface="Arial"/>
              </a:rPr>
              <a:t>/</a:t>
            </a:r>
            <a:r>
              <a:rPr lang="en-IN" sz="2000" b="0" strike="noStrike" spc="-1" dirty="0">
                <a:latin typeface="Arial"/>
              </a:rPr>
              <a:t>/code that may throw an exception    </a:t>
            </a:r>
          </a:p>
          <a:p>
            <a:endParaRPr lang="en-IN" sz="2000" b="0" strike="noStrike" spc="-1" dirty="0">
              <a:latin typeface="Arial"/>
            </a:endParaRPr>
          </a:p>
          <a:p>
            <a:r>
              <a:rPr lang="en-IN" sz="2800" b="0" strike="noStrike" spc="-1" dirty="0">
                <a:latin typeface="Arial"/>
              </a:rPr>
              <a:t>}finally</a:t>
            </a:r>
          </a:p>
          <a:p>
            <a:r>
              <a:rPr lang="en-IN" sz="2800" b="0" strike="noStrike" spc="-1" dirty="0">
                <a:latin typeface="Arial"/>
              </a:rPr>
              <a:t>{</a:t>
            </a:r>
          </a:p>
          <a:p>
            <a:r>
              <a:rPr lang="en-IN" sz="2800" b="0" strike="noStrike" spc="-1" dirty="0">
                <a:latin typeface="Arial"/>
              </a:rPr>
              <a:t>}   </a:t>
            </a:r>
          </a:p>
          <a:p>
            <a:endParaRPr lang="en-IN" sz="427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504000" y="301320"/>
            <a:ext cx="9071640" cy="1261800"/>
          </a:xfrm>
          <a:prstGeom prst="rect">
            <a:avLst/>
          </a:prstGeom>
          <a:noFill/>
          <a:ln>
            <a:noFill/>
          </a:ln>
        </p:spPr>
        <p:txBody>
          <a:bodyPr lIns="0" tIns="0" rIns="0" bIns="0" anchor="ctr"/>
          <a:lstStyle/>
          <a:p>
            <a:pPr algn="ctr"/>
            <a:r>
              <a:rPr lang="en-IN" sz="5870" b="0" strike="noStrike" spc="-1">
                <a:latin typeface="Arial"/>
              </a:rPr>
              <a:t>Java try-catch block</a:t>
            </a:r>
          </a:p>
        </p:txBody>
      </p:sp>
      <p:sp>
        <p:nvSpPr>
          <p:cNvPr id="150" name="TextShape 2"/>
          <p:cNvSpPr txBox="1"/>
          <p:nvPr/>
        </p:nvSpPr>
        <p:spPr>
          <a:xfrm>
            <a:off x="504360" y="1872000"/>
            <a:ext cx="9071640" cy="5544000"/>
          </a:xfrm>
          <a:prstGeom prst="rect">
            <a:avLst/>
          </a:prstGeom>
          <a:noFill/>
          <a:ln>
            <a:noFill/>
          </a:ln>
        </p:spPr>
        <p:txBody>
          <a:bodyPr lIns="0" tIns="0" rIns="0" bIns="0">
            <a:normAutofit/>
          </a:bodyPr>
          <a:lstStyle/>
          <a:p>
            <a:r>
              <a:rPr lang="en-IN" sz="2800" b="1" strike="noStrike" spc="-1" dirty="0">
                <a:latin typeface="Arial"/>
              </a:rPr>
              <a:t>Java catch block:</a:t>
            </a:r>
            <a:endParaRPr lang="en-IN" sz="2800" b="0" strike="noStrike" spc="-1" dirty="0">
              <a:latin typeface="Arial"/>
            </a:endParaRPr>
          </a:p>
          <a:p>
            <a:pPr marL="432000" indent="-324000">
              <a:spcBef>
                <a:spcPts val="1888"/>
              </a:spcBef>
              <a:buClr>
                <a:srgbClr val="000000"/>
              </a:buClr>
              <a:buSzPct val="45000"/>
              <a:buFont typeface="Wingdings" charset="2"/>
              <a:buChar char=""/>
            </a:pPr>
            <a:r>
              <a:rPr lang="en-IN" sz="2800" b="0" strike="noStrike" spc="-1" dirty="0">
                <a:latin typeface="Arial"/>
              </a:rPr>
              <a:t>Java catch block is used to handle the Exception by declaring the type of exception within the parameter. The declared exception must be the parent class exception ( i.e., Exception) or the generated exception type. However, the good approach is to declare the generated type of exception.</a:t>
            </a:r>
          </a:p>
          <a:p>
            <a:pPr marL="432000" indent="-324000">
              <a:spcBef>
                <a:spcPts val="1888"/>
              </a:spcBef>
              <a:buClr>
                <a:srgbClr val="000000"/>
              </a:buClr>
              <a:buSzPct val="45000"/>
              <a:buFont typeface="Wingdings" charset="2"/>
              <a:buChar char=""/>
            </a:pPr>
            <a:r>
              <a:rPr lang="en-IN" sz="2800" b="0" strike="noStrike" spc="-1" dirty="0">
                <a:latin typeface="Arial"/>
              </a:rPr>
              <a:t>The catch block must be used after the try block only. You can use multiple catch block with a single try block</a:t>
            </a:r>
            <a:r>
              <a:rPr lang="en-IN" sz="4270" b="0" strike="noStrike" spc="-1" dirty="0">
                <a:latin typeface="Arial"/>
              </a:rPr>
              <a:t>.   </a:t>
            </a:r>
          </a:p>
          <a:p>
            <a:endParaRPr lang="en-IN" sz="427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504000" y="301320"/>
            <a:ext cx="9071640" cy="1262160"/>
          </a:xfrm>
          <a:prstGeom prst="rect">
            <a:avLst/>
          </a:prstGeom>
          <a:noFill/>
          <a:ln>
            <a:noFill/>
          </a:ln>
        </p:spPr>
        <p:txBody>
          <a:bodyPr lIns="0" tIns="0" rIns="0" bIns="0" anchor="ctr"/>
          <a:lstStyle/>
          <a:p>
            <a:r>
              <a:rPr lang="en-IN" sz="5870" b="0" strike="noStrike" spc="-1">
                <a:latin typeface="Arial"/>
              </a:rPr>
              <a:t>Index:</a:t>
            </a:r>
          </a:p>
        </p:txBody>
      </p:sp>
      <p:sp>
        <p:nvSpPr>
          <p:cNvPr id="128" name="TextShape 2"/>
          <p:cNvSpPr txBox="1"/>
          <p:nvPr/>
        </p:nvSpPr>
        <p:spPr>
          <a:xfrm>
            <a:off x="504000" y="1769040"/>
            <a:ext cx="9071640" cy="4384440"/>
          </a:xfrm>
          <a:prstGeom prst="rect">
            <a:avLst/>
          </a:prstGeom>
          <a:noFill/>
          <a:ln>
            <a:noFill/>
          </a:ln>
        </p:spPr>
        <p:txBody>
          <a:bodyPr lIns="0" tIns="0" rIns="0" bIns="0">
            <a:noAutofit/>
          </a:bodyPr>
          <a:lstStyle/>
          <a:p>
            <a:pPr marL="432000" indent="-324000">
              <a:spcBef>
                <a:spcPts val="1888"/>
              </a:spcBef>
              <a:buClr>
                <a:srgbClr val="000000"/>
              </a:buClr>
              <a:buSzPct val="45000"/>
              <a:buFont typeface="Wingdings" charset="2"/>
              <a:buChar char=""/>
            </a:pPr>
            <a:r>
              <a:rPr lang="en-IN" sz="2800" b="0" strike="noStrike" spc="-1" dirty="0">
                <a:latin typeface="Arial"/>
              </a:rPr>
              <a:t>Exception.</a:t>
            </a:r>
          </a:p>
          <a:p>
            <a:pPr marL="432000" indent="-324000">
              <a:spcBef>
                <a:spcPts val="1888"/>
              </a:spcBef>
              <a:buClr>
                <a:srgbClr val="000000"/>
              </a:buClr>
              <a:buSzPct val="45000"/>
              <a:buFont typeface="Wingdings" charset="2"/>
              <a:buChar char=""/>
            </a:pPr>
            <a:r>
              <a:rPr lang="en-IN" sz="2800" b="0" strike="noStrike" spc="-1" dirty="0">
                <a:latin typeface="Arial"/>
              </a:rPr>
              <a:t>Exception Handling</a:t>
            </a:r>
          </a:p>
          <a:p>
            <a:pPr marL="432000" indent="-324000">
              <a:spcBef>
                <a:spcPts val="1888"/>
              </a:spcBef>
              <a:buClr>
                <a:srgbClr val="000000"/>
              </a:buClr>
              <a:buSzPct val="45000"/>
              <a:buFont typeface="Wingdings" charset="2"/>
              <a:buChar char=""/>
            </a:pPr>
            <a:r>
              <a:rPr lang="en-IN" sz="2800" b="0" strike="noStrike" spc="-1" dirty="0">
                <a:latin typeface="Arial"/>
              </a:rPr>
              <a:t>Try and catch block</a:t>
            </a:r>
          </a:p>
          <a:p>
            <a:pPr marL="432000" indent="-324000">
              <a:spcBef>
                <a:spcPts val="1888"/>
              </a:spcBef>
              <a:buClr>
                <a:srgbClr val="000000"/>
              </a:buClr>
              <a:buSzPct val="45000"/>
              <a:buFont typeface="Wingdings" charset="2"/>
              <a:buChar char=""/>
            </a:pPr>
            <a:r>
              <a:rPr lang="en-IN" sz="2800" b="0" strike="noStrike" spc="-1" dirty="0">
                <a:latin typeface="Arial"/>
              </a:rPr>
              <a:t>Nested try</a:t>
            </a:r>
          </a:p>
          <a:p>
            <a:pPr marL="432000" indent="-324000">
              <a:spcBef>
                <a:spcPts val="1888"/>
              </a:spcBef>
              <a:buClr>
                <a:srgbClr val="000000"/>
              </a:buClr>
              <a:buSzPct val="45000"/>
              <a:buFont typeface="Wingdings" charset="2"/>
              <a:buChar char=""/>
            </a:pPr>
            <a:r>
              <a:rPr lang="en-IN" sz="2800" b="0" strike="noStrike" spc="-1" dirty="0">
                <a:latin typeface="Arial"/>
              </a:rPr>
              <a:t>Finally block</a:t>
            </a:r>
          </a:p>
          <a:p>
            <a:pPr marL="432000" indent="-324000">
              <a:spcBef>
                <a:spcPts val="1888"/>
              </a:spcBef>
              <a:buClr>
                <a:srgbClr val="000000"/>
              </a:buClr>
              <a:buSzPct val="45000"/>
              <a:buFont typeface="Wingdings" charset="2"/>
              <a:buChar char=""/>
            </a:pPr>
            <a:r>
              <a:rPr lang="en-IN" sz="2800" b="0" strike="noStrike" spc="-1" dirty="0">
                <a:latin typeface="Arial"/>
              </a:rPr>
              <a:t>Throw keyword</a:t>
            </a:r>
          </a:p>
          <a:p>
            <a:pPr marL="432000" indent="-324000">
              <a:spcBef>
                <a:spcPts val="1888"/>
              </a:spcBef>
              <a:buClr>
                <a:srgbClr val="000000"/>
              </a:buClr>
              <a:buSzPct val="45000"/>
              <a:buFont typeface="Wingdings" charset="2"/>
              <a:buChar char=""/>
            </a:pPr>
            <a:r>
              <a:rPr lang="en-IN" sz="2800" b="0" strike="noStrike" spc="-1" dirty="0">
                <a:latin typeface="Arial"/>
              </a:rPr>
              <a:t>Throws keyword</a:t>
            </a:r>
          </a:p>
          <a:p>
            <a:pPr marL="432000" indent="-324000">
              <a:spcBef>
                <a:spcPts val="1888"/>
              </a:spcBef>
              <a:buClr>
                <a:srgbClr val="000000"/>
              </a:buClr>
              <a:buSzPct val="45000"/>
              <a:buFont typeface="Wingdings" charset="2"/>
              <a:buChar char=""/>
            </a:pPr>
            <a:r>
              <a:rPr lang="en-IN" sz="2800" b="0" strike="noStrike" spc="-1" dirty="0">
                <a:latin typeface="Arial"/>
              </a:rPr>
              <a:t>Java Exception propagation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04000" y="98280"/>
            <a:ext cx="9071640" cy="1667880"/>
          </a:xfrm>
          <a:prstGeom prst="rect">
            <a:avLst/>
          </a:prstGeom>
          <a:noFill/>
          <a:ln>
            <a:noFill/>
          </a:ln>
        </p:spPr>
        <p:txBody>
          <a:bodyPr lIns="0" tIns="0" rIns="0" bIns="0" anchor="ctr"/>
          <a:lstStyle/>
          <a:p>
            <a:pPr algn="ctr"/>
            <a:r>
              <a:rPr lang="en-IN" sz="4400" b="1" strike="noStrike" spc="-1" dirty="0">
                <a:latin typeface="Arial"/>
              </a:rPr>
              <a:t>Problem without exception handling</a:t>
            </a:r>
            <a:endParaRPr lang="en-IN" sz="4400" b="0" strike="noStrike" spc="-1" dirty="0">
              <a:latin typeface="Arial"/>
            </a:endParaRPr>
          </a:p>
        </p:txBody>
      </p:sp>
      <p:sp>
        <p:nvSpPr>
          <p:cNvPr id="152" name="TextShape 2"/>
          <p:cNvSpPr txBox="1"/>
          <p:nvPr/>
        </p:nvSpPr>
        <p:spPr>
          <a:xfrm>
            <a:off x="504360" y="1872000"/>
            <a:ext cx="9071640" cy="5544000"/>
          </a:xfrm>
          <a:prstGeom prst="rect">
            <a:avLst/>
          </a:prstGeom>
          <a:noFill/>
          <a:ln>
            <a:noFill/>
          </a:ln>
        </p:spPr>
        <p:txBody>
          <a:bodyPr lIns="0" tIns="0" rIns="0" bIns="0">
            <a:normAutofit/>
          </a:bodyPr>
          <a:lstStyle/>
          <a:p>
            <a:r>
              <a:rPr lang="en-IN" sz="2800" b="1" strike="noStrike" spc="-1" dirty="0">
                <a:latin typeface="Arial"/>
              </a:rPr>
              <a:t>Let's try to understand the problem if we don't use a try-catch block.</a:t>
            </a:r>
          </a:p>
          <a:p>
            <a:endParaRPr lang="en-IN" sz="2800" b="1" strike="noStrike" spc="-1" dirty="0">
              <a:latin typeface="Arial"/>
            </a:endParaRPr>
          </a:p>
          <a:p>
            <a:r>
              <a:rPr lang="en-IN" sz="2800" b="0" strike="noStrike" spc="-1" dirty="0">
                <a:latin typeface="Arial"/>
              </a:rPr>
              <a:t>public class TryCatchExample1 { </a:t>
            </a:r>
          </a:p>
          <a:p>
            <a:r>
              <a:rPr lang="en-IN" sz="2800" b="0" strike="noStrike" spc="-1" dirty="0">
                <a:latin typeface="Arial"/>
              </a:rPr>
              <a:t>    public static void main(String[] args) {</a:t>
            </a:r>
          </a:p>
          <a:p>
            <a:r>
              <a:rPr lang="en-IN" sz="2800" b="0" strike="noStrike" spc="-1" dirty="0">
                <a:latin typeface="Arial"/>
              </a:rPr>
              <a:t>  </a:t>
            </a:r>
          </a:p>
          <a:p>
            <a:r>
              <a:rPr lang="en-IN" sz="2800" b="0" strike="noStrike" spc="-1" dirty="0">
                <a:latin typeface="Arial"/>
              </a:rPr>
              <a:t>        int data=50/0</a:t>
            </a:r>
            <a:r>
              <a:rPr lang="en-IN" sz="2000" b="0" strike="noStrike" spc="-1" dirty="0">
                <a:latin typeface="Arial"/>
              </a:rPr>
              <a:t>; //may throw exception   </a:t>
            </a:r>
          </a:p>
          <a:p>
            <a:endParaRPr lang="en-IN" sz="2000" b="0" strike="noStrike" spc="-1" dirty="0">
              <a:latin typeface="Arial"/>
            </a:endParaRPr>
          </a:p>
          <a:p>
            <a:r>
              <a:rPr lang="en-IN" sz="2800" b="0" strike="noStrike" spc="-1" dirty="0">
                <a:latin typeface="Arial"/>
              </a:rPr>
              <a:t>        System.out.println("rest of the code");      </a:t>
            </a:r>
          </a:p>
          <a:p>
            <a:r>
              <a:rPr lang="en-IN" sz="2800" b="0" strike="noStrike" spc="-1" dirty="0">
                <a:latin typeface="Arial"/>
              </a:rPr>
              <a:t>    }  </a:t>
            </a:r>
          </a:p>
          <a:p>
            <a:r>
              <a:rPr lang="en-IN" sz="2800" b="0" strike="noStrike" spc="-1" dirty="0">
                <a:latin typeface="Arial"/>
              </a:rPr>
              <a:t>}</a:t>
            </a:r>
            <a:r>
              <a:rPr lang="en-IN" sz="2800" b="1" strike="noStrike" spc="-1" dirty="0">
                <a:latin typeface="Arial"/>
              </a:rPr>
              <a:t>  </a:t>
            </a:r>
            <a:r>
              <a:rPr lang="en-IN" sz="2800" b="0" strike="noStrike" spc="-1" dirty="0">
                <a:latin typeface="Arial"/>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504000" y="98280"/>
            <a:ext cx="9071640" cy="1667880"/>
          </a:xfrm>
          <a:prstGeom prst="rect">
            <a:avLst/>
          </a:prstGeom>
          <a:noFill/>
          <a:ln>
            <a:noFill/>
          </a:ln>
        </p:spPr>
        <p:txBody>
          <a:bodyPr lIns="0" tIns="0" rIns="0" bIns="0" anchor="ctr"/>
          <a:lstStyle/>
          <a:p>
            <a:pPr algn="ctr"/>
            <a:r>
              <a:rPr lang="en-IN" sz="4400" b="1" strike="noStrike" spc="-1" dirty="0">
                <a:latin typeface="Arial"/>
              </a:rPr>
              <a:t>Solution by exception handling</a:t>
            </a:r>
            <a:endParaRPr lang="en-IN" sz="4400" b="0" strike="noStrike" spc="-1" dirty="0">
              <a:latin typeface="Arial"/>
            </a:endParaRPr>
          </a:p>
        </p:txBody>
      </p:sp>
      <p:sp>
        <p:nvSpPr>
          <p:cNvPr id="154" name="TextShape 2"/>
          <p:cNvSpPr txBox="1"/>
          <p:nvPr/>
        </p:nvSpPr>
        <p:spPr>
          <a:xfrm>
            <a:off x="504000" y="1872000"/>
            <a:ext cx="9071640" cy="5544000"/>
          </a:xfrm>
          <a:prstGeom prst="rect">
            <a:avLst/>
          </a:prstGeom>
          <a:noFill/>
          <a:ln>
            <a:noFill/>
          </a:ln>
        </p:spPr>
        <p:txBody>
          <a:bodyPr lIns="0" tIns="0" rIns="0" bIns="0">
            <a:noAutofit/>
          </a:bodyPr>
          <a:lstStyle/>
          <a:p>
            <a:r>
              <a:rPr lang="en-IN" sz="2800" b="1" strike="noStrike" spc="-1" dirty="0">
                <a:latin typeface="Arial"/>
              </a:rPr>
              <a:t>Let's see the solution of the above problem by a java try-catch block.</a:t>
            </a:r>
          </a:p>
          <a:p>
            <a:r>
              <a:rPr lang="en-IN" sz="2800" b="0" strike="noStrike" spc="-1" dirty="0">
                <a:latin typeface="Arial"/>
              </a:rPr>
              <a:t>public class TryCatchExample2 {  </a:t>
            </a:r>
          </a:p>
          <a:p>
            <a:r>
              <a:rPr lang="en-IN" sz="2800" b="0" strike="noStrike" spc="-1" dirty="0">
                <a:latin typeface="Arial"/>
              </a:rPr>
              <a:t>    public static void main(String[] args) {  </a:t>
            </a:r>
          </a:p>
          <a:p>
            <a:r>
              <a:rPr lang="en-IN" sz="2800" b="0" strike="noStrike" spc="-1" dirty="0">
                <a:latin typeface="Arial"/>
              </a:rPr>
              <a:t>        try {  </a:t>
            </a:r>
          </a:p>
          <a:p>
            <a:r>
              <a:rPr lang="en-IN" sz="2800" b="0" strike="noStrike" spc="-1" dirty="0">
                <a:latin typeface="Arial"/>
              </a:rPr>
              <a:t>        int data=50/0</a:t>
            </a:r>
            <a:r>
              <a:rPr lang="en-IN" sz="2000" b="0" strike="noStrike" spc="-1" dirty="0">
                <a:latin typeface="Arial"/>
              </a:rPr>
              <a:t>; //may throw exception   </a:t>
            </a:r>
          </a:p>
          <a:p>
            <a:r>
              <a:rPr lang="en-IN" sz="2800" b="0" strike="noStrike" spc="-1" dirty="0">
                <a:latin typeface="Arial"/>
              </a:rPr>
              <a:t>        }  </a:t>
            </a:r>
          </a:p>
          <a:p>
            <a:r>
              <a:rPr lang="en-IN" sz="2800" b="0" strike="noStrike" spc="-1" dirty="0">
                <a:latin typeface="Arial"/>
              </a:rPr>
              <a:t>          </a:t>
            </a:r>
            <a:r>
              <a:rPr lang="en-IN" sz="2000" b="0" strike="noStrike" spc="-1" dirty="0">
                <a:latin typeface="Arial"/>
              </a:rPr>
              <a:t>//handling the exception  </a:t>
            </a:r>
          </a:p>
          <a:p>
            <a:r>
              <a:rPr lang="en-IN" sz="2800" b="0" strike="noStrike" spc="-1" dirty="0">
                <a:latin typeface="Arial"/>
              </a:rPr>
              <a:t>        catch(ArithmeticException e)  {  </a:t>
            </a:r>
          </a:p>
          <a:p>
            <a:r>
              <a:rPr lang="en-IN" sz="2800" b="0" strike="noStrike" spc="-1" dirty="0">
                <a:latin typeface="Arial"/>
              </a:rPr>
              <a:t>            System.out.println(e);  </a:t>
            </a:r>
          </a:p>
          <a:p>
            <a:r>
              <a:rPr lang="en-IN" sz="2800" b="0" strike="noStrike" spc="-1" dirty="0">
                <a:latin typeface="Arial"/>
              </a:rPr>
              <a:t>        }  </a:t>
            </a:r>
          </a:p>
          <a:p>
            <a:r>
              <a:rPr lang="en-IN" sz="2800" b="0" strike="noStrike" spc="-1" dirty="0">
                <a:latin typeface="Arial"/>
              </a:rPr>
              <a:t>        System.out.println("rest of the code");  </a:t>
            </a:r>
          </a:p>
          <a:p>
            <a:r>
              <a:rPr lang="en-IN" sz="2800" b="0" strike="noStrike" spc="-1" dirty="0">
                <a:latin typeface="Arial"/>
              </a:rPr>
              <a:t>    }   </a:t>
            </a:r>
          </a:p>
          <a:p>
            <a:r>
              <a:rPr lang="en-IN" sz="2800" b="0" strike="noStrike" spc="-1" dirty="0">
                <a:latin typeface="Arial"/>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504000" y="301320"/>
            <a:ext cx="9071640" cy="1261800"/>
          </a:xfrm>
          <a:prstGeom prst="rect">
            <a:avLst/>
          </a:prstGeom>
          <a:noFill/>
          <a:ln>
            <a:noFill/>
          </a:ln>
        </p:spPr>
        <p:txBody>
          <a:bodyPr lIns="0" tIns="0" rIns="0" bIns="0" anchor="ctr"/>
          <a:lstStyle/>
          <a:p>
            <a:pPr algn="ctr"/>
            <a:r>
              <a:rPr lang="en-IN" sz="4400" b="1" strike="noStrike" spc="-1" dirty="0">
                <a:latin typeface="Arial"/>
              </a:rPr>
              <a:t>Java Multi-catch block</a:t>
            </a:r>
            <a:endParaRPr lang="en-IN" sz="4400" b="0" strike="noStrike" spc="-1" dirty="0">
              <a:latin typeface="Arial"/>
            </a:endParaRPr>
          </a:p>
        </p:txBody>
      </p:sp>
      <p:sp>
        <p:nvSpPr>
          <p:cNvPr id="156" name="TextShape 2"/>
          <p:cNvSpPr txBox="1"/>
          <p:nvPr/>
        </p:nvSpPr>
        <p:spPr>
          <a:xfrm>
            <a:off x="504000" y="1872000"/>
            <a:ext cx="9071640" cy="5544000"/>
          </a:xfrm>
          <a:prstGeom prst="rect">
            <a:avLst/>
          </a:prstGeom>
          <a:noFill/>
          <a:ln>
            <a:noFill/>
          </a:ln>
        </p:spPr>
        <p:txBody>
          <a:bodyPr lIns="0" tIns="0" rIns="0" bIns="0">
            <a:normAutofit fontScale="55000" lnSpcReduction="20000"/>
          </a:bodyPr>
          <a:lstStyle/>
          <a:p>
            <a:r>
              <a:rPr lang="en-IN" sz="4270" b="0" strike="noStrike" spc="-1" dirty="0">
                <a:latin typeface="Arial"/>
              </a:rPr>
              <a:t>public class MultipleCatchBlock1 { </a:t>
            </a:r>
          </a:p>
          <a:p>
            <a:r>
              <a:rPr lang="en-IN" sz="4270" b="0" strike="noStrike" spc="-1" dirty="0">
                <a:latin typeface="Arial"/>
              </a:rPr>
              <a:t>    public static void main(String[] args) { </a:t>
            </a:r>
          </a:p>
          <a:p>
            <a:r>
              <a:rPr lang="en-IN" sz="4270" b="0" strike="noStrike" spc="-1" dirty="0">
                <a:latin typeface="Arial"/>
              </a:rPr>
              <a:t>           try{    </a:t>
            </a:r>
          </a:p>
          <a:p>
            <a:r>
              <a:rPr lang="en-IN" sz="4270" b="0" strike="noStrike" spc="-1" dirty="0">
                <a:latin typeface="Arial"/>
              </a:rPr>
              <a:t>                int a[]=new int[5];    </a:t>
            </a:r>
          </a:p>
          <a:p>
            <a:r>
              <a:rPr lang="en-IN" sz="4270" b="0" strike="noStrike" spc="-1" dirty="0">
                <a:latin typeface="Arial"/>
              </a:rPr>
              <a:t>                a[5]=30/0;    </a:t>
            </a:r>
          </a:p>
          <a:p>
            <a:r>
              <a:rPr lang="en-IN" sz="4270" b="0" strike="noStrike" spc="-1" dirty="0">
                <a:latin typeface="Arial"/>
              </a:rPr>
              <a:t>               }    </a:t>
            </a:r>
          </a:p>
          <a:p>
            <a:r>
              <a:rPr lang="en-IN" sz="4270" b="0" strike="noStrike" spc="-1" dirty="0">
                <a:latin typeface="Arial"/>
              </a:rPr>
              <a:t>               catch(ArithmeticException e)  {  </a:t>
            </a:r>
          </a:p>
          <a:p>
            <a:r>
              <a:rPr lang="en-IN" sz="4270" b="0" strike="noStrike" spc="-1" dirty="0">
                <a:latin typeface="Arial"/>
              </a:rPr>
              <a:t>                   System.out.println("Arithmetic Exception occurs");  </a:t>
            </a:r>
          </a:p>
          <a:p>
            <a:r>
              <a:rPr lang="en-IN" sz="4270" b="0" strike="noStrike" spc="-1" dirty="0">
                <a:latin typeface="Arial"/>
              </a:rPr>
              <a:t>                  }    </a:t>
            </a:r>
          </a:p>
          <a:p>
            <a:r>
              <a:rPr lang="en-IN" sz="4270" b="0" strike="noStrike" spc="-1" dirty="0">
                <a:latin typeface="Arial"/>
              </a:rPr>
              <a:t>               catch(ArrayIndexOutOfBoundsException e) {  </a:t>
            </a:r>
          </a:p>
          <a:p>
            <a:r>
              <a:rPr lang="en-IN" sz="4270" b="0" strike="noStrike" spc="-1" dirty="0">
                <a:latin typeface="Arial"/>
              </a:rPr>
              <a:t>                   System.out.println("ArrayIndexOutOfBounds Exception occurs");  </a:t>
            </a:r>
          </a:p>
          <a:p>
            <a:r>
              <a:rPr lang="en-IN" sz="4270" b="0" strike="noStrike" spc="-1" dirty="0">
                <a:latin typeface="Arial"/>
              </a:rPr>
              <a:t>                  }    </a:t>
            </a:r>
          </a:p>
          <a:p>
            <a:r>
              <a:rPr lang="en-IN" sz="4270" b="0" strike="noStrike" spc="-1" dirty="0">
                <a:latin typeface="Arial"/>
              </a:rPr>
              <a:t>               catch(Exception e)   {  </a:t>
            </a:r>
          </a:p>
          <a:p>
            <a:r>
              <a:rPr lang="en-IN" sz="4270" b="0" strike="noStrike" spc="-1" dirty="0">
                <a:latin typeface="Arial"/>
              </a:rPr>
              <a:t>                   System.out.println("Parent Exception occurs");  </a:t>
            </a:r>
          </a:p>
          <a:p>
            <a:r>
              <a:rPr lang="en-IN" sz="4270" b="0" strike="noStrike" spc="-1" dirty="0">
                <a:latin typeface="Arial"/>
              </a:rPr>
              <a:t>                  }             </a:t>
            </a:r>
          </a:p>
          <a:p>
            <a:r>
              <a:rPr lang="en-IN" sz="4270" b="0" strike="noStrike" spc="-1" dirty="0">
                <a:latin typeface="Arial"/>
              </a:rPr>
              <a:t>               System.out.println("rest of the code");    </a:t>
            </a:r>
          </a:p>
          <a:p>
            <a:r>
              <a:rPr lang="en-IN" sz="4270" b="0" strike="noStrike" spc="-1" dirty="0">
                <a:latin typeface="Arial"/>
              </a:rPr>
              <a:t>    }  </a:t>
            </a:r>
          </a:p>
          <a:p>
            <a:r>
              <a:rPr lang="en-IN" sz="4270" b="0" strike="noStrike" spc="-1" dirty="0">
                <a:latin typeface="Arial"/>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380013" y="0"/>
            <a:ext cx="9071640" cy="1261800"/>
          </a:xfrm>
          <a:prstGeom prst="rect">
            <a:avLst/>
          </a:prstGeom>
          <a:noFill/>
          <a:ln>
            <a:noFill/>
          </a:ln>
        </p:spPr>
        <p:txBody>
          <a:bodyPr lIns="0" tIns="0" rIns="0" bIns="0" anchor="ctr"/>
          <a:lstStyle/>
          <a:p>
            <a:pPr algn="ctr"/>
            <a:r>
              <a:rPr lang="en-IN" sz="4400" b="1" strike="noStrike" spc="-1" dirty="0">
                <a:latin typeface="Arial"/>
              </a:rPr>
              <a:t>Java Nested try block</a:t>
            </a:r>
            <a:endParaRPr lang="en-IN" sz="4400" b="0" strike="noStrike" spc="-1" dirty="0">
              <a:latin typeface="Arial"/>
            </a:endParaRPr>
          </a:p>
        </p:txBody>
      </p:sp>
      <p:sp>
        <p:nvSpPr>
          <p:cNvPr id="158" name="TextShape 2"/>
          <p:cNvSpPr txBox="1"/>
          <p:nvPr/>
        </p:nvSpPr>
        <p:spPr>
          <a:xfrm>
            <a:off x="615358" y="1392224"/>
            <a:ext cx="9071640" cy="5544000"/>
          </a:xfrm>
          <a:prstGeom prst="rect">
            <a:avLst/>
          </a:prstGeom>
          <a:noFill/>
          <a:ln>
            <a:noFill/>
          </a:ln>
        </p:spPr>
        <p:txBody>
          <a:bodyPr lIns="0" tIns="0" rIns="0" bIns="0">
            <a:noAutofit/>
          </a:bodyPr>
          <a:lstStyle/>
          <a:p>
            <a:r>
              <a:rPr lang="en-IN" sz="2400" b="0" strike="noStrike" spc="-1" dirty="0">
                <a:latin typeface="Arial"/>
              </a:rPr>
              <a:t>class Exception{  </a:t>
            </a:r>
          </a:p>
          <a:p>
            <a:r>
              <a:rPr lang="en-IN" sz="2400" b="0" strike="noStrike" spc="-1" dirty="0">
                <a:latin typeface="Arial"/>
              </a:rPr>
              <a:t> public static void main(String args[]){  </a:t>
            </a:r>
          </a:p>
          <a:p>
            <a:r>
              <a:rPr lang="en-IN" sz="2400" b="0" strike="noStrike" spc="-1" dirty="0">
                <a:latin typeface="Arial"/>
              </a:rPr>
              <a:t>  try{</a:t>
            </a:r>
          </a:p>
          <a:p>
            <a:r>
              <a:rPr lang="en-IN" sz="2400" b="0" strike="noStrike" spc="-1" dirty="0">
                <a:latin typeface="Arial"/>
              </a:rPr>
              <a:t> try{  </a:t>
            </a:r>
          </a:p>
          <a:p>
            <a:r>
              <a:rPr lang="en-IN" sz="2400" b="0" strike="noStrike" spc="-1" dirty="0">
                <a:latin typeface="Arial"/>
              </a:rPr>
              <a:t>     System.out.println("going to divide");  </a:t>
            </a:r>
          </a:p>
          <a:p>
            <a:r>
              <a:rPr lang="en-IN" sz="2400" b="0" strike="noStrike" spc="-1" dirty="0">
                <a:latin typeface="Arial"/>
              </a:rPr>
              <a:t>     int b =39/0;  </a:t>
            </a:r>
          </a:p>
          <a:p>
            <a:r>
              <a:rPr lang="en-IN" sz="2400" b="0" strike="noStrike" spc="-1" dirty="0">
                <a:latin typeface="Arial"/>
              </a:rPr>
              <a:t>    }catch(ArithmeticException e){System.out.println(e);} </a:t>
            </a:r>
          </a:p>
          <a:p>
            <a:r>
              <a:rPr lang="en-IN" sz="2400" b="0" strike="noStrike" spc="-1" dirty="0">
                <a:latin typeface="Arial"/>
              </a:rPr>
              <a:t>    try{  </a:t>
            </a:r>
          </a:p>
          <a:p>
            <a:r>
              <a:rPr lang="en-IN" sz="2400" b="0" strike="noStrike" spc="-1" dirty="0">
                <a:latin typeface="Arial"/>
              </a:rPr>
              <a:t>    int a[]=new int[5];  </a:t>
            </a:r>
          </a:p>
          <a:p>
            <a:r>
              <a:rPr lang="en-IN" sz="2400" b="0" strike="noStrike" spc="-1" dirty="0">
                <a:latin typeface="Arial"/>
              </a:rPr>
              <a:t>    a[5]=4;  </a:t>
            </a:r>
          </a:p>
          <a:p>
            <a:r>
              <a:rPr lang="en-IN" sz="2400" b="0" strike="noStrike" spc="-1" dirty="0">
                <a:latin typeface="Arial"/>
              </a:rPr>
              <a:t>    }catch(ArrayIndexOutOfBoundsException e){System.out.println(e);}  </a:t>
            </a:r>
          </a:p>
          <a:p>
            <a:r>
              <a:rPr lang="en-IN" sz="2400" b="0" strike="noStrike" spc="-1" dirty="0">
                <a:latin typeface="Arial"/>
              </a:rPr>
              <a:t>    System.out.println("other statement);  </a:t>
            </a:r>
          </a:p>
          <a:p>
            <a:r>
              <a:rPr lang="en-IN" sz="2400" b="0" strike="noStrike" spc="-1" dirty="0">
                <a:latin typeface="Arial"/>
              </a:rPr>
              <a:t>  }catch(Exception e){System.out.println("handled");}  </a:t>
            </a:r>
          </a:p>
          <a:p>
            <a:r>
              <a:rPr lang="en-IN" sz="2400" b="0" strike="noStrike" spc="-1" dirty="0">
                <a:latin typeface="Arial"/>
              </a:rPr>
              <a:t>  System.out.println("normal flow..");  </a:t>
            </a:r>
          </a:p>
          <a:p>
            <a:r>
              <a:rPr lang="en-IN" sz="2400" b="0" strike="noStrike" spc="-1" dirty="0">
                <a:latin typeface="Arial"/>
              </a:rPr>
              <a:t> }  </a:t>
            </a:r>
          </a:p>
          <a:p>
            <a:r>
              <a:rPr lang="en-IN" sz="2400" b="0" strike="noStrike" spc="-1" dirty="0">
                <a:latin typeface="Arial"/>
              </a:rPr>
              <a:t>}  </a:t>
            </a:r>
            <a:r>
              <a:rPr lang="en-IN" sz="2800" b="0" strike="noStrike" spc="-1" dirty="0">
                <a:latin typeface="Arial"/>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504000" y="301320"/>
            <a:ext cx="9071640" cy="1261800"/>
          </a:xfrm>
          <a:prstGeom prst="rect">
            <a:avLst/>
          </a:prstGeom>
          <a:noFill/>
          <a:ln>
            <a:noFill/>
          </a:ln>
        </p:spPr>
        <p:txBody>
          <a:bodyPr lIns="0" tIns="0" rIns="0" bIns="0" anchor="ctr"/>
          <a:lstStyle/>
          <a:p>
            <a:pPr algn="ctr"/>
            <a:r>
              <a:rPr lang="en-IN" sz="4400" b="1" strike="noStrike" spc="-1" dirty="0">
                <a:latin typeface="Arial"/>
              </a:rPr>
              <a:t>Java finally block</a:t>
            </a:r>
            <a:endParaRPr lang="en-IN" sz="4400" b="0" strike="noStrike" spc="-1" dirty="0">
              <a:latin typeface="Arial"/>
            </a:endParaRPr>
          </a:p>
        </p:txBody>
      </p:sp>
      <p:sp>
        <p:nvSpPr>
          <p:cNvPr id="160" name="TextShape 2"/>
          <p:cNvSpPr txBox="1"/>
          <p:nvPr/>
        </p:nvSpPr>
        <p:spPr>
          <a:xfrm>
            <a:off x="504000" y="1872000"/>
            <a:ext cx="9071640" cy="5544000"/>
          </a:xfrm>
          <a:prstGeom prst="rect">
            <a:avLst/>
          </a:prstGeom>
          <a:noFill/>
          <a:ln>
            <a:noFill/>
          </a:ln>
        </p:spPr>
        <p:txBody>
          <a:bodyPr lIns="0" tIns="0" rIns="0" bIns="0">
            <a:normAutofit/>
          </a:bodyPr>
          <a:lstStyle/>
          <a:p>
            <a:pPr marL="432000" indent="-324000">
              <a:spcBef>
                <a:spcPts val="1888"/>
              </a:spcBef>
              <a:buClr>
                <a:srgbClr val="000000"/>
              </a:buClr>
              <a:buSzPct val="45000"/>
              <a:buFont typeface="Wingdings" charset="2"/>
              <a:buChar char=""/>
            </a:pPr>
            <a:r>
              <a:rPr lang="en-IN" sz="2800" b="0" strike="noStrike" spc="-1" dirty="0">
                <a:latin typeface="Arial"/>
              </a:rPr>
              <a:t>Java finally block is a block that is used to execute important code such as closing connection, stream etc.</a:t>
            </a:r>
          </a:p>
          <a:p>
            <a:pPr marL="432000" indent="-324000">
              <a:spcBef>
                <a:spcPts val="1888"/>
              </a:spcBef>
              <a:buClr>
                <a:srgbClr val="000000"/>
              </a:buClr>
              <a:buSzPct val="45000"/>
              <a:buFont typeface="Wingdings" charset="2"/>
              <a:buChar char=""/>
            </a:pPr>
            <a:r>
              <a:rPr lang="en-IN" sz="2800" b="0" strike="noStrike" spc="-1" dirty="0">
                <a:latin typeface="Arial"/>
              </a:rPr>
              <a:t>Java finally block is always executed whether exception is handled or not.</a:t>
            </a:r>
          </a:p>
          <a:p>
            <a:pPr marL="432000" indent="-324000">
              <a:spcBef>
                <a:spcPts val="1888"/>
              </a:spcBef>
              <a:buClr>
                <a:srgbClr val="000000"/>
              </a:buClr>
              <a:buSzPct val="45000"/>
              <a:buFont typeface="Wingdings" charset="2"/>
              <a:buChar char=""/>
            </a:pPr>
            <a:r>
              <a:rPr lang="en-IN" sz="2800" b="0" strike="noStrike" spc="-1" dirty="0">
                <a:latin typeface="Arial"/>
              </a:rPr>
              <a:t>Java finally block follows try or catch block</a:t>
            </a:r>
            <a:r>
              <a:rPr lang="en-IN" sz="4270" b="0" strike="noStrike" spc="-1" dirty="0">
                <a:latin typeface="Arial"/>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504000" y="301320"/>
            <a:ext cx="9071640" cy="1261800"/>
          </a:xfrm>
          <a:prstGeom prst="rect">
            <a:avLst/>
          </a:prstGeom>
          <a:noFill/>
          <a:ln>
            <a:noFill/>
          </a:ln>
        </p:spPr>
        <p:txBody>
          <a:bodyPr lIns="0" tIns="0" rIns="0" bIns="0" anchor="ctr"/>
          <a:lstStyle/>
          <a:p>
            <a:pPr algn="ctr"/>
            <a:r>
              <a:rPr lang="en-IN" sz="4400" b="1" strike="noStrike" spc="-1" dirty="0">
                <a:latin typeface="Arial"/>
              </a:rPr>
              <a:t>Java finally block</a:t>
            </a:r>
            <a:endParaRPr lang="en-IN" sz="4400" b="0" strike="noStrike" spc="-1" dirty="0">
              <a:latin typeface="Arial"/>
            </a:endParaRPr>
          </a:p>
        </p:txBody>
      </p:sp>
      <p:pic>
        <p:nvPicPr>
          <p:cNvPr id="162" name="Picture 161"/>
          <p:cNvPicPr/>
          <p:nvPr/>
        </p:nvPicPr>
        <p:blipFill>
          <a:blip r:embed="rId2"/>
          <a:stretch/>
        </p:blipFill>
        <p:spPr>
          <a:xfrm>
            <a:off x="2715480" y="1872000"/>
            <a:ext cx="4647960" cy="554400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504000" y="301320"/>
            <a:ext cx="9071640" cy="1261800"/>
          </a:xfrm>
          <a:prstGeom prst="rect">
            <a:avLst/>
          </a:prstGeom>
          <a:noFill/>
          <a:ln>
            <a:noFill/>
          </a:ln>
        </p:spPr>
        <p:txBody>
          <a:bodyPr lIns="0" tIns="0" rIns="0" bIns="0" anchor="ctr"/>
          <a:lstStyle/>
          <a:p>
            <a:pPr algn="ctr"/>
            <a:r>
              <a:rPr lang="en-IN" sz="5870" b="1" strike="noStrike" spc="-1">
                <a:latin typeface="Arial"/>
              </a:rPr>
              <a:t>Java finally block</a:t>
            </a:r>
            <a:endParaRPr lang="en-IN" sz="5870" b="0" strike="noStrike" spc="-1">
              <a:latin typeface="Arial"/>
            </a:endParaRPr>
          </a:p>
        </p:txBody>
      </p:sp>
      <p:sp>
        <p:nvSpPr>
          <p:cNvPr id="164" name="TextShape 2"/>
          <p:cNvSpPr txBox="1"/>
          <p:nvPr/>
        </p:nvSpPr>
        <p:spPr>
          <a:xfrm>
            <a:off x="504000" y="1768680"/>
            <a:ext cx="9071640" cy="5503320"/>
          </a:xfrm>
          <a:prstGeom prst="rect">
            <a:avLst/>
          </a:prstGeom>
          <a:noFill/>
          <a:ln>
            <a:noFill/>
          </a:ln>
        </p:spPr>
        <p:txBody>
          <a:bodyPr lIns="0" tIns="0" rIns="0" bIns="0">
            <a:normAutofit fontScale="92500" lnSpcReduction="10000"/>
          </a:bodyPr>
          <a:lstStyle/>
          <a:p>
            <a:r>
              <a:rPr lang="en-IN" sz="2800" b="0" strike="noStrike" spc="-1" dirty="0">
                <a:latin typeface="Arial"/>
              </a:rPr>
              <a:t>class TestFinallyBlock1{  </a:t>
            </a:r>
          </a:p>
          <a:p>
            <a:r>
              <a:rPr lang="en-IN" sz="2800" b="0" strike="noStrike" spc="-1" dirty="0">
                <a:latin typeface="Arial"/>
              </a:rPr>
              <a:t>  public static void main(String args[]){  </a:t>
            </a:r>
          </a:p>
          <a:p>
            <a:r>
              <a:rPr lang="en-IN" sz="2800" b="0" strike="noStrike" spc="-1" dirty="0">
                <a:latin typeface="Arial"/>
              </a:rPr>
              <a:t>  try{  </a:t>
            </a:r>
          </a:p>
          <a:p>
            <a:r>
              <a:rPr lang="en-IN" sz="2800" b="0" strike="noStrike" spc="-1" dirty="0">
                <a:latin typeface="Arial"/>
              </a:rPr>
              <a:t>   int data=25/0;  </a:t>
            </a:r>
          </a:p>
          <a:p>
            <a:r>
              <a:rPr lang="en-IN" sz="2800" b="0" strike="noStrike" spc="-1" dirty="0">
                <a:latin typeface="Arial"/>
              </a:rPr>
              <a:t>   System.out.println(data);  </a:t>
            </a:r>
          </a:p>
          <a:p>
            <a:r>
              <a:rPr lang="en-IN" sz="2800" b="0" strike="noStrike" spc="-1" dirty="0">
                <a:latin typeface="Arial"/>
              </a:rPr>
              <a:t>  }  </a:t>
            </a:r>
          </a:p>
          <a:p>
            <a:r>
              <a:rPr lang="en-IN" sz="2800" b="0" strike="noStrike" spc="-1" dirty="0">
                <a:latin typeface="Arial"/>
              </a:rPr>
              <a:t>  catch(NullPointerException e){</a:t>
            </a:r>
          </a:p>
          <a:p>
            <a:r>
              <a:rPr lang="en-IN" sz="2800" b="0" strike="noStrike" spc="-1" dirty="0">
                <a:latin typeface="Arial"/>
              </a:rPr>
              <a:t>System.out.println(e);</a:t>
            </a:r>
          </a:p>
          <a:p>
            <a:r>
              <a:rPr lang="en-IN" sz="2800" b="0" strike="noStrike" spc="-1" dirty="0">
                <a:latin typeface="Arial"/>
              </a:rPr>
              <a:t>}  </a:t>
            </a:r>
          </a:p>
          <a:p>
            <a:r>
              <a:rPr lang="en-IN" sz="2800" b="0" strike="noStrike" spc="-1" dirty="0">
                <a:latin typeface="Arial"/>
              </a:rPr>
              <a:t>  finally{System.out.println("finally block is always executed");</a:t>
            </a:r>
          </a:p>
          <a:p>
            <a:r>
              <a:rPr lang="en-IN" sz="2800" b="0" strike="noStrike" spc="-1" dirty="0">
                <a:latin typeface="Arial"/>
              </a:rPr>
              <a:t>}  </a:t>
            </a:r>
          </a:p>
          <a:p>
            <a:r>
              <a:rPr lang="en-IN" sz="2800" b="0" strike="noStrike" spc="-1" dirty="0">
                <a:latin typeface="Arial"/>
              </a:rPr>
              <a:t>  System.out.println("rest of the code...");  </a:t>
            </a:r>
          </a:p>
          <a:p>
            <a:r>
              <a:rPr lang="en-IN" sz="2800" b="0" strike="noStrike" spc="-1" dirty="0">
                <a:latin typeface="Arial"/>
              </a:rPr>
              <a:t>  }  </a:t>
            </a:r>
          </a:p>
          <a:p>
            <a:r>
              <a:rPr lang="en-IN" sz="2800" b="0" strike="noStrike" spc="-1" dirty="0">
                <a:latin typeface="Arial"/>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504000" y="301320"/>
            <a:ext cx="9071640" cy="1261800"/>
          </a:xfrm>
          <a:prstGeom prst="rect">
            <a:avLst/>
          </a:prstGeom>
          <a:noFill/>
          <a:ln>
            <a:noFill/>
          </a:ln>
        </p:spPr>
        <p:txBody>
          <a:bodyPr lIns="0" tIns="0" rIns="0" bIns="0" anchor="ctr"/>
          <a:lstStyle/>
          <a:p>
            <a:pPr algn="ctr"/>
            <a:r>
              <a:rPr lang="en-IN" sz="5870" b="0" strike="noStrike" spc="-1">
                <a:latin typeface="Arial"/>
              </a:rPr>
              <a:t>Java throw keyword</a:t>
            </a:r>
          </a:p>
        </p:txBody>
      </p:sp>
      <p:sp>
        <p:nvSpPr>
          <p:cNvPr id="166" name="TextShape 2"/>
          <p:cNvSpPr txBox="1"/>
          <p:nvPr/>
        </p:nvSpPr>
        <p:spPr>
          <a:xfrm>
            <a:off x="504000" y="1768680"/>
            <a:ext cx="9071640" cy="5143320"/>
          </a:xfrm>
          <a:prstGeom prst="rect">
            <a:avLst/>
          </a:prstGeom>
          <a:noFill/>
          <a:ln>
            <a:noFill/>
          </a:ln>
        </p:spPr>
        <p:txBody>
          <a:bodyPr lIns="0" tIns="0" rIns="0" bIns="0">
            <a:normAutofit/>
          </a:bodyPr>
          <a:lstStyle/>
          <a:p>
            <a:pPr marL="432000" indent="-324000">
              <a:spcBef>
                <a:spcPts val="1888"/>
              </a:spcBef>
              <a:buClr>
                <a:srgbClr val="000000"/>
              </a:buClr>
              <a:buSzPct val="45000"/>
              <a:buFont typeface="Wingdings" charset="2"/>
              <a:buChar char=""/>
            </a:pPr>
            <a:r>
              <a:rPr lang="en-IN" sz="2800" b="0" strike="noStrike" spc="-1" dirty="0">
                <a:latin typeface="Arial"/>
              </a:rPr>
              <a:t>The Java throw keyword is used to explicitly throw an exception.</a:t>
            </a:r>
          </a:p>
          <a:p>
            <a:pPr marL="432000" indent="-324000">
              <a:spcBef>
                <a:spcPts val="1888"/>
              </a:spcBef>
              <a:buClr>
                <a:srgbClr val="000000"/>
              </a:buClr>
              <a:buSzPct val="45000"/>
              <a:buFont typeface="Wingdings" charset="2"/>
              <a:buChar char=""/>
            </a:pPr>
            <a:r>
              <a:rPr lang="en-IN" sz="2800" b="0" strike="noStrike" spc="-1" dirty="0">
                <a:latin typeface="Arial"/>
              </a:rPr>
              <a:t>We can throw either checked or unchecked exception in java by throw keyword. The throw keyword is mainly used to throw custom exception. We will see custom exceptions later.</a:t>
            </a:r>
          </a:p>
          <a:p>
            <a:pPr marL="432000" indent="-324000">
              <a:spcBef>
                <a:spcPts val="1888"/>
              </a:spcBef>
              <a:buClr>
                <a:srgbClr val="000000"/>
              </a:buClr>
              <a:buSzPct val="45000"/>
              <a:buFont typeface="Wingdings" charset="2"/>
              <a:buChar char=""/>
            </a:pPr>
            <a:r>
              <a:rPr lang="en-IN" sz="2800" b="0" strike="noStrike" spc="-1" dirty="0">
                <a:latin typeface="Arial"/>
              </a:rPr>
              <a:t>The syntax of java throw keyword is given below:</a:t>
            </a:r>
          </a:p>
          <a:p>
            <a:pPr marL="432000" indent="-324000">
              <a:spcBef>
                <a:spcPts val="1888"/>
              </a:spcBef>
              <a:buClr>
                <a:srgbClr val="000000"/>
              </a:buClr>
              <a:buSzPct val="45000"/>
              <a:buFont typeface="Wingdings" charset="2"/>
              <a:buChar char=""/>
            </a:pPr>
            <a:r>
              <a:rPr lang="en-IN" sz="2800" b="0" strike="noStrike" spc="-1" dirty="0">
                <a:latin typeface="Arial"/>
              </a:rPr>
              <a:t>     throw exception;</a:t>
            </a:r>
            <a:r>
              <a:rPr lang="en-IN" sz="4270" b="0" strike="noStrike" spc="-1" dirty="0">
                <a:latin typeface="Arial"/>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504492" y="13831"/>
            <a:ext cx="9071640" cy="1261800"/>
          </a:xfrm>
          <a:prstGeom prst="rect">
            <a:avLst/>
          </a:prstGeom>
          <a:noFill/>
          <a:ln>
            <a:noFill/>
          </a:ln>
        </p:spPr>
        <p:txBody>
          <a:bodyPr lIns="0" tIns="0" rIns="0" bIns="0" anchor="ctr"/>
          <a:lstStyle/>
          <a:p>
            <a:pPr algn="ctr"/>
            <a:r>
              <a:rPr lang="en-IN" sz="5870" b="0" strike="noStrike" spc="-1" dirty="0">
                <a:latin typeface="Arial"/>
              </a:rPr>
              <a:t>Java throw keyword</a:t>
            </a:r>
          </a:p>
        </p:txBody>
      </p:sp>
      <p:sp>
        <p:nvSpPr>
          <p:cNvPr id="168" name="TextShape 2"/>
          <p:cNvSpPr txBox="1"/>
          <p:nvPr/>
        </p:nvSpPr>
        <p:spPr>
          <a:xfrm>
            <a:off x="318021" y="1439675"/>
            <a:ext cx="9071640" cy="6120000"/>
          </a:xfrm>
          <a:prstGeom prst="rect">
            <a:avLst/>
          </a:prstGeom>
          <a:noFill/>
          <a:ln>
            <a:noFill/>
          </a:ln>
        </p:spPr>
        <p:txBody>
          <a:bodyPr lIns="0" tIns="0" rIns="0" bIns="0">
            <a:normAutofit lnSpcReduction="10000"/>
          </a:bodyPr>
          <a:lstStyle/>
          <a:p>
            <a:r>
              <a:rPr lang="en-IN" sz="2800" b="1" spc="-1" dirty="0"/>
              <a:t>we have created the validate method that takes integer value as a parameter. If the age is less than 18, we are throwing the ArithmeticException </a:t>
            </a:r>
            <a:r>
              <a:rPr lang="en-IN" sz="2800" b="1" strike="noStrike" spc="-1" dirty="0">
                <a:latin typeface="Arial"/>
              </a:rPr>
              <a:t>age welcome to vote.</a:t>
            </a:r>
          </a:p>
          <a:p>
            <a:r>
              <a:rPr lang="en-IN" sz="2800" b="0" strike="noStrike" spc="-1" dirty="0">
                <a:latin typeface="Arial"/>
              </a:rPr>
              <a:t>public class TestThrow1{  </a:t>
            </a:r>
          </a:p>
          <a:p>
            <a:r>
              <a:rPr lang="en-IN" sz="2800" b="0" strike="noStrike" spc="-1" dirty="0">
                <a:latin typeface="Arial"/>
              </a:rPr>
              <a:t>   static void validate(int age){  </a:t>
            </a:r>
          </a:p>
          <a:p>
            <a:r>
              <a:rPr lang="en-IN" sz="2800" b="0" strike="noStrike" spc="-1" dirty="0">
                <a:latin typeface="Arial"/>
              </a:rPr>
              <a:t>     if(age&lt;18)  </a:t>
            </a:r>
          </a:p>
          <a:p>
            <a:r>
              <a:rPr lang="en-IN" sz="2800" b="0" strike="noStrike" spc="-1" dirty="0">
                <a:latin typeface="Arial"/>
              </a:rPr>
              <a:t>      throw new ArithmeticException("not valid");  </a:t>
            </a:r>
          </a:p>
          <a:p>
            <a:r>
              <a:rPr lang="en-IN" sz="2800" b="0" strike="noStrike" spc="-1" dirty="0">
                <a:latin typeface="Arial"/>
              </a:rPr>
              <a:t>     else  </a:t>
            </a:r>
          </a:p>
          <a:p>
            <a:r>
              <a:rPr lang="en-IN" sz="2800" b="0" strike="noStrike" spc="-1" dirty="0">
                <a:latin typeface="Arial"/>
              </a:rPr>
              <a:t>      System.out.println("welcome to vote");  </a:t>
            </a:r>
          </a:p>
          <a:p>
            <a:r>
              <a:rPr lang="en-IN" sz="2800" b="0" strike="noStrike" spc="-1" dirty="0">
                <a:latin typeface="Arial"/>
              </a:rPr>
              <a:t>   }  </a:t>
            </a:r>
          </a:p>
          <a:p>
            <a:r>
              <a:rPr lang="en-IN" sz="2800" b="0" strike="noStrike" spc="-1" dirty="0">
                <a:latin typeface="Arial"/>
              </a:rPr>
              <a:t>   public static void main(String args[]){  </a:t>
            </a:r>
          </a:p>
          <a:p>
            <a:r>
              <a:rPr lang="en-IN" sz="2800" b="0" strike="noStrike" spc="-1" dirty="0">
                <a:latin typeface="Arial"/>
              </a:rPr>
              <a:t>      validate(13);  </a:t>
            </a:r>
          </a:p>
          <a:p>
            <a:r>
              <a:rPr lang="en-IN" sz="2800" b="0" strike="noStrike" spc="-1" dirty="0">
                <a:latin typeface="Arial"/>
              </a:rPr>
              <a:t>      System.out.println("rest of the code...");  </a:t>
            </a:r>
          </a:p>
          <a:p>
            <a:r>
              <a:rPr lang="en-IN" sz="2800" b="0" strike="noStrike" spc="-1" dirty="0">
                <a:latin typeface="Arial"/>
              </a:rPr>
              <a:t>  }  </a:t>
            </a:r>
          </a:p>
          <a:p>
            <a:pPr lvl="1"/>
            <a:r>
              <a:rPr lang="en-IN" sz="2600" b="0" strike="noStrike" spc="-1" dirty="0">
                <a:latin typeface="Arial"/>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504000" y="301320"/>
            <a:ext cx="9071640" cy="1261800"/>
          </a:xfrm>
          <a:prstGeom prst="rect">
            <a:avLst/>
          </a:prstGeom>
          <a:noFill/>
          <a:ln>
            <a:noFill/>
          </a:ln>
        </p:spPr>
        <p:txBody>
          <a:bodyPr lIns="0" tIns="0" rIns="0" bIns="0" anchor="ctr"/>
          <a:lstStyle/>
          <a:p>
            <a:pPr algn="ctr"/>
            <a:r>
              <a:rPr lang="en-IN" sz="5870" b="0" strike="noStrike" spc="-1">
                <a:latin typeface="Arial"/>
              </a:rPr>
              <a:t>Java throws keyword</a:t>
            </a:r>
          </a:p>
        </p:txBody>
      </p:sp>
      <p:sp>
        <p:nvSpPr>
          <p:cNvPr id="170" name="TextShape 2"/>
          <p:cNvSpPr txBox="1"/>
          <p:nvPr/>
        </p:nvSpPr>
        <p:spPr>
          <a:xfrm>
            <a:off x="504000" y="1768680"/>
            <a:ext cx="9071640" cy="5287320"/>
          </a:xfrm>
          <a:prstGeom prst="rect">
            <a:avLst/>
          </a:prstGeom>
          <a:noFill/>
          <a:ln>
            <a:noFill/>
          </a:ln>
        </p:spPr>
        <p:txBody>
          <a:bodyPr lIns="0" tIns="0" rIns="0" bIns="0">
            <a:normAutofit/>
          </a:bodyPr>
          <a:lstStyle/>
          <a:p>
            <a:pPr algn="just">
              <a:spcBef>
                <a:spcPts val="1888"/>
              </a:spcBef>
            </a:pPr>
            <a:r>
              <a:rPr lang="en-IN" sz="4270" b="0" strike="noStrike" spc="-1" dirty="0">
                <a:latin typeface="Arial"/>
              </a:rPr>
              <a:t>.</a:t>
            </a:r>
            <a:r>
              <a:rPr lang="en-IN" sz="2800" spc="-1" dirty="0"/>
              <a:t> Q) Which exception should be declared</a:t>
            </a:r>
          </a:p>
          <a:p>
            <a:pPr algn="just">
              <a:spcBef>
                <a:spcPts val="1888"/>
              </a:spcBef>
            </a:pPr>
            <a:r>
              <a:rPr lang="en-IN" sz="2800" spc="-1" dirty="0"/>
              <a:t>Ans) checked exception only, because:</a:t>
            </a:r>
          </a:p>
          <a:p>
            <a:pPr algn="just">
              <a:spcBef>
                <a:spcPts val="1888"/>
              </a:spcBef>
            </a:pPr>
            <a:r>
              <a:rPr lang="en-IN" sz="2800" spc="-1" dirty="0"/>
              <a:t>unchecked Exception: under your control so correct your code.</a:t>
            </a:r>
          </a:p>
          <a:p>
            <a:pPr algn="just">
              <a:spcBef>
                <a:spcPts val="1888"/>
              </a:spcBef>
            </a:pPr>
            <a:r>
              <a:rPr lang="en-IN" sz="2800" spc="-1" dirty="0"/>
              <a:t>error: beyond your control e.g. you are unable to do anything if there occurs VirtualMachineError or StackOverflowError</a:t>
            </a:r>
            <a:endParaRPr lang="en-IN" sz="28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504000" y="0"/>
            <a:ext cx="9071640" cy="1084881"/>
          </a:xfrm>
          <a:prstGeom prst="rect">
            <a:avLst/>
          </a:prstGeom>
          <a:noFill/>
          <a:ln>
            <a:noFill/>
          </a:ln>
        </p:spPr>
        <p:txBody>
          <a:bodyPr lIns="0" tIns="0" rIns="0" bIns="0" anchor="ctr"/>
          <a:lstStyle/>
          <a:p>
            <a:pPr algn="ctr"/>
            <a:r>
              <a:rPr lang="en-IN" sz="5870" b="0" strike="noStrike" spc="-1" dirty="0">
                <a:latin typeface="Arial"/>
              </a:rPr>
              <a:t>Exception</a:t>
            </a:r>
          </a:p>
        </p:txBody>
      </p:sp>
      <p:sp>
        <p:nvSpPr>
          <p:cNvPr id="130" name="TextShape 2"/>
          <p:cNvSpPr txBox="1"/>
          <p:nvPr/>
        </p:nvSpPr>
        <p:spPr>
          <a:xfrm>
            <a:off x="150104" y="1084881"/>
            <a:ext cx="9779431" cy="6474794"/>
          </a:xfrm>
          <a:prstGeom prst="rect">
            <a:avLst/>
          </a:prstGeom>
          <a:noFill/>
          <a:ln>
            <a:noFill/>
          </a:ln>
        </p:spPr>
        <p:txBody>
          <a:bodyPr lIns="0" tIns="0" rIns="0" bIns="0">
            <a:normAutofit/>
          </a:bodyPr>
          <a:lstStyle/>
          <a:p>
            <a:pPr marL="108000" algn="just">
              <a:spcBef>
                <a:spcPts val="1888"/>
              </a:spcBef>
              <a:buClr>
                <a:srgbClr val="000000"/>
              </a:buClr>
              <a:buSzPct val="45000"/>
            </a:pPr>
            <a:r>
              <a:rPr lang="en-IN" sz="2800" b="0" strike="noStrike" spc="-1" dirty="0">
                <a:latin typeface="Arial"/>
              </a:rPr>
              <a:t>An exception is a problem that arises during the execution of a program. When an Exception occurs the normal flow of the program is disrupted and the program/Application terminates abnormally, which is not recommended, therefore, these exceptions are to be handled.</a:t>
            </a:r>
            <a:r>
              <a:rPr lang="en-IN" sz="2800" spc="-1" dirty="0"/>
              <a:t> An exception can occur for many different reasons.</a:t>
            </a:r>
          </a:p>
          <a:p>
            <a:r>
              <a:rPr lang="en-IN" sz="2800" spc="-1" dirty="0"/>
              <a:t> </a:t>
            </a:r>
            <a:r>
              <a:rPr lang="en-IN" sz="2800" b="1" spc="-1" dirty="0"/>
              <a:t>Following are some scenarios where an exception occurs.</a:t>
            </a:r>
          </a:p>
          <a:p>
            <a:pPr marL="360000">
              <a:spcBef>
                <a:spcPts val="1888"/>
              </a:spcBef>
              <a:buClr>
                <a:srgbClr val="000000"/>
              </a:buClr>
              <a:buSzPct val="45000"/>
              <a:buFont typeface="Wingdings" charset="2"/>
              <a:buChar char=""/>
            </a:pPr>
            <a:r>
              <a:rPr lang="en-IN" sz="2800" spc="-1" dirty="0"/>
              <a:t>  A user has entered an invalid data.</a:t>
            </a:r>
          </a:p>
          <a:p>
            <a:pPr marL="360000">
              <a:spcBef>
                <a:spcPts val="1888"/>
              </a:spcBef>
              <a:buClr>
                <a:srgbClr val="000000"/>
              </a:buClr>
              <a:buSzPct val="45000"/>
              <a:buFont typeface="Wingdings" charset="2"/>
              <a:buChar char=""/>
            </a:pPr>
            <a:r>
              <a:rPr lang="en-IN" sz="2800" spc="-1" dirty="0"/>
              <a:t>  A file that needs to be opened cannot be found.</a:t>
            </a:r>
          </a:p>
          <a:p>
            <a:pPr marL="360000">
              <a:spcBef>
                <a:spcPts val="1888"/>
              </a:spcBef>
              <a:buClr>
                <a:srgbClr val="000000"/>
              </a:buClr>
              <a:buSzPct val="45000"/>
              <a:buFont typeface="Wingdings" charset="2"/>
              <a:buChar char=""/>
            </a:pPr>
            <a:r>
              <a:rPr lang="en-IN" sz="2800" spc="-1" dirty="0"/>
              <a:t>  A network connection has been lost in the middle of    communications or the JVM has run out of memory</a:t>
            </a:r>
            <a:endParaRPr lang="en-IN" sz="2800" b="0" strike="noStrike" spc="-1" dirty="0">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504000" y="301320"/>
            <a:ext cx="9071640" cy="1261800"/>
          </a:xfrm>
          <a:prstGeom prst="rect">
            <a:avLst/>
          </a:prstGeom>
          <a:noFill/>
          <a:ln>
            <a:noFill/>
          </a:ln>
        </p:spPr>
        <p:txBody>
          <a:bodyPr lIns="0" tIns="0" rIns="0" bIns="0" anchor="ctr"/>
          <a:lstStyle/>
          <a:p>
            <a:pPr algn="ctr"/>
            <a:r>
              <a:rPr lang="en-IN" sz="5870" b="0" strike="noStrike" spc="-1">
                <a:latin typeface="Arial"/>
              </a:rPr>
              <a:t>Java throws keyword</a:t>
            </a:r>
          </a:p>
        </p:txBody>
      </p:sp>
      <p:sp>
        <p:nvSpPr>
          <p:cNvPr id="172" name="TextShape 2"/>
          <p:cNvSpPr txBox="1"/>
          <p:nvPr/>
        </p:nvSpPr>
        <p:spPr>
          <a:xfrm>
            <a:off x="504000" y="1768680"/>
            <a:ext cx="9071640" cy="4384440"/>
          </a:xfrm>
          <a:prstGeom prst="rect">
            <a:avLst/>
          </a:prstGeom>
          <a:noFill/>
          <a:ln>
            <a:noFill/>
          </a:ln>
        </p:spPr>
        <p:txBody>
          <a:bodyPr lIns="0" tIns="0" rIns="0" bIns="0">
            <a:normAutofit/>
          </a:bodyPr>
          <a:lstStyle/>
          <a:p>
            <a:r>
              <a:rPr lang="en-IN" sz="2800" b="1" strike="noStrike" spc="-1" dirty="0">
                <a:latin typeface="Arial"/>
              </a:rPr>
              <a:t>Advantage of Java throws keyword</a:t>
            </a:r>
          </a:p>
          <a:p>
            <a:pPr marL="432000" indent="-324000">
              <a:spcBef>
                <a:spcPts val="1888"/>
              </a:spcBef>
              <a:buClr>
                <a:srgbClr val="000000"/>
              </a:buClr>
              <a:buSzPct val="45000"/>
              <a:buFont typeface="Wingdings" charset="2"/>
              <a:buChar char=""/>
            </a:pPr>
            <a:r>
              <a:rPr lang="en-IN" sz="2800" b="0" strike="noStrike" spc="-1" dirty="0">
                <a:latin typeface="Arial"/>
              </a:rPr>
              <a:t>Now Checked Exception can be propagated (forwarded in call stack).</a:t>
            </a:r>
          </a:p>
          <a:p>
            <a:pPr marL="432000" indent="-324000">
              <a:spcBef>
                <a:spcPts val="1888"/>
              </a:spcBef>
              <a:buClr>
                <a:srgbClr val="000000"/>
              </a:buClr>
              <a:buSzPct val="45000"/>
              <a:buFont typeface="Wingdings" charset="2"/>
              <a:buChar char=""/>
            </a:pPr>
            <a:r>
              <a:rPr lang="en-IN" sz="2800" b="0" strike="noStrike" spc="-1" dirty="0">
                <a:latin typeface="Arial"/>
              </a:rPr>
              <a:t>It provides information to the caller of the method about the exception</a:t>
            </a:r>
            <a:r>
              <a:rPr lang="en-IN" sz="4270" b="0" strike="noStrike" spc="-1" dirty="0">
                <a:latin typeface="Arial"/>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504000" y="301320"/>
            <a:ext cx="9071640" cy="1261800"/>
          </a:xfrm>
          <a:prstGeom prst="rect">
            <a:avLst/>
          </a:prstGeom>
          <a:noFill/>
          <a:ln>
            <a:noFill/>
          </a:ln>
        </p:spPr>
        <p:txBody>
          <a:bodyPr lIns="0" tIns="0" rIns="0" bIns="0" anchor="ctr"/>
          <a:lstStyle/>
          <a:p>
            <a:pPr algn="ctr"/>
            <a:r>
              <a:rPr lang="en-IN" sz="5870" b="0" strike="noStrike" spc="-1">
                <a:latin typeface="Arial"/>
              </a:rPr>
              <a:t>Java throws keyword</a:t>
            </a:r>
          </a:p>
        </p:txBody>
      </p:sp>
      <p:sp>
        <p:nvSpPr>
          <p:cNvPr id="174" name="TextShape 2"/>
          <p:cNvSpPr txBox="1"/>
          <p:nvPr/>
        </p:nvSpPr>
        <p:spPr>
          <a:xfrm>
            <a:off x="504000" y="1768680"/>
            <a:ext cx="9071640" cy="5791320"/>
          </a:xfrm>
          <a:prstGeom prst="rect">
            <a:avLst/>
          </a:prstGeom>
          <a:noFill/>
          <a:ln>
            <a:noFill/>
          </a:ln>
        </p:spPr>
        <p:txBody>
          <a:bodyPr lIns="0" tIns="0" rIns="0" bIns="0">
            <a:normAutofit fontScale="55000" lnSpcReduction="20000"/>
          </a:bodyPr>
          <a:lstStyle/>
          <a:p>
            <a:r>
              <a:rPr lang="en-IN" sz="4270" b="0" strike="noStrike" spc="-1" dirty="0">
                <a:latin typeface="Arial"/>
              </a:rPr>
              <a:t>import </a:t>
            </a:r>
            <a:r>
              <a:rPr lang="en-IN" sz="4270" b="0" strike="noStrike" spc="-1" dirty="0" err="1">
                <a:latin typeface="Arial"/>
              </a:rPr>
              <a:t>java.io.IOException</a:t>
            </a:r>
            <a:r>
              <a:rPr lang="en-IN" sz="4270" b="0" strike="noStrike" spc="-1" dirty="0">
                <a:latin typeface="Arial"/>
              </a:rPr>
              <a:t>;  </a:t>
            </a:r>
          </a:p>
          <a:p>
            <a:r>
              <a:rPr lang="en-IN" sz="4270" b="0" strike="noStrike" spc="-1" dirty="0">
                <a:latin typeface="Arial"/>
              </a:rPr>
              <a:t>class Testthrows1{  </a:t>
            </a:r>
          </a:p>
          <a:p>
            <a:r>
              <a:rPr lang="en-IN" sz="4270" b="0" strike="noStrike" spc="-1" dirty="0">
                <a:latin typeface="Arial"/>
              </a:rPr>
              <a:t>  void m()throws IOException{  </a:t>
            </a:r>
          </a:p>
          <a:p>
            <a:r>
              <a:rPr lang="en-IN" sz="4270" b="0" strike="noStrike" spc="-1" dirty="0">
                <a:latin typeface="Arial"/>
              </a:rPr>
              <a:t>    throw new IOException("device error");//checked exception  </a:t>
            </a:r>
          </a:p>
          <a:p>
            <a:r>
              <a:rPr lang="en-IN" sz="4270" b="0" strike="noStrike" spc="-1" dirty="0">
                <a:latin typeface="Arial"/>
              </a:rPr>
              <a:t>  }  </a:t>
            </a:r>
          </a:p>
          <a:p>
            <a:r>
              <a:rPr lang="en-IN" sz="4270" b="0" strike="noStrike" spc="-1" dirty="0">
                <a:latin typeface="Arial"/>
              </a:rPr>
              <a:t>  void n()throws IOException{  </a:t>
            </a:r>
          </a:p>
          <a:p>
            <a:r>
              <a:rPr lang="en-IN" sz="4270" b="0" strike="noStrike" spc="-1" dirty="0">
                <a:latin typeface="Arial"/>
              </a:rPr>
              <a:t>    m();  </a:t>
            </a:r>
          </a:p>
          <a:p>
            <a:r>
              <a:rPr lang="en-IN" sz="4270" b="0" strike="noStrike" spc="-1" dirty="0">
                <a:latin typeface="Arial"/>
              </a:rPr>
              <a:t>  }  </a:t>
            </a:r>
          </a:p>
          <a:p>
            <a:r>
              <a:rPr lang="en-IN" sz="4270" b="0" strike="noStrike" spc="-1" dirty="0">
                <a:latin typeface="Arial"/>
              </a:rPr>
              <a:t>  void p(){  </a:t>
            </a:r>
          </a:p>
          <a:p>
            <a:r>
              <a:rPr lang="en-IN" sz="4270" b="0" strike="noStrike" spc="-1" dirty="0">
                <a:latin typeface="Arial"/>
              </a:rPr>
              <a:t>   try{  </a:t>
            </a:r>
          </a:p>
          <a:p>
            <a:r>
              <a:rPr lang="en-IN" sz="4270" b="0" strike="noStrike" spc="-1" dirty="0">
                <a:latin typeface="Arial"/>
              </a:rPr>
              <a:t>    n();  </a:t>
            </a:r>
          </a:p>
          <a:p>
            <a:r>
              <a:rPr lang="en-IN" sz="4270" b="0" strike="noStrike" spc="-1" dirty="0">
                <a:latin typeface="Arial"/>
              </a:rPr>
              <a:t>   }catch(Exception e){System.out.println("exception handled");}  </a:t>
            </a:r>
          </a:p>
          <a:p>
            <a:r>
              <a:rPr lang="en-IN" sz="4270" b="0" strike="noStrike" spc="-1" dirty="0">
                <a:latin typeface="Arial"/>
              </a:rPr>
              <a:t>  }  </a:t>
            </a:r>
          </a:p>
          <a:p>
            <a:r>
              <a:rPr lang="en-IN" sz="4270" b="0" strike="noStrike" spc="-1" dirty="0">
                <a:latin typeface="Arial"/>
              </a:rPr>
              <a:t>  public static void main(String args[]){  </a:t>
            </a:r>
          </a:p>
          <a:p>
            <a:r>
              <a:rPr lang="en-IN" sz="4270" b="0" strike="noStrike" spc="-1" dirty="0">
                <a:latin typeface="Arial"/>
              </a:rPr>
              <a:t>   Testthrows1 </a:t>
            </a:r>
            <a:r>
              <a:rPr lang="en-IN" sz="4270" b="0" strike="noStrike" spc="-1" dirty="0" err="1">
                <a:latin typeface="Arial"/>
              </a:rPr>
              <a:t>obj</a:t>
            </a:r>
            <a:r>
              <a:rPr lang="en-IN" sz="4270" b="0" strike="noStrike" spc="-1" dirty="0">
                <a:latin typeface="Arial"/>
              </a:rPr>
              <a:t>=new Testthrows1();  </a:t>
            </a:r>
          </a:p>
          <a:p>
            <a:r>
              <a:rPr lang="en-IN" sz="4270" b="0" strike="noStrike" spc="-1" dirty="0">
                <a:latin typeface="Arial"/>
              </a:rPr>
              <a:t>   obj.p();  </a:t>
            </a:r>
          </a:p>
          <a:p>
            <a:r>
              <a:rPr lang="en-IN" sz="4270" b="0" strike="noStrike" spc="-1" dirty="0">
                <a:latin typeface="Arial"/>
              </a:rPr>
              <a:t>   System.out.println("normal flow...");  </a:t>
            </a:r>
          </a:p>
          <a:p>
            <a:r>
              <a:rPr lang="en-IN" sz="4270" b="0" strike="noStrike" spc="-1" dirty="0">
                <a:latin typeface="Arial"/>
              </a:rPr>
              <a:t>  }  </a:t>
            </a:r>
          </a:p>
          <a:p>
            <a:r>
              <a:rPr lang="en-IN" sz="4270" b="0" strike="noStrike" spc="-1" dirty="0">
                <a:latin typeface="Arial"/>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504000" y="98280"/>
            <a:ext cx="9071640" cy="1667880"/>
          </a:xfrm>
          <a:prstGeom prst="rect">
            <a:avLst/>
          </a:prstGeom>
          <a:noFill/>
          <a:ln>
            <a:noFill/>
          </a:ln>
        </p:spPr>
        <p:txBody>
          <a:bodyPr lIns="0" tIns="0" rIns="0" bIns="0" anchor="ctr"/>
          <a:lstStyle/>
          <a:p>
            <a:pPr algn="ctr"/>
            <a:r>
              <a:rPr lang="en-IN" sz="5870" b="0" strike="noStrike" spc="-1" dirty="0">
                <a:latin typeface="Arial"/>
              </a:rPr>
              <a:t>Java Exception propagation</a:t>
            </a:r>
          </a:p>
        </p:txBody>
      </p:sp>
      <p:sp>
        <p:nvSpPr>
          <p:cNvPr id="176" name="TextShape 2"/>
          <p:cNvSpPr txBox="1"/>
          <p:nvPr/>
        </p:nvSpPr>
        <p:spPr>
          <a:xfrm>
            <a:off x="504000" y="2559094"/>
            <a:ext cx="9071640" cy="4384440"/>
          </a:xfrm>
          <a:prstGeom prst="rect">
            <a:avLst/>
          </a:prstGeom>
          <a:noFill/>
          <a:ln>
            <a:noFill/>
          </a:ln>
        </p:spPr>
        <p:txBody>
          <a:bodyPr lIns="0" tIns="0" rIns="0" bIns="0">
            <a:normAutofit/>
          </a:bodyPr>
          <a:lstStyle/>
          <a:p>
            <a:pPr marL="432000" indent="-324000">
              <a:spcBef>
                <a:spcPts val="1888"/>
              </a:spcBef>
              <a:buClr>
                <a:srgbClr val="000000"/>
              </a:buClr>
              <a:buSzPct val="45000"/>
              <a:buFont typeface="Wingdings" charset="2"/>
              <a:buChar char=""/>
            </a:pPr>
            <a:r>
              <a:rPr lang="en-IN" sz="2800" b="0" strike="noStrike" spc="-1" dirty="0">
                <a:latin typeface="Arial"/>
              </a:rPr>
              <a:t>An exception is first thrown from the top of the stack and if it is not caught, it drops down the call stack to the previous method, If not caught there, the exception again drops down to the previous method, and so on until they are caught or until they reach the very bottom of the call stack. This is called exception propagation.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504000" y="301320"/>
            <a:ext cx="9071640" cy="1261800"/>
          </a:xfrm>
          <a:prstGeom prst="rect">
            <a:avLst/>
          </a:prstGeom>
          <a:noFill/>
          <a:ln>
            <a:noFill/>
          </a:ln>
        </p:spPr>
        <p:txBody>
          <a:bodyPr lIns="0" tIns="0" rIns="0" bIns="0" anchor="ctr"/>
          <a:lstStyle/>
          <a:p>
            <a:pPr algn="ctr"/>
            <a:r>
              <a:rPr lang="en-IN" sz="5870" b="0" strike="noStrike" spc="-1">
                <a:latin typeface="Arial"/>
              </a:rPr>
              <a:t>Example</a:t>
            </a:r>
          </a:p>
        </p:txBody>
      </p:sp>
      <p:sp>
        <p:nvSpPr>
          <p:cNvPr id="178" name="TextShape 2"/>
          <p:cNvSpPr txBox="1"/>
          <p:nvPr/>
        </p:nvSpPr>
        <p:spPr>
          <a:xfrm>
            <a:off x="504000" y="1591560"/>
            <a:ext cx="9071640" cy="5752440"/>
          </a:xfrm>
          <a:prstGeom prst="rect">
            <a:avLst/>
          </a:prstGeom>
          <a:noFill/>
          <a:ln>
            <a:noFill/>
          </a:ln>
        </p:spPr>
        <p:txBody>
          <a:bodyPr lIns="0" tIns="0" rIns="0" bIns="0">
            <a:normAutofit fontScale="55000" lnSpcReduction="20000"/>
          </a:bodyPr>
          <a:lstStyle/>
          <a:p>
            <a:r>
              <a:rPr lang="en-IN" sz="4270" b="0" strike="noStrike" spc="-1" dirty="0">
                <a:latin typeface="Arial"/>
              </a:rPr>
              <a:t>class TestExceptionPropagation1{  </a:t>
            </a:r>
          </a:p>
          <a:p>
            <a:r>
              <a:rPr lang="en-IN" sz="4270" b="0" strike="noStrike" spc="-1" dirty="0">
                <a:latin typeface="Arial"/>
              </a:rPr>
              <a:t>  void m(){  </a:t>
            </a:r>
          </a:p>
          <a:p>
            <a:r>
              <a:rPr lang="en-IN" sz="4270" b="0" strike="noStrike" spc="-1" dirty="0">
                <a:latin typeface="Arial"/>
              </a:rPr>
              <a:t>    int data=50/0;  </a:t>
            </a:r>
          </a:p>
          <a:p>
            <a:r>
              <a:rPr lang="en-IN" sz="4270" b="0" strike="noStrike" spc="-1" dirty="0">
                <a:latin typeface="Arial"/>
              </a:rPr>
              <a:t>  }  </a:t>
            </a:r>
          </a:p>
          <a:p>
            <a:r>
              <a:rPr lang="en-IN" sz="4270" b="0" strike="noStrike" spc="-1" dirty="0">
                <a:latin typeface="Arial"/>
              </a:rPr>
              <a:t>  void n(){  </a:t>
            </a:r>
          </a:p>
          <a:p>
            <a:r>
              <a:rPr lang="en-IN" sz="4270" b="0" strike="noStrike" spc="-1" dirty="0">
                <a:latin typeface="Arial"/>
              </a:rPr>
              <a:t>    m();  </a:t>
            </a:r>
          </a:p>
          <a:p>
            <a:r>
              <a:rPr lang="en-IN" sz="4270" b="0" strike="noStrike" spc="-1" dirty="0">
                <a:latin typeface="Arial"/>
              </a:rPr>
              <a:t>  }  </a:t>
            </a:r>
          </a:p>
          <a:p>
            <a:r>
              <a:rPr lang="en-IN" sz="4270" b="0" strike="noStrike" spc="-1" dirty="0">
                <a:latin typeface="Arial"/>
              </a:rPr>
              <a:t>  void p(){  </a:t>
            </a:r>
          </a:p>
          <a:p>
            <a:r>
              <a:rPr lang="en-IN" sz="4270" b="0" strike="noStrike" spc="-1" dirty="0">
                <a:latin typeface="Arial"/>
              </a:rPr>
              <a:t>   try{  </a:t>
            </a:r>
          </a:p>
          <a:p>
            <a:r>
              <a:rPr lang="en-IN" sz="4270" b="0" strike="noStrike" spc="-1" dirty="0">
                <a:latin typeface="Arial"/>
              </a:rPr>
              <a:t>    n();  </a:t>
            </a:r>
          </a:p>
          <a:p>
            <a:r>
              <a:rPr lang="en-IN" sz="4270" b="0" strike="noStrike" spc="-1" dirty="0">
                <a:latin typeface="Arial"/>
              </a:rPr>
              <a:t>   }catch(Exception e){</a:t>
            </a:r>
            <a:r>
              <a:rPr lang="en-IN" sz="4270" b="0" strike="noStrike" spc="-1" dirty="0" err="1">
                <a:latin typeface="Arial"/>
              </a:rPr>
              <a:t>System.out.println</a:t>
            </a:r>
            <a:r>
              <a:rPr lang="en-IN" sz="4270" b="0" strike="noStrike" spc="-1" dirty="0">
                <a:latin typeface="Arial"/>
              </a:rPr>
              <a:t>("exception handled");}  </a:t>
            </a:r>
          </a:p>
          <a:p>
            <a:r>
              <a:rPr lang="en-IN" sz="4270" b="0" strike="noStrike" spc="-1" dirty="0">
                <a:latin typeface="Arial"/>
              </a:rPr>
              <a:t>  }  </a:t>
            </a:r>
          </a:p>
          <a:p>
            <a:r>
              <a:rPr lang="en-IN" sz="4270" b="0" strike="noStrike" spc="-1" dirty="0">
                <a:latin typeface="Arial"/>
              </a:rPr>
              <a:t>  public static void main(String args[]){  </a:t>
            </a:r>
          </a:p>
          <a:p>
            <a:r>
              <a:rPr lang="en-IN" sz="4270" b="0" strike="noStrike" spc="-1" dirty="0">
                <a:latin typeface="Arial"/>
              </a:rPr>
              <a:t>   TestExceptionPropagation1 </a:t>
            </a:r>
            <a:r>
              <a:rPr lang="en-IN" sz="4270" b="0" strike="noStrike" spc="-1" dirty="0" err="1">
                <a:latin typeface="Arial"/>
              </a:rPr>
              <a:t>obj</a:t>
            </a:r>
            <a:r>
              <a:rPr lang="en-IN" sz="4270" b="0" strike="noStrike" spc="-1" dirty="0">
                <a:latin typeface="Arial"/>
              </a:rPr>
              <a:t>=new TestExceptionPropagation1();  </a:t>
            </a:r>
          </a:p>
          <a:p>
            <a:r>
              <a:rPr lang="en-IN" sz="4270" b="0" strike="noStrike" spc="-1" dirty="0">
                <a:latin typeface="Arial"/>
              </a:rPr>
              <a:t>   </a:t>
            </a:r>
            <a:r>
              <a:rPr lang="en-IN" sz="4270" b="0" strike="noStrike" spc="-1" dirty="0" err="1">
                <a:latin typeface="Arial"/>
              </a:rPr>
              <a:t>obj.p</a:t>
            </a:r>
            <a:r>
              <a:rPr lang="en-IN" sz="4270" b="0" strike="noStrike" spc="-1" dirty="0">
                <a:latin typeface="Arial"/>
              </a:rPr>
              <a:t>();  </a:t>
            </a:r>
          </a:p>
          <a:p>
            <a:r>
              <a:rPr lang="en-IN" sz="4270" b="0" strike="noStrike" spc="-1" dirty="0">
                <a:latin typeface="Arial"/>
              </a:rPr>
              <a:t>   </a:t>
            </a:r>
            <a:r>
              <a:rPr lang="en-IN" sz="4270" b="0" strike="noStrike" spc="-1" dirty="0" err="1">
                <a:latin typeface="Arial"/>
              </a:rPr>
              <a:t>System.out.println</a:t>
            </a:r>
            <a:r>
              <a:rPr lang="en-IN" sz="4270" b="0" strike="noStrike" spc="-1" dirty="0">
                <a:latin typeface="Arial"/>
              </a:rPr>
              <a:t>("normal flow...");  </a:t>
            </a:r>
          </a:p>
          <a:p>
            <a:r>
              <a:rPr lang="en-IN" sz="4270" b="0" strike="noStrike" spc="-1" dirty="0">
                <a:latin typeface="Arial"/>
              </a:rPr>
              <a:t>  }  </a:t>
            </a:r>
          </a:p>
          <a:p>
            <a:r>
              <a:rPr lang="en-IN" sz="4270" b="0" strike="noStrike" spc="-1" dirty="0">
                <a:latin typeface="Aria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318021" y="0"/>
            <a:ext cx="9071640" cy="1262160"/>
          </a:xfrm>
          <a:prstGeom prst="rect">
            <a:avLst/>
          </a:prstGeom>
          <a:noFill/>
          <a:ln>
            <a:noFill/>
          </a:ln>
        </p:spPr>
        <p:txBody>
          <a:bodyPr lIns="0" tIns="0" rIns="0" bIns="0" anchor="ctr"/>
          <a:lstStyle/>
          <a:p>
            <a:pPr algn="ctr"/>
            <a:r>
              <a:rPr lang="en-IN" sz="5870" b="0" strike="noStrike" spc="-1" dirty="0">
                <a:latin typeface="Arial"/>
              </a:rPr>
              <a:t>Types of Exception</a:t>
            </a:r>
          </a:p>
        </p:txBody>
      </p:sp>
      <p:sp>
        <p:nvSpPr>
          <p:cNvPr id="134" name="TextShape 2"/>
          <p:cNvSpPr txBox="1"/>
          <p:nvPr/>
        </p:nvSpPr>
        <p:spPr>
          <a:xfrm>
            <a:off x="159010" y="1262160"/>
            <a:ext cx="9762604" cy="6177026"/>
          </a:xfrm>
          <a:prstGeom prst="rect">
            <a:avLst/>
          </a:prstGeom>
          <a:noFill/>
          <a:ln>
            <a:noFill/>
          </a:ln>
        </p:spPr>
        <p:txBody>
          <a:bodyPr lIns="0" tIns="0" rIns="0" bIns="0">
            <a:normAutofit/>
          </a:bodyPr>
          <a:lstStyle/>
          <a:p>
            <a:pPr algn="just">
              <a:spcBef>
                <a:spcPts val="1888"/>
              </a:spcBef>
            </a:pPr>
            <a:r>
              <a:rPr lang="en-IN" sz="2600" b="1" strike="noStrike" spc="-1" dirty="0">
                <a:latin typeface="Arial"/>
              </a:rPr>
              <a:t>1) </a:t>
            </a:r>
            <a:r>
              <a:rPr lang="en-IN" sz="2800" b="1" strike="noStrike" spc="-1" dirty="0">
                <a:latin typeface="Arial"/>
              </a:rPr>
              <a:t>Checked Exception: The</a:t>
            </a:r>
            <a:r>
              <a:rPr lang="en-IN" sz="2800" b="0" strike="noStrike" spc="-1" dirty="0">
                <a:latin typeface="Arial"/>
              </a:rPr>
              <a:t> classes which directly inherit Throwable class except RuntimeException and Error are known as checked exceptions e.g. IOException, SQLException etc. Checked exceptions are checked at compile-time.</a:t>
            </a:r>
          </a:p>
          <a:p>
            <a:pPr algn="just">
              <a:spcBef>
                <a:spcPts val="1888"/>
              </a:spcBef>
            </a:pPr>
            <a:r>
              <a:rPr lang="en-IN" sz="2800" b="1" strike="noStrike" spc="-1" dirty="0">
                <a:latin typeface="Arial"/>
              </a:rPr>
              <a:t>2) Unchecked Exception: </a:t>
            </a:r>
            <a:r>
              <a:rPr lang="en-IN" sz="2800" strike="noStrike" spc="-1" dirty="0">
                <a:latin typeface="Arial"/>
              </a:rPr>
              <a:t>The</a:t>
            </a:r>
            <a:r>
              <a:rPr lang="en-IN" sz="2800" spc="-1" dirty="0">
                <a:latin typeface="Arial"/>
              </a:rPr>
              <a:t> </a:t>
            </a:r>
            <a:r>
              <a:rPr lang="en-IN" sz="2800" b="0" strike="noStrike" spc="-1" dirty="0">
                <a:latin typeface="Arial"/>
              </a:rPr>
              <a:t>classes which inherit RuntimeException are known as unchecked exceptions e.g. ArithmeticException, NullPointerException, ArrayIndexOutOfBoundsException etc. Unchecked exceptions are not checked at compile-time, but they are checked at runtime.</a:t>
            </a:r>
          </a:p>
          <a:p>
            <a:pPr algn="just">
              <a:spcBef>
                <a:spcPts val="1888"/>
              </a:spcBef>
            </a:pPr>
            <a:r>
              <a:rPr lang="en-IN" sz="2800" b="1" strike="noStrike" spc="-1" dirty="0">
                <a:latin typeface="Arial"/>
              </a:rPr>
              <a:t>3) Error:</a:t>
            </a:r>
            <a:r>
              <a:rPr lang="en-IN" sz="2800" b="0" strike="noStrike" spc="-1" dirty="0">
                <a:latin typeface="Arial"/>
              </a:rPr>
              <a:t> Error is irrecoverable e.g. OutOfMemoryError, VirtualMachineError, AssertionError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04000" y="301320"/>
            <a:ext cx="9071640" cy="1262160"/>
          </a:xfrm>
          <a:prstGeom prst="rect">
            <a:avLst/>
          </a:prstGeom>
          <a:noFill/>
          <a:ln>
            <a:noFill/>
          </a:ln>
        </p:spPr>
        <p:txBody>
          <a:bodyPr lIns="0" tIns="0" rIns="0" bIns="0" anchor="ctr"/>
          <a:lstStyle/>
          <a:p>
            <a:pPr algn="ctr"/>
            <a:r>
              <a:rPr lang="en-IN" sz="5870" b="0" strike="noStrike" spc="-1">
                <a:latin typeface="Arial"/>
              </a:rPr>
              <a:t>Exception Hierarchy</a:t>
            </a:r>
          </a:p>
        </p:txBody>
      </p:sp>
      <p:pic>
        <p:nvPicPr>
          <p:cNvPr id="136" name="Picture 135"/>
          <p:cNvPicPr/>
          <p:nvPr/>
        </p:nvPicPr>
        <p:blipFill>
          <a:blip r:embed="rId2"/>
          <a:stretch/>
        </p:blipFill>
        <p:spPr>
          <a:xfrm>
            <a:off x="890280" y="1768680"/>
            <a:ext cx="8298720" cy="438444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504000" y="301320"/>
            <a:ext cx="9071640" cy="1261800"/>
          </a:xfrm>
          <a:prstGeom prst="rect">
            <a:avLst/>
          </a:prstGeom>
          <a:noFill/>
          <a:ln>
            <a:noFill/>
          </a:ln>
        </p:spPr>
        <p:txBody>
          <a:bodyPr lIns="0" tIns="0" rIns="0" bIns="0" anchor="ctr"/>
          <a:lstStyle/>
          <a:p>
            <a:pPr algn="ctr"/>
            <a:r>
              <a:rPr lang="en-IN" sz="4400" b="0" strike="noStrike" spc="-1" dirty="0">
                <a:latin typeface="Arial"/>
              </a:rPr>
              <a:t>Java Exception Keywords</a:t>
            </a:r>
          </a:p>
        </p:txBody>
      </p:sp>
      <p:sp>
        <p:nvSpPr>
          <p:cNvPr id="138" name="TextShape 2"/>
          <p:cNvSpPr txBox="1"/>
          <p:nvPr/>
        </p:nvSpPr>
        <p:spPr>
          <a:xfrm>
            <a:off x="504000" y="1872000"/>
            <a:ext cx="9266034" cy="5544000"/>
          </a:xfrm>
          <a:prstGeom prst="rect">
            <a:avLst/>
          </a:prstGeom>
          <a:noFill/>
          <a:ln>
            <a:noFill/>
          </a:ln>
        </p:spPr>
        <p:txBody>
          <a:bodyPr lIns="0" tIns="0" rIns="0" bIns="0">
            <a:normAutofit/>
          </a:bodyPr>
          <a:lstStyle/>
          <a:p>
            <a:r>
              <a:rPr lang="en-IN" sz="2800" b="0" strike="noStrike" spc="-1" dirty="0">
                <a:latin typeface="Arial"/>
              </a:rPr>
              <a:t>T</a:t>
            </a:r>
            <a:r>
              <a:rPr lang="en-IN" sz="2800" b="1" strike="noStrike" spc="-1" dirty="0">
                <a:latin typeface="Arial"/>
              </a:rPr>
              <a:t>here are 5 keywords which are used in handling exceptions in Jav</a:t>
            </a:r>
            <a:r>
              <a:rPr lang="en-IN" sz="2800" b="1" spc="-1" dirty="0">
                <a:latin typeface="Arial"/>
              </a:rPr>
              <a:t>a:</a:t>
            </a:r>
            <a:r>
              <a:rPr lang="en-IN" sz="2800" spc="-1" dirty="0">
                <a:latin typeface="Arial"/>
              </a:rPr>
              <a:t>-</a:t>
            </a:r>
            <a:endParaRPr lang="en-IN" sz="2800" b="0" strike="noStrike" spc="-1" dirty="0">
              <a:latin typeface="Arial"/>
            </a:endParaRPr>
          </a:p>
          <a:p>
            <a:endParaRPr lang="en-IN" sz="2800" b="0" strike="noStrike" spc="-1" dirty="0">
              <a:latin typeface="Arial"/>
            </a:endParaRPr>
          </a:p>
          <a:p>
            <a:r>
              <a:rPr lang="en-IN" sz="2800" b="1" strike="noStrike" spc="-1" dirty="0">
                <a:latin typeface="Arial"/>
              </a:rPr>
              <a:t>1. try:</a:t>
            </a:r>
            <a:r>
              <a:rPr lang="en-IN" sz="2800" spc="-1" dirty="0">
                <a:latin typeface="Arial"/>
              </a:rPr>
              <a:t> </a:t>
            </a:r>
            <a:r>
              <a:rPr lang="en-IN" sz="2800" b="0" strike="noStrike" spc="-1" dirty="0">
                <a:latin typeface="Arial"/>
              </a:rPr>
              <a:t>The "try" keyword is used to specify a block where we should place exception code. The try block must be followed by either catch or finally. It means, we can't use try block alone.</a:t>
            </a:r>
          </a:p>
          <a:p>
            <a:r>
              <a:rPr lang="en-IN" sz="2800" b="1" strike="noStrike" spc="-1" dirty="0">
                <a:latin typeface="Arial"/>
              </a:rPr>
              <a:t>2. catch: </a:t>
            </a:r>
            <a:r>
              <a:rPr lang="en-IN" sz="2800" b="0" strike="noStrike" spc="-1" dirty="0">
                <a:latin typeface="Arial"/>
              </a:rPr>
              <a:t>The "catch" block is used to handle the exception. It must be preceded by try block which means we can't use catch block alone. It can be followed by finally block later.</a:t>
            </a:r>
          </a:p>
          <a:p>
            <a:endParaRPr lang="en-IN" sz="427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04000" y="301320"/>
            <a:ext cx="9071640" cy="1261800"/>
          </a:xfrm>
          <a:prstGeom prst="rect">
            <a:avLst/>
          </a:prstGeom>
          <a:noFill/>
          <a:ln>
            <a:noFill/>
          </a:ln>
        </p:spPr>
        <p:txBody>
          <a:bodyPr lIns="0" tIns="0" rIns="0" bIns="0" anchor="ctr"/>
          <a:lstStyle/>
          <a:p>
            <a:pPr algn="ctr"/>
            <a:r>
              <a:rPr lang="en-IN" sz="5870" b="0" strike="noStrike" spc="-1">
                <a:latin typeface="Arial"/>
              </a:rPr>
              <a:t>Java Exception Keywords</a:t>
            </a:r>
          </a:p>
        </p:txBody>
      </p:sp>
      <p:sp>
        <p:nvSpPr>
          <p:cNvPr id="140" name="TextShape 2"/>
          <p:cNvSpPr txBox="1"/>
          <p:nvPr/>
        </p:nvSpPr>
        <p:spPr>
          <a:xfrm>
            <a:off x="504000" y="1714355"/>
            <a:ext cx="9071640" cy="5544000"/>
          </a:xfrm>
          <a:prstGeom prst="rect">
            <a:avLst/>
          </a:prstGeom>
          <a:noFill/>
          <a:ln>
            <a:noFill/>
          </a:ln>
        </p:spPr>
        <p:txBody>
          <a:bodyPr lIns="0" tIns="0" rIns="0" bIns="0">
            <a:normAutofit/>
          </a:bodyPr>
          <a:lstStyle/>
          <a:p>
            <a:r>
              <a:rPr lang="en-IN" sz="3000" b="1" strike="noStrike" spc="-1" dirty="0">
                <a:latin typeface="Arial"/>
              </a:rPr>
              <a:t>3. finally:</a:t>
            </a:r>
            <a:r>
              <a:rPr lang="en-IN" sz="3000" b="0" strike="noStrike" spc="-1" dirty="0">
                <a:latin typeface="Arial"/>
              </a:rPr>
              <a:t>	The "finally" block is used to execute the important code of the program. It is executed whether an exception is handled or not.</a:t>
            </a:r>
          </a:p>
          <a:p>
            <a:endParaRPr lang="en-IN" sz="3000" b="0" strike="noStrike" spc="-1" dirty="0">
              <a:latin typeface="Arial"/>
            </a:endParaRPr>
          </a:p>
          <a:p>
            <a:r>
              <a:rPr lang="en-IN" sz="3000" b="1" strike="noStrike" spc="-1" dirty="0">
                <a:latin typeface="Arial"/>
              </a:rPr>
              <a:t>4. throw:	</a:t>
            </a:r>
            <a:r>
              <a:rPr lang="en-IN" sz="3000" b="0" strike="noStrike" spc="-1" dirty="0">
                <a:latin typeface="Arial"/>
              </a:rPr>
              <a:t>The "throw" keyword is used to throw an exception.</a:t>
            </a:r>
          </a:p>
          <a:p>
            <a:endParaRPr lang="en-IN" sz="3000" b="0" strike="noStrike" spc="-1" dirty="0">
              <a:latin typeface="Arial"/>
            </a:endParaRPr>
          </a:p>
          <a:p>
            <a:r>
              <a:rPr lang="en-IN" sz="3000" b="1" strike="noStrike" spc="-1" dirty="0">
                <a:latin typeface="Arial"/>
              </a:rPr>
              <a:t>5. throws:</a:t>
            </a:r>
            <a:r>
              <a:rPr lang="en-IN" sz="3000" b="0" strike="noStrike" spc="-1" dirty="0">
                <a:latin typeface="Arial"/>
              </a:rPr>
              <a:t>	The "throws" keyword is used to declare exceptions. It doesn't throw an exception. It specifies that there may occur an exception in the method. It is always used with method signature.</a:t>
            </a:r>
          </a:p>
          <a:p>
            <a:endParaRPr lang="en-IN" sz="427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24BC-3FB3-4BFC-AA62-1D4D23D2A8BD}"/>
              </a:ext>
            </a:extLst>
          </p:cNvPr>
          <p:cNvSpPr>
            <a:spLocks noGrp="1"/>
          </p:cNvSpPr>
          <p:nvPr>
            <p:ph type="title"/>
          </p:nvPr>
        </p:nvSpPr>
        <p:spPr>
          <a:xfrm>
            <a:off x="504000" y="301320"/>
            <a:ext cx="9071640" cy="520090"/>
          </a:xfrm>
        </p:spPr>
        <p:txBody>
          <a:bodyPr/>
          <a:lstStyle/>
          <a:p>
            <a:r>
              <a:rPr lang="en-IN" dirty="0"/>
              <a:t>Exceptions in Java</a:t>
            </a:r>
          </a:p>
        </p:txBody>
      </p:sp>
      <p:sp>
        <p:nvSpPr>
          <p:cNvPr id="3" name="Text Placeholder 2">
            <a:extLst>
              <a:ext uri="{FF2B5EF4-FFF2-40B4-BE49-F238E27FC236}">
                <a16:creationId xmlns:a16="http://schemas.microsoft.com/office/drawing/2014/main" id="{8C81FA5F-B05B-4045-908E-7ADF3719FAB0}"/>
              </a:ext>
            </a:extLst>
          </p:cNvPr>
          <p:cNvSpPr>
            <a:spLocks noGrp="1"/>
          </p:cNvSpPr>
          <p:nvPr>
            <p:ph type="body"/>
          </p:nvPr>
        </p:nvSpPr>
        <p:spPr>
          <a:xfrm>
            <a:off x="139485" y="821410"/>
            <a:ext cx="9825925" cy="6738265"/>
          </a:xfrm>
        </p:spPr>
        <p:txBody>
          <a:bodyPr>
            <a:normAutofit fontScale="85000" lnSpcReduction="20000"/>
          </a:bodyPr>
          <a:lstStyle/>
          <a:p>
            <a:pPr marL="0" indent="0" fontAlgn="base">
              <a:buNone/>
            </a:pPr>
            <a:endParaRPr lang="en-IN" sz="3600" b="1" dirty="0"/>
          </a:p>
          <a:p>
            <a:pPr marL="0" indent="0" fontAlgn="base">
              <a:buNone/>
            </a:pPr>
            <a:r>
              <a:rPr lang="en-IN" sz="3600" b="1" dirty="0"/>
              <a:t>1. Arithmetic Exception:-</a:t>
            </a:r>
            <a:br>
              <a:rPr lang="en-IN" sz="3000" dirty="0"/>
            </a:br>
            <a:r>
              <a:rPr lang="en-IN" sz="3000" dirty="0"/>
              <a:t>It is thrown when an exceptional condition has occurred in an arithmetic operation.</a:t>
            </a:r>
          </a:p>
          <a:p>
            <a:pPr marL="0" indent="0">
              <a:buNone/>
            </a:pPr>
            <a:endParaRPr lang="en-IN" dirty="0"/>
          </a:p>
          <a:p>
            <a:pPr marL="0" indent="0">
              <a:buNone/>
            </a:pPr>
            <a:r>
              <a:rPr lang="en-IN" sz="3600" dirty="0"/>
              <a:t>class ArithmeticExceptionDemo { </a:t>
            </a:r>
          </a:p>
          <a:p>
            <a:pPr marL="0" indent="0">
              <a:buNone/>
            </a:pPr>
            <a:r>
              <a:rPr lang="en-IN" sz="3600" dirty="0"/>
              <a:t>    public static void main(String args[]) </a:t>
            </a:r>
          </a:p>
          <a:p>
            <a:pPr marL="0" indent="0">
              <a:buNone/>
            </a:pPr>
            <a:r>
              <a:rPr lang="en-IN" sz="3600" dirty="0"/>
              <a:t>   { </a:t>
            </a:r>
          </a:p>
          <a:p>
            <a:pPr marL="0" indent="0">
              <a:buNone/>
            </a:pPr>
            <a:r>
              <a:rPr lang="en-IN" sz="3600" dirty="0"/>
              <a:t>        try { </a:t>
            </a:r>
          </a:p>
          <a:p>
            <a:pPr marL="0" indent="0">
              <a:buNone/>
            </a:pPr>
            <a:r>
              <a:rPr lang="en-IN" sz="3600" dirty="0"/>
              <a:t>            int a = 30, b = 0; </a:t>
            </a:r>
          </a:p>
          <a:p>
            <a:pPr marL="0" indent="0">
              <a:buNone/>
            </a:pPr>
            <a:r>
              <a:rPr lang="en-IN" sz="3600" dirty="0"/>
              <a:t>            int c = a/b;  </a:t>
            </a:r>
            <a:r>
              <a:rPr lang="en-IN" sz="3300" dirty="0"/>
              <a:t>// cannot divide by zero </a:t>
            </a:r>
          </a:p>
          <a:p>
            <a:pPr marL="0" indent="0">
              <a:buNone/>
            </a:pPr>
            <a:r>
              <a:rPr lang="en-IN" sz="3600" dirty="0"/>
              <a:t>            System.out.println ("Result = " + c); </a:t>
            </a:r>
          </a:p>
          <a:p>
            <a:pPr marL="0" indent="0">
              <a:buNone/>
            </a:pPr>
            <a:r>
              <a:rPr lang="en-IN" sz="3600" dirty="0"/>
              <a:t>        } </a:t>
            </a:r>
          </a:p>
          <a:p>
            <a:pPr marL="0" indent="0">
              <a:buNone/>
            </a:pPr>
            <a:r>
              <a:rPr lang="en-IN" sz="3600" dirty="0"/>
              <a:t>        catch(ArithmeticException e) { </a:t>
            </a:r>
          </a:p>
          <a:p>
            <a:pPr marL="0" indent="0">
              <a:buNone/>
            </a:pPr>
            <a:r>
              <a:rPr lang="en-IN" sz="3600" dirty="0"/>
              <a:t>            System.out.println ("Can't divide a number by 0"); </a:t>
            </a:r>
          </a:p>
          <a:p>
            <a:pPr marL="0" indent="0">
              <a:buNone/>
            </a:pPr>
            <a:r>
              <a:rPr lang="en-IN" sz="3600" dirty="0"/>
              <a:t>        } </a:t>
            </a:r>
          </a:p>
          <a:p>
            <a:pPr marL="0" indent="0">
              <a:buNone/>
            </a:pPr>
            <a:r>
              <a:rPr lang="en-IN" sz="3600" dirty="0"/>
              <a:t>    } </a:t>
            </a:r>
          </a:p>
          <a:p>
            <a:pPr marL="0" indent="0">
              <a:buNone/>
            </a:pPr>
            <a:r>
              <a:rPr lang="en-IN" sz="3600" dirty="0"/>
              <a:t>} </a:t>
            </a:r>
          </a:p>
        </p:txBody>
      </p:sp>
    </p:spTree>
    <p:extLst>
      <p:ext uri="{BB962C8B-B14F-4D97-AF65-F5344CB8AC3E}">
        <p14:creationId xmlns:p14="http://schemas.microsoft.com/office/powerpoint/2010/main" val="293925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8B68C5-597C-4B8A-923B-D8500365744B}"/>
              </a:ext>
            </a:extLst>
          </p:cNvPr>
          <p:cNvSpPr>
            <a:spLocks noGrp="1"/>
          </p:cNvSpPr>
          <p:nvPr>
            <p:ph type="body"/>
          </p:nvPr>
        </p:nvSpPr>
        <p:spPr>
          <a:xfrm>
            <a:off x="247973" y="263471"/>
            <a:ext cx="9686441" cy="7296204"/>
          </a:xfrm>
        </p:spPr>
        <p:txBody>
          <a:bodyPr>
            <a:normAutofit/>
          </a:bodyPr>
          <a:lstStyle/>
          <a:p>
            <a:pPr marL="0" indent="0">
              <a:buNone/>
            </a:pPr>
            <a:r>
              <a:rPr lang="en-IN" sz="2800" b="1" dirty="0"/>
              <a:t>2. ArrayIndexOutOfBoundException:-</a:t>
            </a:r>
            <a:br>
              <a:rPr lang="en-IN" sz="2800" b="1" dirty="0"/>
            </a:br>
            <a:r>
              <a:rPr lang="en-IN" sz="2800" dirty="0"/>
              <a:t>It is thrown to indicate that an array has been accessed with an illegal index. The index is either negative or greater than or equal to the size of the array.</a:t>
            </a:r>
          </a:p>
          <a:p>
            <a:pPr marL="0" indent="0">
              <a:buNone/>
            </a:pPr>
            <a:endParaRPr lang="en-IN" sz="2800" dirty="0"/>
          </a:p>
          <a:p>
            <a:pPr marL="0" indent="0">
              <a:buNone/>
            </a:pPr>
            <a:r>
              <a:rPr lang="en-IN" sz="2800" dirty="0"/>
              <a:t>class NullPointerDemo { </a:t>
            </a:r>
          </a:p>
          <a:p>
            <a:pPr marL="0" indent="0">
              <a:buNone/>
            </a:pPr>
            <a:r>
              <a:rPr lang="en-IN" sz="2800" dirty="0"/>
              <a:t>    public static void main(String args[]) { </a:t>
            </a:r>
          </a:p>
          <a:p>
            <a:pPr marL="0" indent="0">
              <a:buNone/>
            </a:pPr>
            <a:r>
              <a:rPr lang="en-IN" sz="2800" dirty="0"/>
              <a:t>        try { </a:t>
            </a:r>
          </a:p>
          <a:p>
            <a:pPr marL="0" indent="0">
              <a:buNone/>
            </a:pPr>
            <a:r>
              <a:rPr lang="en-IN" sz="2800" dirty="0"/>
              <a:t>            String a = null; //null value </a:t>
            </a:r>
          </a:p>
          <a:p>
            <a:pPr marL="0" indent="0">
              <a:buNone/>
            </a:pPr>
            <a:r>
              <a:rPr lang="en-IN" sz="2800" dirty="0"/>
              <a:t>            System.out.println(a.charAt(0)); </a:t>
            </a:r>
          </a:p>
          <a:p>
            <a:pPr marL="0" indent="0">
              <a:buNone/>
            </a:pPr>
            <a:r>
              <a:rPr lang="en-IN" sz="2800" dirty="0"/>
              <a:t>        } catch(NullPointerException e) { </a:t>
            </a:r>
          </a:p>
          <a:p>
            <a:pPr marL="0" indent="0">
              <a:buNone/>
            </a:pPr>
            <a:r>
              <a:rPr lang="en-IN" sz="2800" dirty="0"/>
              <a:t>            System.out.println("NullPointerException.."); </a:t>
            </a:r>
          </a:p>
          <a:p>
            <a:pPr marL="0" indent="0">
              <a:buNone/>
            </a:pPr>
            <a:r>
              <a:rPr lang="en-IN" sz="2800" dirty="0"/>
              <a:t>        } </a:t>
            </a:r>
          </a:p>
          <a:p>
            <a:pPr marL="0" indent="0">
              <a:buNone/>
            </a:pPr>
            <a:r>
              <a:rPr lang="en-IN" sz="2800" dirty="0"/>
              <a:t>    } </a:t>
            </a:r>
          </a:p>
          <a:p>
            <a:pPr marL="0" indent="0">
              <a:buNone/>
            </a:pPr>
            <a:r>
              <a:rPr lang="en-IN" sz="2800" dirty="0"/>
              <a:t>} </a:t>
            </a:r>
          </a:p>
        </p:txBody>
      </p:sp>
    </p:spTree>
    <p:extLst>
      <p:ext uri="{BB962C8B-B14F-4D97-AF65-F5344CB8AC3E}">
        <p14:creationId xmlns:p14="http://schemas.microsoft.com/office/powerpoint/2010/main" val="3800727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2062</TotalTime>
  <Words>1691</Words>
  <Application>Microsoft Office PowerPoint</Application>
  <PresentationFormat>Custom</PresentationFormat>
  <Paragraphs>327</Paragraphs>
  <Slides>33</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33</vt:i4>
      </vt:variant>
    </vt:vector>
  </HeadingPairs>
  <TitlesOfParts>
    <vt:vector size="40" baseType="lpstr">
      <vt:lpstr>Arial</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Exceptions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Beehive</dc:title>
  <dc:subject/>
  <dc:creator/>
  <dc:description/>
  <cp:lastModifiedBy>android_dev</cp:lastModifiedBy>
  <cp:revision>15</cp:revision>
  <dcterms:created xsi:type="dcterms:W3CDTF">2019-02-03T20:43:00Z</dcterms:created>
  <dcterms:modified xsi:type="dcterms:W3CDTF">2019-02-16T08:54:51Z</dcterms:modified>
  <dc:language>en-IN</dc:language>
</cp:coreProperties>
</file>