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402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R</a:t>
            </a:r>
            <a:r>
              <a:rPr dirty="0" sz="2400" lang="en-US" smtClean="0"/>
              <a:t>O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V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</a:t>
            </a:r>
            <a:r>
              <a:rPr dirty="0" sz="2400" lang="en-US" smtClean="0"/>
              <a:t>E</a:t>
            </a:r>
            <a:r>
              <a:rPr dirty="0" sz="2400" lang="en-US" smtClean="0"/>
              <a:t>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b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/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2024-09-05T05:26:04Z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3c39db16778a4fe3834f3d734e0ba255</vt:lpwstr>
  </property>
</Properties>
</file>