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654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91" r:id="rId17"/>
    <p:sldId id="792" r:id="rId18"/>
    <p:sldId id="794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5" r:id="rId44"/>
    <p:sldId id="826" r:id="rId45"/>
    <p:sldId id="828" r:id="rId46"/>
    <p:sldId id="827" r:id="rId47"/>
    <p:sldId id="820" r:id="rId48"/>
    <p:sldId id="821" r:id="rId49"/>
    <p:sldId id="822" r:id="rId50"/>
    <p:sldId id="823" r:id="rId51"/>
    <p:sldId id="82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mynums[0]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4857760"/>
            <a:ext cx="8455187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mynums[2:4]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5027274"/>
            <a:ext cx="8455187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 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694821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Functions For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 smtClean="0"/>
              <a:t>A lot of functions that work on </a:t>
            </a:r>
            <a:r>
              <a:rPr lang="en-IN" sz="2200" b="1" dirty="0" smtClean="0">
                <a:solidFill>
                  <a:srgbClr val="C00000"/>
                </a:solidFill>
              </a:rPr>
              <a:t>lists</a:t>
            </a:r>
            <a:r>
              <a:rPr lang="en-IN" sz="2200" dirty="0" smtClean="0"/>
              <a:t> work on </a:t>
            </a:r>
            <a:r>
              <a:rPr lang="en-IN" sz="2200" b="1" dirty="0" err="1" smtClean="0">
                <a:solidFill>
                  <a:srgbClr val="C00000"/>
                </a:solidFill>
              </a:rPr>
              <a:t>tuples</a:t>
            </a:r>
            <a:r>
              <a:rPr lang="en-IN" sz="2200" dirty="0" smtClean="0"/>
              <a:t> too. </a:t>
            </a:r>
          </a:p>
          <a:p>
            <a:endParaRPr lang="en-IN" sz="2200" dirty="0" smtClean="0"/>
          </a:p>
          <a:p>
            <a:r>
              <a:rPr lang="en-IN" sz="2200" dirty="0" smtClean="0"/>
              <a:t>But only those functions work with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dirty="0" smtClean="0"/>
              <a:t> which do not </a:t>
            </a:r>
            <a:r>
              <a:rPr lang="en-IN" sz="2200" b="1" dirty="0" smtClean="0">
                <a:solidFill>
                  <a:srgbClr val="C00000"/>
                </a:solidFill>
              </a:rPr>
              <a:t>modify</a:t>
            </a:r>
            <a:r>
              <a:rPr lang="en-IN" sz="2200" dirty="0" smtClean="0"/>
              <a:t> it</a:t>
            </a:r>
            <a:endParaRPr lang="en-US" sz="2200" b="1" u="sng" dirty="0" smtClean="0"/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>
                <a:solidFill>
                  <a:srgbClr val="C00000"/>
                </a:solidFill>
              </a:rPr>
              <a:t>Can you figure out which of these functions will work with </a:t>
            </a:r>
            <a:r>
              <a:rPr lang="en-US" sz="2200" b="1" dirty="0" err="1" smtClean="0">
                <a:solidFill>
                  <a:srgbClr val="C00000"/>
                </a:solidFill>
              </a:rPr>
              <a:t>tuple</a:t>
            </a:r>
            <a:r>
              <a:rPr lang="en-US" sz="2200" b="1" dirty="0" smtClean="0">
                <a:solidFill>
                  <a:srgbClr val="C00000"/>
                </a:solidFill>
              </a:rPr>
              <a:t> ?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sum()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sorted()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any()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all()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335756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3857628"/>
            <a:ext cx="39966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All of them will work with </a:t>
            </a:r>
            <a:r>
              <a:rPr lang="en-US" b="1" dirty="0" err="1" smtClean="0">
                <a:solidFill>
                  <a:srgbClr val="C000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Will </a:t>
            </a:r>
            <a:r>
              <a:rPr lang="en-US" b="1" dirty="0" smtClean="0">
                <a:solidFill>
                  <a:srgbClr val="7030A0"/>
                </a:solidFill>
              </a:rPr>
              <a:t>sorted( ) </a:t>
            </a:r>
            <a:r>
              <a:rPr lang="en-US" b="1" dirty="0" smtClean="0"/>
              <a:t>also work 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Yes, even </a:t>
            </a:r>
            <a:r>
              <a:rPr lang="en-US" b="1" dirty="0" smtClean="0">
                <a:solidFill>
                  <a:srgbClr val="7030A0"/>
                </a:solidFill>
              </a:rPr>
              <a:t>sorted( ) </a:t>
            </a:r>
            <a:r>
              <a:rPr lang="en-US" b="1" dirty="0" smtClean="0">
                <a:solidFill>
                  <a:srgbClr val="C00000"/>
                </a:solidFill>
              </a:rPr>
              <a:t>function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will also work since it does not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change the </a:t>
            </a:r>
            <a:r>
              <a:rPr lang="en-US" b="1" dirty="0" smtClean="0">
                <a:solidFill>
                  <a:srgbClr val="7030A0"/>
                </a:solidFill>
              </a:rPr>
              <a:t>original </a:t>
            </a:r>
            <a:r>
              <a:rPr lang="en-US" b="1" dirty="0" err="1" smtClean="0">
                <a:solidFill>
                  <a:srgbClr val="7030A0"/>
                </a:solidFill>
              </a:rPr>
              <a:t>tuple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rather it returns a sorted copy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it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fruits=("</a:t>
            </a:r>
            <a:r>
              <a:rPr lang="fr-FR" sz="2000" b="1" dirty="0" err="1" smtClean="0">
                <a:solidFill>
                  <a:srgbClr val="C00000"/>
                </a:solidFill>
              </a:rPr>
              <a:t>apple</a:t>
            </a:r>
            <a:r>
              <a:rPr lang="fr-FR" sz="2000" b="1" dirty="0" smtClean="0">
                <a:solidFill>
                  <a:srgbClr val="C00000"/>
                </a:solidFill>
              </a:rPr>
              <a:t>","</a:t>
            </a:r>
            <a:r>
              <a:rPr lang="fr-FR" sz="20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000" b="1" dirty="0" smtClean="0">
                <a:solidFill>
                  <a:srgbClr val="C00000"/>
                </a:solidFill>
              </a:rPr>
              <a:t>",None)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len</a:t>
            </a:r>
            <a:r>
              <a:rPr lang="fr-FR" sz="2000" b="1" dirty="0" smtClean="0">
                <a:solidFill>
                  <a:srgbClr val="7030A0"/>
                </a:solidFill>
              </a:rPr>
              <a:t>(fruits))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greatest </a:t>
            </a:r>
            <a:r>
              <a:rPr lang="en-IN" sz="2400" dirty="0" smtClean="0"/>
              <a:t>item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=(5,2,11,3)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(max(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“)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booleans</a:t>
            </a:r>
            <a:r>
              <a:rPr lang="en-IN" sz="2400" b="1" dirty="0" smtClean="0">
                <a:solidFill>
                  <a:srgbClr val="C00000"/>
                </a:solidFill>
              </a:rPr>
              <a:t>=(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=(True,5,False)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=("</a:t>
            </a:r>
            <a:r>
              <a:rPr lang="en-IN" sz="2400" b="1" dirty="0" err="1" smtClean="0">
                <a:solidFill>
                  <a:srgbClr val="C00000"/>
                </a:solidFill>
              </a:rPr>
              <a:t>True",False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00438"/>
            <a:ext cx="8643966" cy="58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Changing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With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values=(10,"hello",20,"bye")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print(max(values))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38150"/>
            <a:ext cx="8643966" cy="51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fruits=("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orange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fruits=("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",None)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5" y="4286256"/>
            <a:ext cx="8480707" cy="44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=(5,2,11,3)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(min(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december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sum(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sum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. </a:t>
            </a:r>
          </a:p>
          <a:p>
            <a:endParaRPr lang="en-IN" sz="2400" dirty="0" smtClean="0"/>
          </a:p>
          <a:p>
            <a:r>
              <a:rPr lang="en-IN" sz="2400" dirty="0" smtClean="0"/>
              <a:t>As before , the  items must be of </a:t>
            </a:r>
            <a:r>
              <a:rPr lang="en-IN" sz="2400" b="1" dirty="0" smtClean="0">
                <a:solidFill>
                  <a:srgbClr val="C00000"/>
                </a:solidFill>
              </a:rPr>
              <a:t>Numeric</a:t>
            </a:r>
            <a:r>
              <a:rPr lang="en-IN" sz="2400" dirty="0" smtClean="0"/>
              <a:t> or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type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=(10,20,30)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sum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=(10,20,30,True,False)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=('1','2','3')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28" cy="49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=(2.5,3.5,4.5)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sorted version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passed as argument.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=(7,4,9,1)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08082"/>
            <a:ext cx="2038635" cy="528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2" y="242886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Did you notice a special point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3357562"/>
            <a:ext cx="3815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Although </a:t>
            </a:r>
            <a:r>
              <a:rPr lang="en-US" b="1" dirty="0" smtClean="0">
                <a:solidFill>
                  <a:srgbClr val="FFFF00"/>
                </a:solidFill>
              </a:rPr>
              <a:t>sorted( ) </a:t>
            </a:r>
            <a:r>
              <a:rPr lang="en-US" b="1" dirty="0" smtClean="0">
                <a:solidFill>
                  <a:srgbClr val="C00000"/>
                </a:solidFill>
              </a:rPr>
              <a:t>is working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a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, but it has returned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 list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Changing 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Unlike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immutable.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that elements of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</a:t>
            </a:r>
            <a:r>
              <a:rPr lang="en-IN" sz="2400" b="1" i="1" dirty="0" smtClean="0">
                <a:solidFill>
                  <a:srgbClr val="002060"/>
                </a:solidFill>
              </a:rPr>
              <a:t>cannot be changed </a:t>
            </a:r>
            <a:r>
              <a:rPr lang="en-IN" sz="2400" dirty="0" smtClean="0"/>
              <a:t>once it has been assigned.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december”,”january”,”may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months=("january","may","december",3)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82868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values=(2.4,1.0,2,3.6)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[1.0,2,2.4,3.6]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bhopal","bhop","Bhopal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Bhopal”,”bhop”,”bhopal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Sorting In Descending Order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sort</a:t>
            </a:r>
            <a:r>
              <a:rPr lang="en-IN" sz="2400" dirty="0" smtClean="0"/>
              <a:t>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descending order </a:t>
            </a:r>
            <a:r>
              <a:rPr lang="en-IN" sz="2400" dirty="0" smtClean="0"/>
              <a:t>, we can pass the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 with value set to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to the function </a:t>
            </a:r>
            <a:r>
              <a:rPr lang="en-IN" sz="2400" b="1" dirty="0" smtClean="0">
                <a:solidFill>
                  <a:srgbClr val="C00000"/>
                </a:solidFill>
              </a:rPr>
              <a:t>sorted(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=(7,4,9,1)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nums,reverse</a:t>
            </a:r>
            <a:r>
              <a:rPr lang="fr-FR" sz="2000" b="1" dirty="0" smtClean="0">
                <a:solidFill>
                  <a:srgbClr val="7030A0"/>
                </a:solidFill>
              </a:rPr>
              <a:t>=</a:t>
            </a:r>
            <a:r>
              <a:rPr lang="fr-FR" sz="2000" b="1" dirty="0" err="1" smtClean="0">
                <a:solidFill>
                  <a:srgbClr val="7030A0"/>
                </a:solidFill>
              </a:rPr>
              <a:t>True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00039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tuple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 converts an </a:t>
            </a:r>
            <a:r>
              <a:rPr lang="en-IN" sz="2400" b="1" dirty="0" err="1" smtClean="0">
                <a:solidFill>
                  <a:srgbClr val="00B050"/>
                </a:solidFill>
              </a:rPr>
              <a:t>iterable</a:t>
            </a:r>
            <a:r>
              <a:rPr lang="en-IN" sz="2400" dirty="0" smtClean="0"/>
              <a:t>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range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city="</a:t>
            </a:r>
            <a:r>
              <a:rPr lang="en-IN" sz="2000" b="1" dirty="0" err="1" smtClean="0">
                <a:solidFill>
                  <a:srgbClr val="C00000"/>
                </a:solidFill>
              </a:rPr>
              <a:t>bhopal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tuple</a:t>
            </a:r>
            <a:r>
              <a:rPr lang="en-IN" sz="2000" b="1" dirty="0" smtClean="0">
                <a:solidFill>
                  <a:srgbClr val="7030A0"/>
                </a:solidFill>
              </a:rPr>
              <a:t>(city)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91817"/>
            <a:ext cx="6154009" cy="41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715436" cy="87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n="20"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2"/>
            <a:ext cx="2500330" cy="4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l=[10,20,30]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(l)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48285"/>
            <a:ext cx="2405146" cy="36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(1, 3, 4, 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</a:rPr>
              <a:t>mynums</a:t>
            </a:r>
            <a:r>
              <a:rPr lang="en-IN" sz="2400" b="1" dirty="0" smtClean="0">
                <a:solidFill>
                  <a:srgbClr val="00B050"/>
                </a:solidFill>
              </a:rPr>
              <a:t>[0]=15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33136"/>
            <a:ext cx="8143932" cy="7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False, 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("","0", "")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("",0, "")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364930"/>
            <a:ext cx="5786478" cy="778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(4,)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elements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all(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(1, 3, 4, 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(1,3,4,5)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mynums=([10,20],30,40,50)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mynums[0][0]=15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4864963" cy="55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459" y="2571744"/>
            <a:ext cx="38379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Although a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FFFF0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if it contains a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data then we can change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it’s value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False, 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myvalues=("hello",30,40,50)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myvalues[0]="hi"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 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8286808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myvalues=(["hello",20],30,40,50)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myvalues[0][0]="hi"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28357"/>
            <a:ext cx="4857784" cy="58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mynums=(15,25,35,45,55)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4786322"/>
            <a:ext cx="3795811" cy="714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2571744"/>
            <a:ext cx="4195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object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FFFF0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 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reference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So we can assign a new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object </a:t>
            </a:r>
            <a:r>
              <a:rPr lang="en-US" b="1" dirty="0" smtClean="0">
                <a:solidFill>
                  <a:srgbClr val="C00000"/>
                </a:solidFill>
              </a:rPr>
              <a:t>to the same </a:t>
            </a:r>
            <a:r>
              <a:rPr lang="en-US" b="1" dirty="0" smtClean="0">
                <a:solidFill>
                  <a:srgbClr val="FFFF00"/>
                </a:solidFill>
              </a:rPr>
              <a:t>reference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discussed previously,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also means that we can’t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just a part of it.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we can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entire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if required.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9609</TotalTime>
  <Words>1172</Words>
  <Application>Microsoft Office PowerPoint</Application>
  <PresentationFormat>On-screen Show (4:3)</PresentationFormat>
  <Paragraphs>404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Changing A Tuple</vt:lpstr>
      <vt:lpstr>Guess The Output ?</vt:lpstr>
      <vt:lpstr>Guess The Output ?</vt:lpstr>
      <vt:lpstr>Guess The Output ?</vt:lpstr>
      <vt:lpstr>Guess The Output ?</vt:lpstr>
      <vt:lpstr>Guess The Output ?</vt:lpstr>
      <vt:lpstr>Deleting A Tuple</vt:lpstr>
      <vt:lpstr>Guess The Output ?</vt:lpstr>
      <vt:lpstr>Guess The Output ?</vt:lpstr>
      <vt:lpstr>Guess The Output ?</vt:lpstr>
      <vt:lpstr>Built In Functions For Tuple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min( ) Function</vt:lpstr>
      <vt:lpstr>Guess The Output ?</vt:lpstr>
      <vt:lpstr>The sum(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Guess The Output ?</vt:lpstr>
      <vt:lpstr>Sorting In Descending Order</vt:lpstr>
      <vt:lpstr>The tuple( ) Function</vt:lpstr>
      <vt:lpstr>Guess The Output ?</vt:lpstr>
      <vt:lpstr>Guess The Output ?</vt:lpstr>
      <vt:lpstr>Guess The Output ?</vt:lpstr>
      <vt:lpstr>The any(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1064</cp:revision>
  <dcterms:created xsi:type="dcterms:W3CDTF">2015-12-21T13:46:48Z</dcterms:created>
  <dcterms:modified xsi:type="dcterms:W3CDTF">2018-10-26T10:48:39Z</dcterms:modified>
</cp:coreProperties>
</file>