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MOHAMED ROSHAN NAWAZ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312213835/asunm1473312213835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