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23"/>
  </p:notesMasterIdLst>
  <p:sldIdLst>
    <p:sldId id="256" r:id="rId2"/>
    <p:sldId id="257" r:id="rId3"/>
    <p:sldId id="258" r:id="rId4"/>
    <p:sldId id="259" r:id="rId5"/>
    <p:sldId id="260" r:id="rId6"/>
    <p:sldId id="262" r:id="rId7"/>
    <p:sldId id="263" r:id="rId8"/>
    <p:sldId id="264" r:id="rId9"/>
    <p:sldId id="266" r:id="rId10"/>
    <p:sldId id="265" r:id="rId11"/>
    <p:sldId id="267" r:id="rId12"/>
    <p:sldId id="268" r:id="rId13"/>
    <p:sldId id="269" r:id="rId14"/>
    <p:sldId id="270" r:id="rId15"/>
    <p:sldId id="273" r:id="rId16"/>
    <p:sldId id="274" r:id="rId17"/>
    <p:sldId id="275" r:id="rId18"/>
    <p:sldId id="276" r:id="rId19"/>
    <p:sldId id="277"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han Dandge" userId="ca4ad9ce01baa624" providerId="LiveId" clId="{790D17DF-D4F8-45ED-B719-15D981FDF8D0}"/>
    <pc:docChg chg="undo custSel addSld modSld">
      <pc:chgData name="Roshan Dandge" userId="ca4ad9ce01baa624" providerId="LiveId" clId="{790D17DF-D4F8-45ED-B719-15D981FDF8D0}" dt="2023-11-04T13:01:58.503" v="14" actId="1036"/>
      <pc:docMkLst>
        <pc:docMk/>
      </pc:docMkLst>
      <pc:sldChg chg="modSp mod">
        <pc:chgData name="Roshan Dandge" userId="ca4ad9ce01baa624" providerId="LiveId" clId="{790D17DF-D4F8-45ED-B719-15D981FDF8D0}" dt="2023-11-04T12:40:46.918" v="9" actId="1036"/>
        <pc:sldMkLst>
          <pc:docMk/>
          <pc:sldMk cId="2549526890" sldId="256"/>
        </pc:sldMkLst>
        <pc:spChg chg="mod">
          <ac:chgData name="Roshan Dandge" userId="ca4ad9ce01baa624" providerId="LiveId" clId="{790D17DF-D4F8-45ED-B719-15D981FDF8D0}" dt="2023-11-04T11:06:09.916" v="2" actId="11"/>
          <ac:spMkLst>
            <pc:docMk/>
            <pc:sldMk cId="2549526890" sldId="256"/>
            <ac:spMk id="8" creationId="{EE8E897C-C8CC-C346-9CE8-8232FD419631}"/>
          </ac:spMkLst>
        </pc:spChg>
        <pc:picChg chg="mod">
          <ac:chgData name="Roshan Dandge" userId="ca4ad9ce01baa624" providerId="LiveId" clId="{790D17DF-D4F8-45ED-B719-15D981FDF8D0}" dt="2023-11-04T12:40:46.918" v="9" actId="1036"/>
          <ac:picMkLst>
            <pc:docMk/>
            <pc:sldMk cId="2549526890" sldId="256"/>
            <ac:picMk id="12" creationId="{71F8AC1C-885A-F6E5-4C08-8B8D810D5E0F}"/>
          </ac:picMkLst>
        </pc:picChg>
      </pc:sldChg>
      <pc:sldChg chg="modSp mod">
        <pc:chgData name="Roshan Dandge" userId="ca4ad9ce01baa624" providerId="LiveId" clId="{790D17DF-D4F8-45ED-B719-15D981FDF8D0}" dt="2023-11-04T13:01:58.503" v="14" actId="1036"/>
        <pc:sldMkLst>
          <pc:docMk/>
          <pc:sldMk cId="2531746368" sldId="258"/>
        </pc:sldMkLst>
        <pc:spChg chg="mod">
          <ac:chgData name="Roshan Dandge" userId="ca4ad9ce01baa624" providerId="LiveId" clId="{790D17DF-D4F8-45ED-B719-15D981FDF8D0}" dt="2023-11-04T13:01:58.503" v="14" actId="1036"/>
          <ac:spMkLst>
            <pc:docMk/>
            <pc:sldMk cId="2531746368" sldId="258"/>
            <ac:spMk id="3" creationId="{E5C01279-A676-957A-A0C3-7855B70FFB4E}"/>
          </ac:spMkLst>
        </pc:spChg>
        <pc:spChg chg="mod">
          <ac:chgData name="Roshan Dandge" userId="ca4ad9ce01baa624" providerId="LiveId" clId="{790D17DF-D4F8-45ED-B719-15D981FDF8D0}" dt="2023-11-04T13:01:58.503" v="14" actId="1036"/>
          <ac:spMkLst>
            <pc:docMk/>
            <pc:sldMk cId="2531746368" sldId="258"/>
            <ac:spMk id="4" creationId="{5FD1D53C-D37C-31A6-FDF5-6C4BA988DA80}"/>
          </ac:spMkLst>
        </pc:spChg>
        <pc:spChg chg="mod">
          <ac:chgData name="Roshan Dandge" userId="ca4ad9ce01baa624" providerId="LiveId" clId="{790D17DF-D4F8-45ED-B719-15D981FDF8D0}" dt="2023-11-04T12:52:55.421" v="12" actId="20577"/>
          <ac:spMkLst>
            <pc:docMk/>
            <pc:sldMk cId="2531746368" sldId="258"/>
            <ac:spMk id="5" creationId="{9FCA542B-C019-653E-BF02-F9D3B7BEEA29}"/>
          </ac:spMkLst>
        </pc:spChg>
      </pc:sldChg>
      <pc:sldChg chg="new">
        <pc:chgData name="Roshan Dandge" userId="ca4ad9ce01baa624" providerId="LiveId" clId="{790D17DF-D4F8-45ED-B719-15D981FDF8D0}" dt="2023-11-04T11:07:06.938" v="3" actId="680"/>
        <pc:sldMkLst>
          <pc:docMk/>
          <pc:sldMk cId="2785769785" sldId="273"/>
        </pc:sldMkLst>
      </pc:sldChg>
      <pc:sldChg chg="new">
        <pc:chgData name="Roshan Dandge" userId="ca4ad9ce01baa624" providerId="LiveId" clId="{790D17DF-D4F8-45ED-B719-15D981FDF8D0}" dt="2023-11-04T11:07:11.092" v="4" actId="680"/>
        <pc:sldMkLst>
          <pc:docMk/>
          <pc:sldMk cId="449495636" sldId="274"/>
        </pc:sldMkLst>
      </pc:sldChg>
      <pc:sldChg chg="new">
        <pc:chgData name="Roshan Dandge" userId="ca4ad9ce01baa624" providerId="LiveId" clId="{790D17DF-D4F8-45ED-B719-15D981FDF8D0}" dt="2023-11-04T11:07:14.728" v="5" actId="680"/>
        <pc:sldMkLst>
          <pc:docMk/>
          <pc:sldMk cId="1220003530" sldId="275"/>
        </pc:sldMkLst>
      </pc:sldChg>
      <pc:sldChg chg="new">
        <pc:chgData name="Roshan Dandge" userId="ca4ad9ce01baa624" providerId="LiveId" clId="{790D17DF-D4F8-45ED-B719-15D981FDF8D0}" dt="2023-11-04T11:07:18.612" v="6" actId="680"/>
        <pc:sldMkLst>
          <pc:docMk/>
          <pc:sldMk cId="2561981422" sldId="276"/>
        </pc:sldMkLst>
      </pc:sldChg>
      <pc:sldChg chg="new">
        <pc:chgData name="Roshan Dandge" userId="ca4ad9ce01baa624" providerId="LiveId" clId="{790D17DF-D4F8-45ED-B719-15D981FDF8D0}" dt="2023-11-04T11:07:21.080" v="7" actId="680"/>
        <pc:sldMkLst>
          <pc:docMk/>
          <pc:sldMk cId="3176454410" sldId="277"/>
        </pc:sldMkLst>
      </pc:sldChg>
    </pc:docChg>
  </pc:docChgLst>
  <pc:docChgLst>
    <pc:chgData name="Roshan Dandge" userId="ca4ad9ce01baa624" providerId="LiveId" clId="{000C9724-301C-491C-B1EF-BDEFE3E2219B}"/>
    <pc:docChg chg="undo custSel addSld delSld modSld">
      <pc:chgData name="Roshan Dandge" userId="ca4ad9ce01baa624" providerId="LiveId" clId="{000C9724-301C-491C-B1EF-BDEFE3E2219B}" dt="2023-08-10T16:00:46.294" v="1341" actId="5793"/>
      <pc:docMkLst>
        <pc:docMk/>
      </pc:docMkLst>
      <pc:sldChg chg="addSp delSp modSp mod">
        <pc:chgData name="Roshan Dandge" userId="ca4ad9ce01baa624" providerId="LiveId" clId="{000C9724-301C-491C-B1EF-BDEFE3E2219B}" dt="2023-08-10T15:57:50.622" v="1318" actId="1076"/>
        <pc:sldMkLst>
          <pc:docMk/>
          <pc:sldMk cId="2549526890" sldId="256"/>
        </pc:sldMkLst>
        <pc:spChg chg="add mod">
          <ac:chgData name="Roshan Dandge" userId="ca4ad9ce01baa624" providerId="LiveId" clId="{000C9724-301C-491C-B1EF-BDEFE3E2219B}" dt="2023-08-10T15:54:25.424" v="1305" actId="2711"/>
          <ac:spMkLst>
            <pc:docMk/>
            <pc:sldMk cId="2549526890" sldId="256"/>
            <ac:spMk id="2" creationId="{853A01C0-9A99-88EE-0CF9-BCFBCC8948CB}"/>
          </ac:spMkLst>
        </pc:spChg>
        <pc:spChg chg="mod">
          <ac:chgData name="Roshan Dandge" userId="ca4ad9ce01baa624" providerId="LiveId" clId="{000C9724-301C-491C-B1EF-BDEFE3E2219B}" dt="2023-08-10T15:52:07.012" v="1175" actId="1076"/>
          <ac:spMkLst>
            <pc:docMk/>
            <pc:sldMk cId="2549526890" sldId="256"/>
            <ac:spMk id="4" creationId="{FBE288BC-BF70-8FC5-ED93-E8D3B4A0C4CD}"/>
          </ac:spMkLst>
        </pc:spChg>
        <pc:spChg chg="add del mod">
          <ac:chgData name="Roshan Dandge" userId="ca4ad9ce01baa624" providerId="LiveId" clId="{000C9724-301C-491C-B1EF-BDEFE3E2219B}" dt="2023-08-10T15:53:07.415" v="1265" actId="22"/>
          <ac:spMkLst>
            <pc:docMk/>
            <pc:sldMk cId="2549526890" sldId="256"/>
            <ac:spMk id="5" creationId="{FA9A75CE-5628-D014-F721-ABAE7F0BB8FE}"/>
          </ac:spMkLst>
        </pc:spChg>
        <pc:picChg chg="add del mod">
          <ac:chgData name="Roshan Dandge" userId="ca4ad9ce01baa624" providerId="LiveId" clId="{000C9724-301C-491C-B1EF-BDEFE3E2219B}" dt="2023-08-10T15:55:19.089" v="1309" actId="478"/>
          <ac:picMkLst>
            <pc:docMk/>
            <pc:sldMk cId="2549526890" sldId="256"/>
            <ac:picMk id="9" creationId="{1E083BD2-FF44-8FF1-751A-B6A08C0F1AC2}"/>
          </ac:picMkLst>
        </pc:picChg>
        <pc:picChg chg="mod">
          <ac:chgData name="Roshan Dandge" userId="ca4ad9ce01baa624" providerId="LiveId" clId="{000C9724-301C-491C-B1EF-BDEFE3E2219B}" dt="2023-08-10T15:52:12.996" v="1177" actId="1076"/>
          <ac:picMkLst>
            <pc:docMk/>
            <pc:sldMk cId="2549526890" sldId="256"/>
            <ac:picMk id="10" creationId="{C7DC14B2-97DB-EADB-A4B7-BB4E1F6B14CE}"/>
          </ac:picMkLst>
        </pc:picChg>
        <pc:picChg chg="add mod">
          <ac:chgData name="Roshan Dandge" userId="ca4ad9ce01baa624" providerId="LiveId" clId="{000C9724-301C-491C-B1EF-BDEFE3E2219B}" dt="2023-08-10T15:57:50.622" v="1318" actId="1076"/>
          <ac:picMkLst>
            <pc:docMk/>
            <pc:sldMk cId="2549526890" sldId="256"/>
            <ac:picMk id="12" creationId="{71F8AC1C-885A-F6E5-4C08-8B8D810D5E0F}"/>
          </ac:picMkLst>
        </pc:picChg>
      </pc:sldChg>
      <pc:sldChg chg="modSp mod">
        <pc:chgData name="Roshan Dandge" userId="ca4ad9ce01baa624" providerId="LiveId" clId="{000C9724-301C-491C-B1EF-BDEFE3E2219B}" dt="2023-08-10T14:46:47.840" v="898" actId="20577"/>
        <pc:sldMkLst>
          <pc:docMk/>
          <pc:sldMk cId="365978107" sldId="257"/>
        </pc:sldMkLst>
        <pc:spChg chg="mod">
          <ac:chgData name="Roshan Dandge" userId="ca4ad9ce01baa624" providerId="LiveId" clId="{000C9724-301C-491C-B1EF-BDEFE3E2219B}" dt="2023-08-10T14:46:47.840" v="898" actId="20577"/>
          <ac:spMkLst>
            <pc:docMk/>
            <pc:sldMk cId="365978107" sldId="257"/>
            <ac:spMk id="3" creationId="{CB58528E-5113-A533-5DC8-6490E80EA299}"/>
          </ac:spMkLst>
        </pc:spChg>
      </pc:sldChg>
      <pc:sldChg chg="addSp modSp mod">
        <pc:chgData name="Roshan Dandge" userId="ca4ad9ce01baa624" providerId="LiveId" clId="{000C9724-301C-491C-B1EF-BDEFE3E2219B}" dt="2023-08-10T15:45:44.879" v="1150" actId="339"/>
        <pc:sldMkLst>
          <pc:docMk/>
          <pc:sldMk cId="1930418901" sldId="259"/>
        </pc:sldMkLst>
        <pc:spChg chg="mod">
          <ac:chgData name="Roshan Dandge" userId="ca4ad9ce01baa624" providerId="LiveId" clId="{000C9724-301C-491C-B1EF-BDEFE3E2219B}" dt="2023-08-10T15:03:02.457" v="1076" actId="1076"/>
          <ac:spMkLst>
            <pc:docMk/>
            <pc:sldMk cId="1930418901" sldId="259"/>
            <ac:spMk id="2" creationId="{A413A83F-BA84-8E3B-0741-3DC462EF2DC3}"/>
          </ac:spMkLst>
        </pc:spChg>
        <pc:spChg chg="mod">
          <ac:chgData name="Roshan Dandge" userId="ca4ad9ce01baa624" providerId="LiveId" clId="{000C9724-301C-491C-B1EF-BDEFE3E2219B}" dt="2023-08-10T15:02:56.184" v="1074" actId="1076"/>
          <ac:spMkLst>
            <pc:docMk/>
            <pc:sldMk cId="1930418901" sldId="259"/>
            <ac:spMk id="3" creationId="{F13051B0-379E-9926-D62C-15260CA3EC51}"/>
          </ac:spMkLst>
        </pc:spChg>
        <pc:picChg chg="add mod">
          <ac:chgData name="Roshan Dandge" userId="ca4ad9ce01baa624" providerId="LiveId" clId="{000C9724-301C-491C-B1EF-BDEFE3E2219B}" dt="2023-08-10T15:45:44.879" v="1150" actId="339"/>
          <ac:picMkLst>
            <pc:docMk/>
            <pc:sldMk cId="1930418901" sldId="259"/>
            <ac:picMk id="5" creationId="{A895ED42-75A3-D553-9020-0292E4B99FC9}"/>
          </ac:picMkLst>
        </pc:picChg>
      </pc:sldChg>
      <pc:sldChg chg="modSp mod">
        <pc:chgData name="Roshan Dandge" userId="ca4ad9ce01baa624" providerId="LiveId" clId="{000C9724-301C-491C-B1EF-BDEFE3E2219B}" dt="2023-08-10T15:05:53.816" v="1082" actId="20577"/>
        <pc:sldMkLst>
          <pc:docMk/>
          <pc:sldMk cId="3490832277" sldId="260"/>
        </pc:sldMkLst>
        <pc:spChg chg="mod">
          <ac:chgData name="Roshan Dandge" userId="ca4ad9ce01baa624" providerId="LiveId" clId="{000C9724-301C-491C-B1EF-BDEFE3E2219B}" dt="2023-08-10T15:05:37.620" v="1078" actId="20577"/>
          <ac:spMkLst>
            <pc:docMk/>
            <pc:sldMk cId="3490832277" sldId="260"/>
            <ac:spMk id="4" creationId="{CB036DE7-89D4-1C2F-294C-5F74E6898314}"/>
          </ac:spMkLst>
        </pc:spChg>
        <pc:spChg chg="mod">
          <ac:chgData name="Roshan Dandge" userId="ca4ad9ce01baa624" providerId="LiveId" clId="{000C9724-301C-491C-B1EF-BDEFE3E2219B}" dt="2023-08-10T15:05:53.816" v="1082" actId="20577"/>
          <ac:spMkLst>
            <pc:docMk/>
            <pc:sldMk cId="3490832277" sldId="260"/>
            <ac:spMk id="9" creationId="{DFDEBF1A-8D5C-BDCE-AABD-72ECDD51A2E6}"/>
          </ac:spMkLst>
        </pc:spChg>
      </pc:sldChg>
      <pc:sldChg chg="addSp modSp mod">
        <pc:chgData name="Roshan Dandge" userId="ca4ad9ce01baa624" providerId="LiveId" clId="{000C9724-301C-491C-B1EF-BDEFE3E2219B}" dt="2023-08-10T15:39:12.688" v="1124" actId="1440"/>
        <pc:sldMkLst>
          <pc:docMk/>
          <pc:sldMk cId="1551202408" sldId="262"/>
        </pc:sldMkLst>
        <pc:spChg chg="mod">
          <ac:chgData name="Roshan Dandge" userId="ca4ad9ce01baa624" providerId="LiveId" clId="{000C9724-301C-491C-B1EF-BDEFE3E2219B}" dt="2023-08-10T15:38:44.741" v="1119" actId="1076"/>
          <ac:spMkLst>
            <pc:docMk/>
            <pc:sldMk cId="1551202408" sldId="262"/>
            <ac:spMk id="4" creationId="{B1979450-C352-9B4F-A33A-B9AC28FAEC6C}"/>
          </ac:spMkLst>
        </pc:spChg>
        <pc:spChg chg="mod">
          <ac:chgData name="Roshan Dandge" userId="ca4ad9ce01baa624" providerId="LiveId" clId="{000C9724-301C-491C-B1EF-BDEFE3E2219B}" dt="2023-08-10T15:38:47.764" v="1120" actId="1076"/>
          <ac:spMkLst>
            <pc:docMk/>
            <pc:sldMk cId="1551202408" sldId="262"/>
            <ac:spMk id="7" creationId="{DD9993DE-B9AE-253D-9969-AD98D5872468}"/>
          </ac:spMkLst>
        </pc:spChg>
        <pc:picChg chg="add mod">
          <ac:chgData name="Roshan Dandge" userId="ca4ad9ce01baa624" providerId="LiveId" clId="{000C9724-301C-491C-B1EF-BDEFE3E2219B}" dt="2023-08-10T15:39:12.688" v="1124" actId="1440"/>
          <ac:picMkLst>
            <pc:docMk/>
            <pc:sldMk cId="1551202408" sldId="262"/>
            <ac:picMk id="6" creationId="{DB2FA94B-8F33-104D-0D9D-A52D80C5F824}"/>
          </ac:picMkLst>
        </pc:picChg>
      </pc:sldChg>
      <pc:sldChg chg="addSp modSp mod">
        <pc:chgData name="Roshan Dandge" userId="ca4ad9ce01baa624" providerId="LiveId" clId="{000C9724-301C-491C-B1EF-BDEFE3E2219B}" dt="2023-08-10T15:43:03.396" v="1142" actId="207"/>
        <pc:sldMkLst>
          <pc:docMk/>
          <pc:sldMk cId="535962723" sldId="263"/>
        </pc:sldMkLst>
        <pc:spChg chg="mod">
          <ac:chgData name="Roshan Dandge" userId="ca4ad9ce01baa624" providerId="LiveId" clId="{000C9724-301C-491C-B1EF-BDEFE3E2219B}" dt="2023-08-10T15:43:03.396" v="1142" actId="207"/>
          <ac:spMkLst>
            <pc:docMk/>
            <pc:sldMk cId="535962723" sldId="263"/>
            <ac:spMk id="2" creationId="{2CA5B5DF-5C12-B206-5A1B-FB09FE010965}"/>
          </ac:spMkLst>
        </pc:spChg>
        <pc:spChg chg="mod">
          <ac:chgData name="Roshan Dandge" userId="ca4ad9ce01baa624" providerId="LiveId" clId="{000C9724-301C-491C-B1EF-BDEFE3E2219B}" dt="2023-08-10T15:42:49.620" v="1141" actId="207"/>
          <ac:spMkLst>
            <pc:docMk/>
            <pc:sldMk cId="535962723" sldId="263"/>
            <ac:spMk id="4" creationId="{075744DA-47C4-B182-022E-30B72D9A8BFB}"/>
          </ac:spMkLst>
        </pc:spChg>
        <pc:spChg chg="mod">
          <ac:chgData name="Roshan Dandge" userId="ca4ad9ce01baa624" providerId="LiveId" clId="{000C9724-301C-491C-B1EF-BDEFE3E2219B}" dt="2023-08-10T15:42:29.662" v="1138" actId="1076"/>
          <ac:spMkLst>
            <pc:docMk/>
            <pc:sldMk cId="535962723" sldId="263"/>
            <ac:spMk id="6" creationId="{CB1B5DD0-BAF4-7241-1428-A5A487246549}"/>
          </ac:spMkLst>
        </pc:spChg>
        <pc:picChg chg="add mod modCrop">
          <ac:chgData name="Roshan Dandge" userId="ca4ad9ce01baa624" providerId="LiveId" clId="{000C9724-301C-491C-B1EF-BDEFE3E2219B}" dt="2023-08-10T15:41:53.703" v="1132" actId="1440"/>
          <ac:picMkLst>
            <pc:docMk/>
            <pc:sldMk cId="535962723" sldId="263"/>
            <ac:picMk id="7" creationId="{3A0C7331-411C-9682-EE25-98D4E4E66169}"/>
          </ac:picMkLst>
        </pc:picChg>
      </pc:sldChg>
      <pc:sldChg chg="addSp modSp mod">
        <pc:chgData name="Roshan Dandge" userId="ca4ad9ce01baa624" providerId="LiveId" clId="{000C9724-301C-491C-B1EF-BDEFE3E2219B}" dt="2023-08-10T15:45:11.152" v="1149" actId="14100"/>
        <pc:sldMkLst>
          <pc:docMk/>
          <pc:sldMk cId="989428434" sldId="264"/>
        </pc:sldMkLst>
        <pc:spChg chg="mod">
          <ac:chgData name="Roshan Dandge" userId="ca4ad9ce01baa624" providerId="LiveId" clId="{000C9724-301C-491C-B1EF-BDEFE3E2219B}" dt="2023-08-10T15:44:57.501" v="1146" actId="1076"/>
          <ac:spMkLst>
            <pc:docMk/>
            <pc:sldMk cId="989428434" sldId="264"/>
            <ac:spMk id="5" creationId="{38DD98F6-E692-7F07-E981-95983C05B112}"/>
          </ac:spMkLst>
        </pc:spChg>
        <pc:picChg chg="add mod modCrop">
          <ac:chgData name="Roshan Dandge" userId="ca4ad9ce01baa624" providerId="LiveId" clId="{000C9724-301C-491C-B1EF-BDEFE3E2219B}" dt="2023-08-10T15:45:11.152" v="1149" actId="14100"/>
          <ac:picMkLst>
            <pc:docMk/>
            <pc:sldMk cId="989428434" sldId="264"/>
            <ac:picMk id="4" creationId="{467FB479-345F-B16B-58E3-0078A7374A5D}"/>
          </ac:picMkLst>
        </pc:picChg>
      </pc:sldChg>
      <pc:sldChg chg="addSp modSp mod">
        <pc:chgData name="Roshan Dandge" userId="ca4ad9ce01baa624" providerId="LiveId" clId="{000C9724-301C-491C-B1EF-BDEFE3E2219B}" dt="2023-08-10T15:59:11.338" v="1320" actId="113"/>
        <pc:sldMkLst>
          <pc:docMk/>
          <pc:sldMk cId="3822295082" sldId="265"/>
        </pc:sldMkLst>
        <pc:spChg chg="mod">
          <ac:chgData name="Roshan Dandge" userId="ca4ad9ce01baa624" providerId="LiveId" clId="{000C9724-301C-491C-B1EF-BDEFE3E2219B}" dt="2023-08-10T15:59:11.338" v="1320" actId="113"/>
          <ac:spMkLst>
            <pc:docMk/>
            <pc:sldMk cId="3822295082" sldId="265"/>
            <ac:spMk id="7" creationId="{5A75678A-0701-DC9C-68E1-EA7FEF212631}"/>
          </ac:spMkLst>
        </pc:spChg>
        <pc:picChg chg="add mod">
          <ac:chgData name="Roshan Dandge" userId="ca4ad9ce01baa624" providerId="LiveId" clId="{000C9724-301C-491C-B1EF-BDEFE3E2219B}" dt="2023-08-10T15:46:01.564" v="1152" actId="1440"/>
          <ac:picMkLst>
            <pc:docMk/>
            <pc:sldMk cId="3822295082" sldId="265"/>
            <ac:picMk id="4" creationId="{E1206D28-AF7B-DB00-5E24-3A0FB1F53089}"/>
          </ac:picMkLst>
        </pc:picChg>
      </pc:sldChg>
      <pc:sldChg chg="new del">
        <pc:chgData name="Roshan Dandge" userId="ca4ad9ce01baa624" providerId="LiveId" clId="{000C9724-301C-491C-B1EF-BDEFE3E2219B}" dt="2023-08-10T14:08:19.211" v="1" actId="680"/>
        <pc:sldMkLst>
          <pc:docMk/>
          <pc:sldMk cId="1043985899" sldId="267"/>
        </pc:sldMkLst>
      </pc:sldChg>
      <pc:sldChg chg="addSp delSp modSp new mod">
        <pc:chgData name="Roshan Dandge" userId="ca4ad9ce01baa624" providerId="LiveId" clId="{000C9724-301C-491C-B1EF-BDEFE3E2219B}" dt="2023-08-10T16:00:13.634" v="1332" actId="1076"/>
        <pc:sldMkLst>
          <pc:docMk/>
          <pc:sldMk cId="3701251536" sldId="267"/>
        </pc:sldMkLst>
        <pc:spChg chg="add del mod">
          <ac:chgData name="Roshan Dandge" userId="ca4ad9ce01baa624" providerId="LiveId" clId="{000C9724-301C-491C-B1EF-BDEFE3E2219B}" dt="2023-08-10T14:09:28.144" v="8"/>
          <ac:spMkLst>
            <pc:docMk/>
            <pc:sldMk cId="3701251536" sldId="267"/>
            <ac:spMk id="2" creationId="{227F0D41-886F-39EB-B379-BD1F0624C3C5}"/>
          </ac:spMkLst>
        </pc:spChg>
        <pc:spChg chg="add del mod">
          <ac:chgData name="Roshan Dandge" userId="ca4ad9ce01baa624" providerId="LiveId" clId="{000C9724-301C-491C-B1EF-BDEFE3E2219B}" dt="2023-08-10T14:09:27.654" v="7"/>
          <ac:spMkLst>
            <pc:docMk/>
            <pc:sldMk cId="3701251536" sldId="267"/>
            <ac:spMk id="3" creationId="{2339E1DE-3794-09FF-1823-B38C301968CC}"/>
          </ac:spMkLst>
        </pc:spChg>
        <pc:spChg chg="add mod">
          <ac:chgData name="Roshan Dandge" userId="ca4ad9ce01baa624" providerId="LiveId" clId="{000C9724-301C-491C-B1EF-BDEFE3E2219B}" dt="2023-08-10T15:59:16.267" v="1321" actId="113"/>
          <ac:spMkLst>
            <pc:docMk/>
            <pc:sldMk cId="3701251536" sldId="267"/>
            <ac:spMk id="5" creationId="{3CC37CB0-C728-338C-2AC4-EC71716E5D2E}"/>
          </ac:spMkLst>
        </pc:spChg>
        <pc:spChg chg="add mod">
          <ac:chgData name="Roshan Dandge" userId="ca4ad9ce01baa624" providerId="LiveId" clId="{000C9724-301C-491C-B1EF-BDEFE3E2219B}" dt="2023-08-10T15:59:52.530" v="1329" actId="1076"/>
          <ac:spMkLst>
            <pc:docMk/>
            <pc:sldMk cId="3701251536" sldId="267"/>
            <ac:spMk id="6" creationId="{CF719122-0437-1331-52C8-6616078BBB79}"/>
          </ac:spMkLst>
        </pc:spChg>
        <pc:spChg chg="add del mod">
          <ac:chgData name="Roshan Dandge" userId="ca4ad9ce01baa624" providerId="LiveId" clId="{000C9724-301C-491C-B1EF-BDEFE3E2219B}" dt="2023-08-10T14:18:05.588" v="388"/>
          <ac:spMkLst>
            <pc:docMk/>
            <pc:sldMk cId="3701251536" sldId="267"/>
            <ac:spMk id="7" creationId="{AD42FFDD-E31B-400C-557A-69F1CC665ACE}"/>
          </ac:spMkLst>
        </pc:spChg>
        <pc:spChg chg="add mod">
          <ac:chgData name="Roshan Dandge" userId="ca4ad9ce01baa624" providerId="LiveId" clId="{000C9724-301C-491C-B1EF-BDEFE3E2219B}" dt="2023-08-10T16:00:10.356" v="1331" actId="1076"/>
          <ac:spMkLst>
            <pc:docMk/>
            <pc:sldMk cId="3701251536" sldId="267"/>
            <ac:spMk id="8" creationId="{17A9229B-D55D-F2A1-7AF8-584642F2001B}"/>
          </ac:spMkLst>
        </pc:spChg>
        <pc:spChg chg="add mod">
          <ac:chgData name="Roshan Dandge" userId="ca4ad9ce01baa624" providerId="LiveId" clId="{000C9724-301C-491C-B1EF-BDEFE3E2219B}" dt="2023-08-10T16:00:13.634" v="1332" actId="1076"/>
          <ac:spMkLst>
            <pc:docMk/>
            <pc:sldMk cId="3701251536" sldId="267"/>
            <ac:spMk id="9" creationId="{56A45AFC-64D4-C91B-0549-5C936540E0E2}"/>
          </ac:spMkLst>
        </pc:spChg>
      </pc:sldChg>
      <pc:sldChg chg="addSp delSp modSp new mod">
        <pc:chgData name="Roshan Dandge" userId="ca4ad9ce01baa624" providerId="LiveId" clId="{000C9724-301C-491C-B1EF-BDEFE3E2219B}" dt="2023-08-10T16:00:46.294" v="1341" actId="5793"/>
        <pc:sldMkLst>
          <pc:docMk/>
          <pc:sldMk cId="405064052" sldId="268"/>
        </pc:sldMkLst>
        <pc:spChg chg="add mod">
          <ac:chgData name="Roshan Dandge" userId="ca4ad9ce01baa624" providerId="LiveId" clId="{000C9724-301C-491C-B1EF-BDEFE3E2219B}" dt="2023-08-10T16:00:46.294" v="1341" actId="5793"/>
          <ac:spMkLst>
            <pc:docMk/>
            <pc:sldMk cId="405064052" sldId="268"/>
            <ac:spMk id="2" creationId="{0E84C158-AAD5-DEDB-5291-0B3BB3E728AE}"/>
          </ac:spMkLst>
        </pc:spChg>
        <pc:picChg chg="add del mod">
          <ac:chgData name="Roshan Dandge" userId="ca4ad9ce01baa624" providerId="LiveId" clId="{000C9724-301C-491C-B1EF-BDEFE3E2219B}" dt="2023-08-10T15:18:59.428" v="1101" actId="931"/>
          <ac:picMkLst>
            <pc:docMk/>
            <pc:sldMk cId="405064052" sldId="268"/>
            <ac:picMk id="4" creationId="{133F1D36-D1DF-330D-E3BE-0DE8BCF7AFFE}"/>
          </ac:picMkLst>
        </pc:picChg>
        <pc:picChg chg="add mod modCrop">
          <ac:chgData name="Roshan Dandge" userId="ca4ad9ce01baa624" providerId="LiveId" clId="{000C9724-301C-491C-B1EF-BDEFE3E2219B}" dt="2023-08-10T15:49:25.572" v="1159" actId="1076"/>
          <ac:picMkLst>
            <pc:docMk/>
            <pc:sldMk cId="405064052" sldId="268"/>
            <ac:picMk id="6" creationId="{20981111-251C-F4A2-8C3D-8AF04112F65C}"/>
          </ac:picMkLst>
        </pc:picChg>
      </pc:sldChg>
      <pc:sldChg chg="addSp delSp modSp new mod">
        <pc:chgData name="Roshan Dandge" userId="ca4ad9ce01baa624" providerId="LiveId" clId="{000C9724-301C-491C-B1EF-BDEFE3E2219B}" dt="2023-08-10T15:49:35.319" v="1160" actId="1440"/>
        <pc:sldMkLst>
          <pc:docMk/>
          <pc:sldMk cId="2907653951" sldId="269"/>
        </pc:sldMkLst>
        <pc:spChg chg="add del mod">
          <ac:chgData name="Roshan Dandge" userId="ca4ad9ce01baa624" providerId="LiveId" clId="{000C9724-301C-491C-B1EF-BDEFE3E2219B}" dt="2023-08-10T14:43:00.372" v="790" actId="767"/>
          <ac:spMkLst>
            <pc:docMk/>
            <pc:sldMk cId="2907653951" sldId="269"/>
            <ac:spMk id="2" creationId="{335CE98D-FDB5-4144-B060-1D0D0D172780}"/>
          </ac:spMkLst>
        </pc:spChg>
        <pc:spChg chg="add mod">
          <ac:chgData name="Roshan Dandge" userId="ca4ad9ce01baa624" providerId="LiveId" clId="{000C9724-301C-491C-B1EF-BDEFE3E2219B}" dt="2023-08-10T14:43:10.061" v="791"/>
          <ac:spMkLst>
            <pc:docMk/>
            <pc:sldMk cId="2907653951" sldId="269"/>
            <ac:spMk id="3" creationId="{435C93AB-5239-24F9-4C33-D047483E640D}"/>
          </ac:spMkLst>
        </pc:spChg>
        <pc:spChg chg="add mod">
          <ac:chgData name="Roshan Dandge" userId="ca4ad9ce01baa624" providerId="LiveId" clId="{000C9724-301C-491C-B1EF-BDEFE3E2219B}" dt="2023-08-10T14:43:21.679" v="807" actId="20577"/>
          <ac:spMkLst>
            <pc:docMk/>
            <pc:sldMk cId="2907653951" sldId="269"/>
            <ac:spMk id="4" creationId="{AF391485-F819-92C6-5C0A-E50059C44A7C}"/>
          </ac:spMkLst>
        </pc:spChg>
        <pc:spChg chg="add mod">
          <ac:chgData name="Roshan Dandge" userId="ca4ad9ce01baa624" providerId="LiveId" clId="{000C9724-301C-491C-B1EF-BDEFE3E2219B}" dt="2023-08-10T15:07:58.003" v="1085" actId="14100"/>
          <ac:spMkLst>
            <pc:docMk/>
            <pc:sldMk cId="2907653951" sldId="269"/>
            <ac:spMk id="5" creationId="{C4B7F85F-BECA-4343-BE13-90C905F75892}"/>
          </ac:spMkLst>
        </pc:spChg>
        <pc:spChg chg="add del mod">
          <ac:chgData name="Roshan Dandge" userId="ca4ad9ce01baa624" providerId="LiveId" clId="{000C9724-301C-491C-B1EF-BDEFE3E2219B}" dt="2023-08-10T14:47:10.927" v="900" actId="21"/>
          <ac:spMkLst>
            <pc:docMk/>
            <pc:sldMk cId="2907653951" sldId="269"/>
            <ac:spMk id="7" creationId="{6EB1C755-DE00-E832-377B-FDC0CE5AD3EA}"/>
          </ac:spMkLst>
        </pc:spChg>
        <pc:picChg chg="add mod">
          <ac:chgData name="Roshan Dandge" userId="ca4ad9ce01baa624" providerId="LiveId" clId="{000C9724-301C-491C-B1EF-BDEFE3E2219B}" dt="2023-08-10T15:49:35.319" v="1160" actId="1440"/>
          <ac:picMkLst>
            <pc:docMk/>
            <pc:sldMk cId="2907653951" sldId="269"/>
            <ac:picMk id="9" creationId="{91DFBB85-BF09-C91A-C431-255A865B36A8}"/>
          </ac:picMkLst>
        </pc:picChg>
      </pc:sldChg>
      <pc:sldChg chg="addSp modSp new mod">
        <pc:chgData name="Roshan Dandge" userId="ca4ad9ce01baa624" providerId="LiveId" clId="{000C9724-301C-491C-B1EF-BDEFE3E2219B}" dt="2023-08-10T15:49:42.489" v="1162" actId="1076"/>
        <pc:sldMkLst>
          <pc:docMk/>
          <pc:sldMk cId="3362401593" sldId="270"/>
        </pc:sldMkLst>
        <pc:spChg chg="add mod">
          <ac:chgData name="Roshan Dandge" userId="ca4ad9ce01baa624" providerId="LiveId" clId="{000C9724-301C-491C-B1EF-BDEFE3E2219B}" dt="2023-08-10T15:07:25.151" v="1084" actId="14100"/>
          <ac:spMkLst>
            <pc:docMk/>
            <pc:sldMk cId="3362401593" sldId="270"/>
            <ac:spMk id="2" creationId="{B47922DA-0001-96D8-3795-7A367256B602}"/>
          </ac:spMkLst>
        </pc:spChg>
        <pc:picChg chg="add mod">
          <ac:chgData name="Roshan Dandge" userId="ca4ad9ce01baa624" providerId="LiveId" clId="{000C9724-301C-491C-B1EF-BDEFE3E2219B}" dt="2023-08-10T15:49:42.489" v="1162" actId="1076"/>
          <ac:picMkLst>
            <pc:docMk/>
            <pc:sldMk cId="3362401593" sldId="270"/>
            <ac:picMk id="4" creationId="{D1E4DC21-5281-C0B4-FF92-E0922F010362}"/>
          </ac:picMkLst>
        </pc:picChg>
      </pc:sldChg>
      <pc:sldChg chg="addSp modSp new mod">
        <pc:chgData name="Roshan Dandge" userId="ca4ad9ce01baa624" providerId="LiveId" clId="{000C9724-301C-491C-B1EF-BDEFE3E2219B}" dt="2023-08-10T15:51:18.590" v="1168" actId="1076"/>
        <pc:sldMkLst>
          <pc:docMk/>
          <pc:sldMk cId="1407774468" sldId="271"/>
        </pc:sldMkLst>
        <pc:spChg chg="add mod">
          <ac:chgData name="Roshan Dandge" userId="ca4ad9ce01baa624" providerId="LiveId" clId="{000C9724-301C-491C-B1EF-BDEFE3E2219B}" dt="2023-08-10T14:52:44.899" v="958" actId="1076"/>
          <ac:spMkLst>
            <pc:docMk/>
            <pc:sldMk cId="1407774468" sldId="271"/>
            <ac:spMk id="2" creationId="{8DB9CCF1-5CEA-5724-11B2-18A05E232810}"/>
          </ac:spMkLst>
        </pc:spChg>
        <pc:spChg chg="add mod">
          <ac:chgData name="Roshan Dandge" userId="ca4ad9ce01baa624" providerId="LiveId" clId="{000C9724-301C-491C-B1EF-BDEFE3E2219B}" dt="2023-08-10T14:50:49.133" v="909"/>
          <ac:spMkLst>
            <pc:docMk/>
            <pc:sldMk cId="1407774468" sldId="271"/>
            <ac:spMk id="3" creationId="{4143630F-5702-E99B-68DF-764B5B471989}"/>
          </ac:spMkLst>
        </pc:spChg>
        <pc:spChg chg="add mod">
          <ac:chgData name="Roshan Dandge" userId="ca4ad9ce01baa624" providerId="LiveId" clId="{000C9724-301C-491C-B1EF-BDEFE3E2219B}" dt="2023-08-10T14:50:57.128" v="923" actId="20577"/>
          <ac:spMkLst>
            <pc:docMk/>
            <pc:sldMk cId="1407774468" sldId="271"/>
            <ac:spMk id="4" creationId="{57932BC4-56A1-D1D0-2170-6D3E877829EE}"/>
          </ac:spMkLst>
        </pc:spChg>
        <pc:picChg chg="add mod">
          <ac:chgData name="Roshan Dandge" userId="ca4ad9ce01baa624" providerId="LiveId" clId="{000C9724-301C-491C-B1EF-BDEFE3E2219B}" dt="2023-08-10T15:51:18.590" v="1168" actId="1076"/>
          <ac:picMkLst>
            <pc:docMk/>
            <pc:sldMk cId="1407774468" sldId="271"/>
            <ac:picMk id="6" creationId="{D17F7E9E-8ABE-CB88-5B4A-46F61E2C35DE}"/>
          </ac:picMkLst>
        </pc:picChg>
      </pc:sldChg>
      <pc:sldChg chg="addSp modSp new del mod">
        <pc:chgData name="Roshan Dandge" userId="ca4ad9ce01baa624" providerId="LiveId" clId="{000C9724-301C-491C-B1EF-BDEFE3E2219B}" dt="2023-08-10T14:59:09.143" v="1012" actId="2696"/>
        <pc:sldMkLst>
          <pc:docMk/>
          <pc:sldMk cId="725888907" sldId="272"/>
        </pc:sldMkLst>
        <pc:spChg chg="add mod">
          <ac:chgData name="Roshan Dandge" userId="ca4ad9ce01baa624" providerId="LiveId" clId="{000C9724-301C-491C-B1EF-BDEFE3E2219B}" dt="2023-08-10T14:53:01.842" v="960"/>
          <ac:spMkLst>
            <pc:docMk/>
            <pc:sldMk cId="725888907" sldId="272"/>
            <ac:spMk id="2" creationId="{F37A4713-0A0F-8E29-ABBD-8C26A6CDD966}"/>
          </ac:spMkLst>
        </pc:spChg>
        <pc:spChg chg="add mod">
          <ac:chgData name="Roshan Dandge" userId="ca4ad9ce01baa624" providerId="LiveId" clId="{000C9724-301C-491C-B1EF-BDEFE3E2219B}" dt="2023-08-10T14:53:16.321" v="975"/>
          <ac:spMkLst>
            <pc:docMk/>
            <pc:sldMk cId="725888907" sldId="272"/>
            <ac:spMk id="3" creationId="{193B1B04-D3CC-4A4D-6FC0-3C7F43B93259}"/>
          </ac:spMkLst>
        </pc:spChg>
        <pc:spChg chg="add mod">
          <ac:chgData name="Roshan Dandge" userId="ca4ad9ce01baa624" providerId="LiveId" clId="{000C9724-301C-491C-B1EF-BDEFE3E2219B}" dt="2023-08-10T14:58:53.795" v="1011" actId="20577"/>
          <ac:spMkLst>
            <pc:docMk/>
            <pc:sldMk cId="725888907" sldId="272"/>
            <ac:spMk id="4" creationId="{40C09F95-532C-D167-DAA3-A132150D3411}"/>
          </ac:spMkLst>
        </pc:spChg>
      </pc:sldChg>
      <pc:sldChg chg="addSp modSp new mod">
        <pc:chgData name="Roshan Dandge" userId="ca4ad9ce01baa624" providerId="LiveId" clId="{000C9724-301C-491C-B1EF-BDEFE3E2219B}" dt="2023-08-10T15:51:45.548" v="1171" actId="207"/>
        <pc:sldMkLst>
          <pc:docMk/>
          <pc:sldMk cId="1161986947" sldId="272"/>
        </pc:sldMkLst>
        <pc:spChg chg="add mod">
          <ac:chgData name="Roshan Dandge" userId="ca4ad9ce01baa624" providerId="LiveId" clId="{000C9724-301C-491C-B1EF-BDEFE3E2219B}" dt="2023-08-10T15:51:45.548" v="1171" actId="207"/>
          <ac:spMkLst>
            <pc:docMk/>
            <pc:sldMk cId="1161986947" sldId="272"/>
            <ac:spMk id="2" creationId="{1013ED4E-5659-57DD-F938-FC366F5A85D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C39F4-2DBD-4F93-B038-0D7E9A0E7DD2}" type="datetimeFigureOut">
              <a:rPr lang="en-IN" smtClean="0"/>
              <a:t>04-11-2023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C9E8E-731E-4F9F-9444-1B8AAD8C4E65}" type="slidenum">
              <a:rPr lang="en-IN" smtClean="0"/>
              <a:t>‹#›</a:t>
            </a:fld>
            <a:endParaRPr lang="en-IN"/>
          </a:p>
        </p:txBody>
      </p:sp>
    </p:spTree>
    <p:extLst>
      <p:ext uri="{BB962C8B-B14F-4D97-AF65-F5344CB8AC3E}">
        <p14:creationId xmlns:p14="http://schemas.microsoft.com/office/powerpoint/2010/main" val="1022185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51A13B-CE4E-4960-8DB5-C3399407A00C}" type="datetimeFigureOut">
              <a:rPr lang="en-IN" smtClean="0"/>
              <a:t>04-11-2023</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CB90959A-0D70-45AB-9A58-ED6A0DD69567}" type="slidenum">
              <a:rPr lang="en-IN" smtClean="0"/>
              <a:t>‹#›</a:t>
            </a:fld>
            <a:endParaRPr lang="en-IN" dirty="0"/>
          </a:p>
        </p:txBody>
      </p:sp>
    </p:spTree>
    <p:extLst>
      <p:ext uri="{BB962C8B-B14F-4D97-AF65-F5344CB8AC3E}">
        <p14:creationId xmlns:p14="http://schemas.microsoft.com/office/powerpoint/2010/main" val="1012142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51A13B-CE4E-4960-8DB5-C3399407A00C}" type="datetimeFigureOut">
              <a:rPr lang="en-IN" smtClean="0"/>
              <a:t>04-11-2023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B90959A-0D70-45AB-9A58-ED6A0DD69567}" type="slidenum">
              <a:rPr lang="en-IN" smtClean="0"/>
              <a:t>‹#›</a:t>
            </a:fld>
            <a:endParaRPr lang="en-IN" dirty="0"/>
          </a:p>
        </p:txBody>
      </p:sp>
    </p:spTree>
    <p:extLst>
      <p:ext uri="{BB962C8B-B14F-4D97-AF65-F5344CB8AC3E}">
        <p14:creationId xmlns:p14="http://schemas.microsoft.com/office/powerpoint/2010/main" val="135138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51A13B-CE4E-4960-8DB5-C3399407A00C}" type="datetimeFigureOut">
              <a:rPr lang="en-IN" smtClean="0"/>
              <a:t>04-11-2023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90959A-0D70-45AB-9A58-ED6A0DD69567}" type="slidenum">
              <a:rPr lang="en-IN" smtClean="0"/>
              <a:t>‹#›</a:t>
            </a:fld>
            <a:endParaRPr lang="en-IN" dirty="0"/>
          </a:p>
        </p:txBody>
      </p:sp>
    </p:spTree>
    <p:extLst>
      <p:ext uri="{BB962C8B-B14F-4D97-AF65-F5344CB8AC3E}">
        <p14:creationId xmlns:p14="http://schemas.microsoft.com/office/powerpoint/2010/main" val="1794072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51A13B-CE4E-4960-8DB5-C3399407A00C}" type="datetimeFigureOut">
              <a:rPr lang="en-IN" smtClean="0"/>
              <a:t>04-11-2023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90959A-0D70-45AB-9A58-ED6A0DD69567}" type="slidenum">
              <a:rPr lang="en-IN" smtClean="0"/>
              <a:t>‹#›</a:t>
            </a:fld>
            <a:endParaRPr lang="en-IN" dirty="0"/>
          </a:p>
        </p:txBody>
      </p:sp>
    </p:spTree>
    <p:extLst>
      <p:ext uri="{BB962C8B-B14F-4D97-AF65-F5344CB8AC3E}">
        <p14:creationId xmlns:p14="http://schemas.microsoft.com/office/powerpoint/2010/main" val="594497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51A13B-CE4E-4960-8DB5-C3399407A00C}" type="datetimeFigureOut">
              <a:rPr lang="en-IN" smtClean="0"/>
              <a:t>04-11-2023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90959A-0D70-45AB-9A58-ED6A0DD69567}" type="slidenum">
              <a:rPr lang="en-IN" smtClean="0"/>
              <a:t>‹#›</a:t>
            </a:fld>
            <a:endParaRPr lang="en-IN" dirty="0"/>
          </a:p>
        </p:txBody>
      </p:sp>
    </p:spTree>
    <p:extLst>
      <p:ext uri="{BB962C8B-B14F-4D97-AF65-F5344CB8AC3E}">
        <p14:creationId xmlns:p14="http://schemas.microsoft.com/office/powerpoint/2010/main" val="2463664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51A13B-CE4E-4960-8DB5-C3399407A00C}" type="datetimeFigureOut">
              <a:rPr lang="en-IN" smtClean="0"/>
              <a:t>04-11-2023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90959A-0D70-45AB-9A58-ED6A0DD69567}" type="slidenum">
              <a:rPr lang="en-IN" smtClean="0"/>
              <a:t>‹#›</a:t>
            </a:fld>
            <a:endParaRPr lang="en-IN" dirty="0"/>
          </a:p>
        </p:txBody>
      </p:sp>
    </p:spTree>
    <p:extLst>
      <p:ext uri="{BB962C8B-B14F-4D97-AF65-F5344CB8AC3E}">
        <p14:creationId xmlns:p14="http://schemas.microsoft.com/office/powerpoint/2010/main" val="3308516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51A13B-CE4E-4960-8DB5-C3399407A00C}" type="datetimeFigureOut">
              <a:rPr lang="en-IN" smtClean="0"/>
              <a:t>04-11-2023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90959A-0D70-45AB-9A58-ED6A0DD69567}" type="slidenum">
              <a:rPr lang="en-IN" smtClean="0"/>
              <a:t>‹#›</a:t>
            </a:fld>
            <a:endParaRPr lang="en-IN" dirty="0"/>
          </a:p>
        </p:txBody>
      </p:sp>
    </p:spTree>
    <p:extLst>
      <p:ext uri="{BB962C8B-B14F-4D97-AF65-F5344CB8AC3E}">
        <p14:creationId xmlns:p14="http://schemas.microsoft.com/office/powerpoint/2010/main" val="343474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1A13B-CE4E-4960-8DB5-C3399407A00C}" type="datetimeFigureOut">
              <a:rPr lang="en-IN" smtClean="0"/>
              <a:t>04-11-2023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90959A-0D70-45AB-9A58-ED6A0DD69567}" type="slidenum">
              <a:rPr lang="en-IN" smtClean="0"/>
              <a:t>‹#›</a:t>
            </a:fld>
            <a:endParaRPr lang="en-IN" dirty="0"/>
          </a:p>
        </p:txBody>
      </p:sp>
    </p:spTree>
    <p:extLst>
      <p:ext uri="{BB962C8B-B14F-4D97-AF65-F5344CB8AC3E}">
        <p14:creationId xmlns:p14="http://schemas.microsoft.com/office/powerpoint/2010/main" val="1728812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1A13B-CE4E-4960-8DB5-C3399407A00C}" type="datetimeFigureOut">
              <a:rPr lang="en-IN" smtClean="0"/>
              <a:t>04-11-2023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90959A-0D70-45AB-9A58-ED6A0DD69567}" type="slidenum">
              <a:rPr lang="en-IN" smtClean="0"/>
              <a:t>‹#›</a:t>
            </a:fld>
            <a:endParaRPr lang="en-IN" dirty="0"/>
          </a:p>
        </p:txBody>
      </p:sp>
    </p:spTree>
    <p:extLst>
      <p:ext uri="{BB962C8B-B14F-4D97-AF65-F5344CB8AC3E}">
        <p14:creationId xmlns:p14="http://schemas.microsoft.com/office/powerpoint/2010/main" val="118558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1A13B-CE4E-4960-8DB5-C3399407A00C}" type="datetimeFigureOut">
              <a:rPr lang="en-IN" smtClean="0"/>
              <a:t>04-11-2023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CB90959A-0D70-45AB-9A58-ED6A0DD69567}" type="slidenum">
              <a:rPr lang="en-IN" smtClean="0"/>
              <a:t>‹#›</a:t>
            </a:fld>
            <a:endParaRPr lang="en-IN" dirty="0"/>
          </a:p>
        </p:txBody>
      </p:sp>
    </p:spTree>
    <p:extLst>
      <p:ext uri="{BB962C8B-B14F-4D97-AF65-F5344CB8AC3E}">
        <p14:creationId xmlns:p14="http://schemas.microsoft.com/office/powerpoint/2010/main" val="3282932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51A13B-CE4E-4960-8DB5-C3399407A00C}" type="datetimeFigureOut">
              <a:rPr lang="en-IN" smtClean="0"/>
              <a:t>04-11-2023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90959A-0D70-45AB-9A58-ED6A0DD69567}" type="slidenum">
              <a:rPr lang="en-IN" smtClean="0"/>
              <a:t>‹#›</a:t>
            </a:fld>
            <a:endParaRPr lang="en-IN" dirty="0"/>
          </a:p>
        </p:txBody>
      </p:sp>
    </p:spTree>
    <p:extLst>
      <p:ext uri="{BB962C8B-B14F-4D97-AF65-F5344CB8AC3E}">
        <p14:creationId xmlns:p14="http://schemas.microsoft.com/office/powerpoint/2010/main" val="943327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51A13B-CE4E-4960-8DB5-C3399407A00C}" type="datetimeFigureOut">
              <a:rPr lang="en-IN" smtClean="0"/>
              <a:t>04-11-2023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B90959A-0D70-45AB-9A58-ED6A0DD69567}" type="slidenum">
              <a:rPr lang="en-IN" smtClean="0"/>
              <a:t>‹#›</a:t>
            </a:fld>
            <a:endParaRPr lang="en-IN" dirty="0"/>
          </a:p>
        </p:txBody>
      </p:sp>
    </p:spTree>
    <p:extLst>
      <p:ext uri="{BB962C8B-B14F-4D97-AF65-F5344CB8AC3E}">
        <p14:creationId xmlns:p14="http://schemas.microsoft.com/office/powerpoint/2010/main" val="417559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51A13B-CE4E-4960-8DB5-C3399407A00C}" type="datetimeFigureOut">
              <a:rPr lang="en-IN" smtClean="0"/>
              <a:t>04-11-2023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B90959A-0D70-45AB-9A58-ED6A0DD69567}" type="slidenum">
              <a:rPr lang="en-IN" smtClean="0"/>
              <a:t>‹#›</a:t>
            </a:fld>
            <a:endParaRPr lang="en-IN" dirty="0"/>
          </a:p>
        </p:txBody>
      </p:sp>
    </p:spTree>
    <p:extLst>
      <p:ext uri="{BB962C8B-B14F-4D97-AF65-F5344CB8AC3E}">
        <p14:creationId xmlns:p14="http://schemas.microsoft.com/office/powerpoint/2010/main" val="2742844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51A13B-CE4E-4960-8DB5-C3399407A00C}" type="datetimeFigureOut">
              <a:rPr lang="en-IN" smtClean="0"/>
              <a:t>04-11-2023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B90959A-0D70-45AB-9A58-ED6A0DD69567}" type="slidenum">
              <a:rPr lang="en-IN" smtClean="0"/>
              <a:t>‹#›</a:t>
            </a:fld>
            <a:endParaRPr lang="en-IN" dirty="0"/>
          </a:p>
        </p:txBody>
      </p:sp>
    </p:spTree>
    <p:extLst>
      <p:ext uri="{BB962C8B-B14F-4D97-AF65-F5344CB8AC3E}">
        <p14:creationId xmlns:p14="http://schemas.microsoft.com/office/powerpoint/2010/main" val="1669791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1A13B-CE4E-4960-8DB5-C3399407A00C}" type="datetimeFigureOut">
              <a:rPr lang="en-IN" smtClean="0"/>
              <a:t>04-11-2023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B90959A-0D70-45AB-9A58-ED6A0DD69567}" type="slidenum">
              <a:rPr lang="en-IN" smtClean="0"/>
              <a:t>‹#›</a:t>
            </a:fld>
            <a:endParaRPr lang="en-IN" dirty="0"/>
          </a:p>
        </p:txBody>
      </p:sp>
    </p:spTree>
    <p:extLst>
      <p:ext uri="{BB962C8B-B14F-4D97-AF65-F5344CB8AC3E}">
        <p14:creationId xmlns:p14="http://schemas.microsoft.com/office/powerpoint/2010/main" val="239325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51A13B-CE4E-4960-8DB5-C3399407A00C}" type="datetimeFigureOut">
              <a:rPr lang="en-IN" smtClean="0"/>
              <a:t>04-11-2023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B90959A-0D70-45AB-9A58-ED6A0DD69567}" type="slidenum">
              <a:rPr lang="en-IN" smtClean="0"/>
              <a:t>‹#›</a:t>
            </a:fld>
            <a:endParaRPr lang="en-IN" dirty="0"/>
          </a:p>
        </p:txBody>
      </p:sp>
    </p:spTree>
    <p:extLst>
      <p:ext uri="{BB962C8B-B14F-4D97-AF65-F5344CB8AC3E}">
        <p14:creationId xmlns:p14="http://schemas.microsoft.com/office/powerpoint/2010/main" val="149556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51A13B-CE4E-4960-8DB5-C3399407A00C}" type="datetimeFigureOut">
              <a:rPr lang="en-IN" smtClean="0"/>
              <a:t>04-11-2023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B90959A-0D70-45AB-9A58-ED6A0DD69567}" type="slidenum">
              <a:rPr lang="en-IN" smtClean="0"/>
              <a:t>‹#›</a:t>
            </a:fld>
            <a:endParaRPr lang="en-IN" dirty="0"/>
          </a:p>
        </p:txBody>
      </p:sp>
    </p:spTree>
    <p:extLst>
      <p:ext uri="{BB962C8B-B14F-4D97-AF65-F5344CB8AC3E}">
        <p14:creationId xmlns:p14="http://schemas.microsoft.com/office/powerpoint/2010/main" val="279598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51A13B-CE4E-4960-8DB5-C3399407A00C}" type="datetimeFigureOut">
              <a:rPr lang="en-IN" smtClean="0"/>
              <a:t>04-11-2023</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90959A-0D70-45AB-9A58-ED6A0DD69567}" type="slidenum">
              <a:rPr lang="en-IN" smtClean="0"/>
              <a:t>‹#›</a:t>
            </a:fld>
            <a:endParaRPr lang="en-IN" dirty="0"/>
          </a:p>
        </p:txBody>
      </p:sp>
    </p:spTree>
    <p:extLst>
      <p:ext uri="{BB962C8B-B14F-4D97-AF65-F5344CB8AC3E}">
        <p14:creationId xmlns:p14="http://schemas.microsoft.com/office/powerpoint/2010/main" val="1556157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E288BC-BF70-8FC5-ED93-E8D3B4A0C4CD}"/>
              </a:ext>
            </a:extLst>
          </p:cNvPr>
          <p:cNvSpPr txBox="1"/>
          <p:nvPr/>
        </p:nvSpPr>
        <p:spPr>
          <a:xfrm>
            <a:off x="1932271" y="2307215"/>
            <a:ext cx="6998369"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CAMPUS PLACEMENT PREDICTION AND ANALYSIS</a:t>
            </a:r>
            <a:endParaRPr lang="en-IN" sz="36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7DC14B2-97DB-EADB-A4B7-BB4E1F6B14CE}"/>
              </a:ext>
            </a:extLst>
          </p:cNvPr>
          <p:cNvPicPr>
            <a:picLocks noChangeAspect="1"/>
          </p:cNvPicPr>
          <p:nvPr/>
        </p:nvPicPr>
        <p:blipFill rotWithShape="1">
          <a:blip r:embed="rId2">
            <a:extLst>
              <a:ext uri="{28A0092B-C50C-407E-A947-70E740481C1C}">
                <a14:useLocalDpi xmlns:a14="http://schemas.microsoft.com/office/drawing/2010/main" val="0"/>
              </a:ext>
            </a:extLst>
          </a:blip>
          <a:srcRect b="17918"/>
          <a:stretch/>
        </p:blipFill>
        <p:spPr>
          <a:xfrm>
            <a:off x="7777289" y="1432967"/>
            <a:ext cx="3663863" cy="169164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TextBox 6">
            <a:extLst>
              <a:ext uri="{FF2B5EF4-FFF2-40B4-BE49-F238E27FC236}">
                <a16:creationId xmlns:a16="http://schemas.microsoft.com/office/drawing/2014/main" id="{904AA844-6854-4F26-D3FF-D9946D64B763}"/>
              </a:ext>
            </a:extLst>
          </p:cNvPr>
          <p:cNvSpPr txBox="1"/>
          <p:nvPr/>
        </p:nvSpPr>
        <p:spPr>
          <a:xfrm>
            <a:off x="6858000" y="4243136"/>
            <a:ext cx="440355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Guide Name: Dr. Manav Thakur Sir</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E8E897C-C8CC-C346-9CE8-8232FD419631}"/>
              </a:ext>
            </a:extLst>
          </p:cNvPr>
          <p:cNvSpPr txBox="1"/>
          <p:nvPr/>
        </p:nvSpPr>
        <p:spPr>
          <a:xfrm>
            <a:off x="6858001" y="4700103"/>
            <a:ext cx="2751220" cy="151394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Group Members:</a:t>
            </a:r>
          </a:p>
          <a:p>
            <a:pPr algn="just"/>
            <a:r>
              <a:rPr lang="en-US" dirty="0">
                <a:latin typeface="Times New Roman" panose="02020603050405020304" pitchFamily="18" charset="0"/>
                <a:cs typeface="Times New Roman" panose="02020603050405020304" pitchFamily="18" charset="0"/>
              </a:rPr>
              <a:t>Rushikesh Joshi</a:t>
            </a:r>
          </a:p>
          <a:p>
            <a:pPr algn="just"/>
            <a:r>
              <a:rPr lang="en-US" dirty="0">
                <a:latin typeface="Times New Roman" panose="02020603050405020304" pitchFamily="18" charset="0"/>
                <a:cs typeface="Times New Roman" panose="02020603050405020304" pitchFamily="18" charset="0"/>
              </a:rPr>
              <a:t>Roshan Dandge</a:t>
            </a:r>
          </a:p>
          <a:p>
            <a:pPr algn="just"/>
            <a:r>
              <a:rPr lang="en-US" dirty="0">
                <a:latin typeface="Times New Roman" panose="02020603050405020304" pitchFamily="18" charset="0"/>
                <a:cs typeface="Times New Roman" panose="02020603050405020304" pitchFamily="18" charset="0"/>
              </a:rPr>
              <a:t>Vijay Shilwant </a:t>
            </a:r>
          </a:p>
          <a:p>
            <a:pPr algn="just"/>
            <a:r>
              <a:rPr lang="en-US" dirty="0">
                <a:latin typeface="Times New Roman" panose="02020603050405020304" pitchFamily="18" charset="0"/>
                <a:cs typeface="Times New Roman" panose="02020603050405020304" pitchFamily="18" charset="0"/>
              </a:rPr>
              <a:t>Shreyash Rajput</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53A01C0-9A99-88EE-0CF9-BCFBCC8948CB}"/>
              </a:ext>
            </a:extLst>
          </p:cNvPr>
          <p:cNvSpPr txBox="1"/>
          <p:nvPr/>
        </p:nvSpPr>
        <p:spPr>
          <a:xfrm>
            <a:off x="4110990" y="320785"/>
            <a:ext cx="5494020" cy="646331"/>
          </a:xfrm>
          <a:prstGeom prst="rect">
            <a:avLst/>
          </a:prstGeom>
          <a:noFill/>
        </p:spPr>
        <p:txBody>
          <a:bodyPr wrap="square" rtlCol="0">
            <a:spAutoFit/>
          </a:bodyPr>
          <a:lstStyle/>
          <a:p>
            <a:pPr algn="ctr"/>
            <a:r>
              <a:rPr lang="en-IN" b="1" dirty="0">
                <a:solidFill>
                  <a:schemeClr val="accent4">
                    <a:lumMod val="75000"/>
                  </a:schemeClr>
                </a:solidFill>
                <a:latin typeface="Times New Roman" panose="02020603050405020304" pitchFamily="18" charset="0"/>
                <a:cs typeface="Times New Roman" panose="02020603050405020304" pitchFamily="18" charset="0"/>
              </a:rPr>
              <a:t>Vidya </a:t>
            </a:r>
            <a:r>
              <a:rPr lang="en-IN" b="1" dirty="0" err="1">
                <a:solidFill>
                  <a:schemeClr val="accent4">
                    <a:lumMod val="75000"/>
                  </a:schemeClr>
                </a:solidFill>
                <a:latin typeface="Times New Roman" panose="02020603050405020304" pitchFamily="18" charset="0"/>
                <a:cs typeface="Times New Roman" panose="02020603050405020304" pitchFamily="18" charset="0"/>
              </a:rPr>
              <a:t>Prasarini</a:t>
            </a:r>
            <a:r>
              <a:rPr lang="en-IN" b="1" dirty="0">
                <a:solidFill>
                  <a:schemeClr val="accent4">
                    <a:lumMod val="75000"/>
                  </a:schemeClr>
                </a:solidFill>
                <a:latin typeface="Times New Roman" panose="02020603050405020304" pitchFamily="18" charset="0"/>
                <a:cs typeface="Times New Roman" panose="02020603050405020304" pitchFamily="18" charset="0"/>
              </a:rPr>
              <a:t> Sabha’s </a:t>
            </a:r>
          </a:p>
          <a:p>
            <a:pPr algn="ctr"/>
            <a:r>
              <a:rPr lang="en-IN" b="1" dirty="0">
                <a:solidFill>
                  <a:schemeClr val="accent4">
                    <a:lumMod val="75000"/>
                  </a:schemeClr>
                </a:solidFill>
                <a:latin typeface="Times New Roman" panose="02020603050405020304" pitchFamily="18" charset="0"/>
                <a:cs typeface="Times New Roman" panose="02020603050405020304" pitchFamily="18" charset="0"/>
              </a:rPr>
              <a:t>College of Engineering And Technology, Lonavala </a:t>
            </a:r>
          </a:p>
        </p:txBody>
      </p:sp>
      <p:pic>
        <p:nvPicPr>
          <p:cNvPr id="12" name="Picture 11">
            <a:extLst>
              <a:ext uri="{FF2B5EF4-FFF2-40B4-BE49-F238E27FC236}">
                <a16:creationId xmlns:a16="http://schemas.microsoft.com/office/drawing/2014/main" id="{71F8AC1C-885A-F6E5-4C08-8B8D810D5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990" y="264092"/>
            <a:ext cx="1512572" cy="834522"/>
          </a:xfrm>
          <a:prstGeom prst="rect">
            <a:avLst/>
          </a:prstGeom>
          <a:ln>
            <a:noFill/>
          </a:ln>
          <a:effectLst>
            <a:softEdge rad="112500"/>
          </a:effectLst>
        </p:spPr>
      </p:pic>
    </p:spTree>
    <p:extLst>
      <p:ext uri="{BB962C8B-B14F-4D97-AF65-F5344CB8AC3E}">
        <p14:creationId xmlns:p14="http://schemas.microsoft.com/office/powerpoint/2010/main" val="2549526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E42B3F49-31AC-7A4D-139F-3CFA8B5B3C41}"/>
              </a:ext>
            </a:extLst>
          </p:cNvPr>
          <p:cNvSpPr/>
          <p:nvPr/>
        </p:nvSpPr>
        <p:spPr>
          <a:xfrm>
            <a:off x="3223279" y="532738"/>
            <a:ext cx="4526241" cy="776605"/>
          </a:xfrm>
          <a:prstGeom prst="flowChartTerminator">
            <a:avLst/>
          </a:prstGeom>
          <a:solidFill>
            <a:schemeClr val="accent2">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D9BD9823-037D-1700-DEF2-D075F9034661}"/>
              </a:ext>
            </a:extLst>
          </p:cNvPr>
          <p:cNvSpPr txBox="1"/>
          <p:nvPr/>
        </p:nvSpPr>
        <p:spPr>
          <a:xfrm>
            <a:off x="2438399" y="736374"/>
            <a:ext cx="6096000"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MODULES</a:t>
            </a:r>
            <a:endParaRPr lang="en-IN" dirty="0"/>
          </a:p>
        </p:txBody>
      </p:sp>
      <p:sp>
        <p:nvSpPr>
          <p:cNvPr id="6" name="TextBox 5">
            <a:extLst>
              <a:ext uri="{FF2B5EF4-FFF2-40B4-BE49-F238E27FC236}">
                <a16:creationId xmlns:a16="http://schemas.microsoft.com/office/drawing/2014/main" id="{A49816F2-422F-C091-3687-E2668D2F30B3}"/>
              </a:ext>
            </a:extLst>
          </p:cNvPr>
          <p:cNvSpPr txBox="1"/>
          <p:nvPr/>
        </p:nvSpPr>
        <p:spPr>
          <a:xfrm>
            <a:off x="1780673" y="1512979"/>
            <a:ext cx="4812632"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system contains 5 modules as admin(TPO) module, PRINCIPAL module, HOD module, STAFF module, student module. Each module has the login page.</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A75678A-0701-DC9C-68E1-EA7FEF212631}"/>
              </a:ext>
            </a:extLst>
          </p:cNvPr>
          <p:cNvSpPr txBox="1"/>
          <p:nvPr/>
        </p:nvSpPr>
        <p:spPr>
          <a:xfrm>
            <a:off x="1780673" y="2805270"/>
            <a:ext cx="4684296" cy="3816429"/>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Admin Module </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Placement officer is the administrator of the system. Admin plays a very crucial role in the system.</a:t>
            </a:r>
          </a:p>
          <a:p>
            <a:pPr algn="just"/>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Admin Dashboard</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p>
          <a:p>
            <a:pPr marL="342900" indent="-342900">
              <a:buAutoNum type="alphaUcPeriod"/>
            </a:pPr>
            <a:r>
              <a:rPr lang="en-US" sz="1600" dirty="0">
                <a:latin typeface="Times New Roman" panose="02020603050405020304" pitchFamily="18" charset="0"/>
                <a:cs typeface="Times New Roman" panose="02020603050405020304" pitchFamily="18" charset="0"/>
                <a:sym typeface="Wingdings" panose="05000000000000000000" pitchFamily="2" charset="2"/>
              </a:rPr>
              <a:t>Manage Drives</a:t>
            </a:r>
          </a:p>
          <a:p>
            <a:pPr marL="342900" indent="-342900">
              <a:buAutoNum type="alphaUcPeriod"/>
            </a:pPr>
            <a:r>
              <a:rPr lang="en-US" sz="1600" dirty="0">
                <a:latin typeface="Times New Roman" panose="02020603050405020304" pitchFamily="18" charset="0"/>
                <a:cs typeface="Times New Roman" panose="02020603050405020304" pitchFamily="18" charset="0"/>
                <a:sym typeface="Wingdings" panose="05000000000000000000" pitchFamily="2" charset="2"/>
              </a:rPr>
              <a:t>Company Details(Edit/Delete)</a:t>
            </a:r>
          </a:p>
          <a:p>
            <a:pPr marL="342900" indent="-342900">
              <a:buAutoNum type="alphaUcPeriod"/>
            </a:pPr>
            <a:r>
              <a:rPr lang="en-US" sz="1600" dirty="0">
                <a:latin typeface="Times New Roman" panose="02020603050405020304" pitchFamily="18" charset="0"/>
                <a:cs typeface="Times New Roman" panose="02020603050405020304" pitchFamily="18" charset="0"/>
                <a:sym typeface="Wingdings" panose="05000000000000000000" pitchFamily="2" charset="2"/>
              </a:rPr>
              <a:t>Search Students</a:t>
            </a:r>
          </a:p>
          <a:p>
            <a:pPr marL="342900" indent="-342900">
              <a:buAutoNum type="alphaUcPeriod"/>
            </a:pPr>
            <a:r>
              <a:rPr lang="en-US" sz="1600" dirty="0">
                <a:latin typeface="Times New Roman" panose="02020603050405020304" pitchFamily="18" charset="0"/>
                <a:cs typeface="Times New Roman" panose="02020603050405020304" pitchFamily="18" charset="0"/>
                <a:sym typeface="Wingdings" panose="05000000000000000000" pitchFamily="2" charset="2"/>
              </a:rPr>
              <a:t>Departments</a:t>
            </a:r>
          </a:p>
          <a:p>
            <a:pPr marL="342900" indent="-342900">
              <a:buAutoNum type="alphaUcPeriod"/>
            </a:pPr>
            <a:r>
              <a:rPr lang="en-US" sz="1600" dirty="0">
                <a:latin typeface="Times New Roman" panose="02020603050405020304" pitchFamily="18" charset="0"/>
                <a:cs typeface="Times New Roman" panose="02020603050405020304" pitchFamily="18" charset="0"/>
                <a:sym typeface="Wingdings" panose="05000000000000000000" pitchFamily="2" charset="2"/>
              </a:rPr>
              <a:t>Manage Exam</a:t>
            </a:r>
          </a:p>
          <a:p>
            <a:pPr marL="342900" indent="-342900">
              <a:buAutoNum type="alphaUcPeriod"/>
            </a:pPr>
            <a:r>
              <a:rPr lang="en-US" sz="1600" dirty="0">
                <a:latin typeface="Times New Roman" panose="02020603050405020304" pitchFamily="18" charset="0"/>
                <a:cs typeface="Times New Roman" panose="02020603050405020304" pitchFamily="18" charset="0"/>
                <a:sym typeface="Wingdings" panose="05000000000000000000" pitchFamily="2" charset="2"/>
              </a:rPr>
              <a:t>Manage Trainings</a:t>
            </a:r>
          </a:p>
          <a:p>
            <a:pPr marL="342900" indent="-342900">
              <a:buAutoNum type="alphaUcPeriod"/>
            </a:pPr>
            <a:r>
              <a:rPr lang="en-US" sz="1600" dirty="0">
                <a:latin typeface="Times New Roman" panose="02020603050405020304" pitchFamily="18" charset="0"/>
                <a:cs typeface="Times New Roman" panose="02020603050405020304" pitchFamily="18" charset="0"/>
                <a:sym typeface="Wingdings" panose="05000000000000000000" pitchFamily="2" charset="2"/>
              </a:rPr>
              <a:t>Academic Calendar</a:t>
            </a:r>
          </a:p>
          <a:p>
            <a:pPr marL="342900" indent="-342900">
              <a:buAutoNum type="alphaUcPeriod"/>
            </a:pPr>
            <a:r>
              <a:rPr lang="en-US" sz="1600" dirty="0">
                <a:latin typeface="Times New Roman" panose="02020603050405020304" pitchFamily="18" charset="0"/>
                <a:cs typeface="Times New Roman" panose="02020603050405020304" pitchFamily="18" charset="0"/>
                <a:sym typeface="Wingdings" panose="05000000000000000000" pitchFamily="2" charset="2"/>
              </a:rPr>
              <a:t>Batches ( Add / Delete)</a:t>
            </a:r>
          </a:p>
          <a:p>
            <a:pPr marL="342900" indent="-342900">
              <a:buAutoNum type="alphaUcPeriod"/>
            </a:pPr>
            <a:r>
              <a:rPr lang="en-US" sz="1600" dirty="0">
                <a:latin typeface="Times New Roman" panose="02020603050405020304" pitchFamily="18" charset="0"/>
                <a:cs typeface="Times New Roman" panose="02020603050405020304" pitchFamily="18" charset="0"/>
                <a:sym typeface="Wingdings" panose="05000000000000000000" pitchFamily="2" charset="2"/>
              </a:rPr>
              <a:t>Prediction</a:t>
            </a:r>
            <a:endParaRPr lang="en-US" sz="1800" dirty="0"/>
          </a:p>
          <a:p>
            <a:pPr algn="just"/>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1206D28-AF7B-DB00-5E24-3A0FB1F53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980" y="3006916"/>
            <a:ext cx="4351020" cy="30573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2229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C37CB0-C728-338C-2AC4-EC71716E5D2E}"/>
              </a:ext>
            </a:extLst>
          </p:cNvPr>
          <p:cNvSpPr txBox="1"/>
          <p:nvPr/>
        </p:nvSpPr>
        <p:spPr>
          <a:xfrm>
            <a:off x="2346960" y="1219676"/>
            <a:ext cx="3055620" cy="1477328"/>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Principal  Dashboard</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p>
          <a:p>
            <a:pPr marL="342900" indent="-342900">
              <a:buAutoNum type="alphaUcPeriod"/>
            </a:pPr>
            <a:r>
              <a:rPr lang="en-US" dirty="0">
                <a:latin typeface="Times New Roman" panose="02020603050405020304" pitchFamily="18" charset="0"/>
                <a:cs typeface="Times New Roman" panose="02020603050405020304" pitchFamily="18" charset="0"/>
                <a:sym typeface="Wingdings" panose="05000000000000000000" pitchFamily="2" charset="2"/>
              </a:rPr>
              <a:t>Placement  drives </a:t>
            </a:r>
          </a:p>
          <a:p>
            <a:pPr marL="342900" indent="-342900">
              <a:buAutoNum type="alphaUcPeriod"/>
            </a:pPr>
            <a:r>
              <a:rPr lang="en-US" dirty="0">
                <a:latin typeface="Times New Roman" panose="02020603050405020304" pitchFamily="18" charset="0"/>
                <a:cs typeface="Times New Roman" panose="02020603050405020304" pitchFamily="18" charset="0"/>
                <a:sym typeface="Wingdings" panose="05000000000000000000" pitchFamily="2" charset="2"/>
              </a:rPr>
              <a:t>Company details</a:t>
            </a:r>
          </a:p>
          <a:p>
            <a:pPr marL="342900" indent="-342900">
              <a:buAutoNum type="alphaUcPeriod"/>
            </a:pPr>
            <a:r>
              <a:rPr lang="en-US" dirty="0">
                <a:latin typeface="Times New Roman" panose="02020603050405020304" pitchFamily="18" charset="0"/>
                <a:cs typeface="Times New Roman" panose="02020603050405020304" pitchFamily="18" charset="0"/>
                <a:sym typeface="Wingdings" panose="05000000000000000000" pitchFamily="2" charset="2"/>
              </a:rPr>
              <a:t>Search students</a:t>
            </a:r>
          </a:p>
          <a:p>
            <a:pPr marL="342900" indent="-342900">
              <a:buAutoNum type="alphaUcPeriod"/>
            </a:pPr>
            <a:r>
              <a:rPr lang="en-US" dirty="0">
                <a:latin typeface="Times New Roman" panose="02020603050405020304" pitchFamily="18" charset="0"/>
                <a:cs typeface="Times New Roman" panose="02020603050405020304" pitchFamily="18" charset="0"/>
                <a:sym typeface="Wingdings" panose="05000000000000000000" pitchFamily="2" charset="2"/>
              </a:rPr>
              <a:t>Academic calendar</a:t>
            </a:r>
            <a:endParaRPr lang="en-US" sz="1800" dirty="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6" name="TextBox 5">
            <a:extLst>
              <a:ext uri="{FF2B5EF4-FFF2-40B4-BE49-F238E27FC236}">
                <a16:creationId xmlns:a16="http://schemas.microsoft.com/office/drawing/2014/main" id="{CF719122-0437-1331-52C8-6616078BBB79}"/>
              </a:ext>
            </a:extLst>
          </p:cNvPr>
          <p:cNvSpPr txBox="1"/>
          <p:nvPr/>
        </p:nvSpPr>
        <p:spPr>
          <a:xfrm>
            <a:off x="7086600" y="1081177"/>
            <a:ext cx="4221480" cy="1754326"/>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HOD </a:t>
            </a:r>
            <a:r>
              <a:rPr lang="en-US" sz="1800" b="1" dirty="0">
                <a:latin typeface="Times New Roman" panose="02020603050405020304" pitchFamily="18" charset="0"/>
                <a:cs typeface="Times New Roman" panose="02020603050405020304" pitchFamily="18" charset="0"/>
              </a:rPr>
              <a:t> Dashboard</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p>
          <a:p>
            <a:pPr marL="342900" indent="-342900">
              <a:buAutoNum type="alphaUcPeriod"/>
            </a:pPr>
            <a:r>
              <a:rPr lang="en-IN" dirty="0">
                <a:latin typeface="Times New Roman" panose="02020603050405020304" pitchFamily="18" charset="0"/>
                <a:cs typeface="Times New Roman" panose="02020603050405020304" pitchFamily="18" charset="0"/>
              </a:rPr>
              <a:t>Placement drives</a:t>
            </a:r>
          </a:p>
          <a:p>
            <a:pPr marL="342900" indent="-342900">
              <a:buAutoNum type="alphaUcPeriod"/>
            </a:pPr>
            <a:r>
              <a:rPr lang="en-IN" dirty="0">
                <a:latin typeface="Times New Roman" panose="02020603050405020304" pitchFamily="18" charset="0"/>
                <a:cs typeface="Times New Roman" panose="02020603050405020304" pitchFamily="18" charset="0"/>
              </a:rPr>
              <a:t>Student details</a:t>
            </a:r>
          </a:p>
          <a:p>
            <a:pPr marL="342900" indent="-342900">
              <a:buAutoNum type="alphaUcPeriod"/>
            </a:pPr>
            <a:r>
              <a:rPr lang="en-IN" dirty="0">
                <a:latin typeface="Times New Roman" panose="02020603050405020304" pitchFamily="18" charset="0"/>
                <a:cs typeface="Times New Roman" panose="02020603050405020304" pitchFamily="18" charset="0"/>
              </a:rPr>
              <a:t>Student Instructions</a:t>
            </a:r>
          </a:p>
          <a:p>
            <a:pPr marL="342900" indent="-342900">
              <a:buAutoNum type="alphaUcPeriod"/>
            </a:pPr>
            <a:r>
              <a:rPr lang="en-IN" dirty="0">
                <a:latin typeface="Times New Roman" panose="02020603050405020304" pitchFamily="18" charset="0"/>
                <a:cs typeface="Times New Roman" panose="02020603050405020304" pitchFamily="18" charset="0"/>
              </a:rPr>
              <a:t>Assign Staff</a:t>
            </a:r>
          </a:p>
          <a:p>
            <a:pPr marL="342900" indent="-342900">
              <a:buAutoNum type="alphaUcPeriod"/>
            </a:pPr>
            <a:r>
              <a:rPr lang="en-IN" dirty="0">
                <a:latin typeface="Times New Roman" panose="02020603050405020304" pitchFamily="18" charset="0"/>
                <a:cs typeface="Times New Roman" panose="02020603050405020304" pitchFamily="18" charset="0"/>
              </a:rPr>
              <a:t>Academic calendar</a:t>
            </a:r>
          </a:p>
        </p:txBody>
      </p:sp>
      <p:sp>
        <p:nvSpPr>
          <p:cNvPr id="8" name="TextBox 7">
            <a:extLst>
              <a:ext uri="{FF2B5EF4-FFF2-40B4-BE49-F238E27FC236}">
                <a16:creationId xmlns:a16="http://schemas.microsoft.com/office/drawing/2014/main" id="{17A9229B-D55D-F2A1-7AF8-584642F2001B}"/>
              </a:ext>
            </a:extLst>
          </p:cNvPr>
          <p:cNvSpPr txBox="1"/>
          <p:nvPr/>
        </p:nvSpPr>
        <p:spPr>
          <a:xfrm>
            <a:off x="2346960" y="3606999"/>
            <a:ext cx="2491740"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Staff </a:t>
            </a:r>
            <a:r>
              <a:rPr lang="en-US" sz="1800" b="1" dirty="0">
                <a:latin typeface="Times New Roman" panose="02020603050405020304" pitchFamily="18" charset="0"/>
                <a:cs typeface="Times New Roman" panose="02020603050405020304" pitchFamily="18" charset="0"/>
              </a:rPr>
              <a:t>Dashboard</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p>
          <a:p>
            <a:pPr marL="342900" indent="-342900">
              <a:buAutoNum type="alphaUcPeriod"/>
            </a:pPr>
            <a:r>
              <a:rPr lang="en-IN" dirty="0">
                <a:latin typeface="Times New Roman" panose="02020603050405020304" pitchFamily="18" charset="0"/>
                <a:cs typeface="Times New Roman" panose="02020603050405020304" pitchFamily="18" charset="0"/>
              </a:rPr>
              <a:t>Placement drives</a:t>
            </a:r>
          </a:p>
          <a:p>
            <a:pPr marL="342900" indent="-342900">
              <a:buAutoNum type="alphaUcPeriod"/>
            </a:pPr>
            <a:r>
              <a:rPr lang="en-IN" dirty="0">
                <a:latin typeface="Times New Roman" panose="02020603050405020304" pitchFamily="18" charset="0"/>
                <a:cs typeface="Times New Roman" panose="02020603050405020304" pitchFamily="18" charset="0"/>
              </a:rPr>
              <a:t>Student details</a:t>
            </a:r>
          </a:p>
          <a:p>
            <a:pPr marL="342900" indent="-342900">
              <a:buAutoNum type="alphaUcPeriod"/>
            </a:pPr>
            <a:r>
              <a:rPr lang="en-IN" dirty="0">
                <a:latin typeface="Times New Roman" panose="02020603050405020304" pitchFamily="18" charset="0"/>
                <a:cs typeface="Times New Roman" panose="02020603050405020304" pitchFamily="18" charset="0"/>
              </a:rPr>
              <a:t>Exam</a:t>
            </a:r>
          </a:p>
          <a:p>
            <a:pPr marL="342900" indent="-342900">
              <a:buAutoNum type="alphaUcPeriod"/>
            </a:pPr>
            <a:r>
              <a:rPr lang="en-IN" dirty="0">
                <a:latin typeface="Times New Roman" panose="02020603050405020304" pitchFamily="18" charset="0"/>
                <a:cs typeface="Times New Roman" panose="02020603050405020304" pitchFamily="18" charset="0"/>
              </a:rPr>
              <a:t>Notes</a:t>
            </a:r>
          </a:p>
          <a:p>
            <a:pPr marL="342900" indent="-342900">
              <a:buAutoNum type="alphaUcPeriod"/>
            </a:pPr>
            <a:r>
              <a:rPr lang="en-IN" dirty="0">
                <a:latin typeface="Times New Roman" panose="02020603050405020304" pitchFamily="18" charset="0"/>
                <a:cs typeface="Times New Roman" panose="02020603050405020304" pitchFamily="18" charset="0"/>
              </a:rPr>
              <a:t>Instructions</a:t>
            </a:r>
          </a:p>
          <a:p>
            <a:pPr marL="342900" indent="-342900">
              <a:buAutoNum type="alphaUcPeriod"/>
            </a:pPr>
            <a:r>
              <a:rPr lang="en-IN" dirty="0">
                <a:latin typeface="Times New Roman" panose="02020603050405020304" pitchFamily="18" charset="0"/>
                <a:cs typeface="Times New Roman" panose="02020603050405020304" pitchFamily="18" charset="0"/>
              </a:rPr>
              <a:t>Academic calendar</a:t>
            </a:r>
          </a:p>
        </p:txBody>
      </p:sp>
      <p:sp>
        <p:nvSpPr>
          <p:cNvPr id="9" name="TextBox 8">
            <a:extLst>
              <a:ext uri="{FF2B5EF4-FFF2-40B4-BE49-F238E27FC236}">
                <a16:creationId xmlns:a16="http://schemas.microsoft.com/office/drawing/2014/main" id="{56A45AFC-64D4-C91B-0549-5C936540E0E2}"/>
              </a:ext>
            </a:extLst>
          </p:cNvPr>
          <p:cNvSpPr txBox="1"/>
          <p:nvPr/>
        </p:nvSpPr>
        <p:spPr>
          <a:xfrm>
            <a:off x="7086600" y="3606999"/>
            <a:ext cx="2903220" cy="1754326"/>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Student Dashboard </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p>
          <a:p>
            <a:pPr marL="342900" indent="-342900">
              <a:buAutoNum type="alphaUcPeriod"/>
            </a:pPr>
            <a:r>
              <a:rPr lang="en-US" dirty="0">
                <a:latin typeface="Times New Roman" panose="02020603050405020304" pitchFamily="18" charset="0"/>
                <a:cs typeface="Times New Roman" panose="02020603050405020304" pitchFamily="18" charset="0"/>
                <a:sym typeface="Wingdings" panose="05000000000000000000" pitchFamily="2" charset="2"/>
              </a:rPr>
              <a:t>Placement Drives</a:t>
            </a:r>
          </a:p>
          <a:p>
            <a:pPr marL="342900" indent="-342900">
              <a:buAutoNum type="alphaUcPeriod"/>
            </a:pPr>
            <a:r>
              <a:rPr lang="en-US" dirty="0">
                <a:latin typeface="Times New Roman" panose="02020603050405020304" pitchFamily="18" charset="0"/>
                <a:cs typeface="Times New Roman" panose="02020603050405020304" pitchFamily="18" charset="0"/>
                <a:sym typeface="Wingdings" panose="05000000000000000000" pitchFamily="2" charset="2"/>
              </a:rPr>
              <a:t>Student profile</a:t>
            </a:r>
          </a:p>
          <a:p>
            <a:pPr marL="342900" indent="-342900">
              <a:buAutoNum type="alphaUcPeriod"/>
            </a:pPr>
            <a:r>
              <a:rPr lang="en-US" dirty="0">
                <a:latin typeface="Times New Roman" panose="02020603050405020304" pitchFamily="18" charset="0"/>
                <a:cs typeface="Times New Roman" panose="02020603050405020304" pitchFamily="18" charset="0"/>
                <a:sym typeface="Wingdings" panose="05000000000000000000" pitchFamily="2" charset="2"/>
              </a:rPr>
              <a:t>Academic Calendar</a:t>
            </a:r>
          </a:p>
          <a:p>
            <a:pPr marL="342900" indent="-342900">
              <a:buAutoNum type="alphaUcPeriod"/>
            </a:pPr>
            <a:r>
              <a:rPr lang="en-US" dirty="0">
                <a:latin typeface="Times New Roman" panose="02020603050405020304" pitchFamily="18" charset="0"/>
                <a:cs typeface="Times New Roman" panose="02020603050405020304" pitchFamily="18" charset="0"/>
                <a:sym typeface="Wingdings" panose="05000000000000000000" pitchFamily="2" charset="2"/>
              </a:rPr>
              <a:t>Exam</a:t>
            </a:r>
          </a:p>
          <a:p>
            <a:pPr marL="342900" indent="-342900">
              <a:buAutoNum type="alphaUcPeriod"/>
            </a:pPr>
            <a:r>
              <a:rPr lang="en-US" dirty="0">
                <a:latin typeface="Times New Roman" panose="02020603050405020304" pitchFamily="18" charset="0"/>
                <a:cs typeface="Times New Roman" panose="02020603050405020304" pitchFamily="18" charset="0"/>
                <a:sym typeface="Wingdings" panose="05000000000000000000" pitchFamily="2" charset="2"/>
              </a:rPr>
              <a:t>Prediction &amp; Analysis</a:t>
            </a:r>
            <a:endParaRPr lang="en-IN" dirty="0"/>
          </a:p>
        </p:txBody>
      </p:sp>
    </p:spTree>
    <p:extLst>
      <p:ext uri="{BB962C8B-B14F-4D97-AF65-F5344CB8AC3E}">
        <p14:creationId xmlns:p14="http://schemas.microsoft.com/office/powerpoint/2010/main" val="3701251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84C158-AAD5-DEDB-5291-0B3BB3E728AE}"/>
              </a:ext>
            </a:extLst>
          </p:cNvPr>
          <p:cNvSpPr txBox="1"/>
          <p:nvPr/>
        </p:nvSpPr>
        <p:spPr>
          <a:xfrm>
            <a:off x="2034540" y="952500"/>
            <a:ext cx="4846320" cy="364356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Student Profile Information</a:t>
            </a:r>
            <a:r>
              <a:rPr lang="en-IN" dirty="0">
                <a:latin typeface="Times New Roman" panose="02020603050405020304" pitchFamily="18" charset="0"/>
                <a:cs typeface="Times New Roman" panose="02020603050405020304" pitchFamily="18" charset="0"/>
                <a:sym typeface="Wingdings" panose="05000000000000000000" pitchFamily="2" charset="2"/>
              </a:rPr>
              <a:t></a:t>
            </a:r>
          </a:p>
          <a:p>
            <a:pPr marL="2628900" lvl="5" indent="-342900">
              <a:lnSpc>
                <a:spcPct val="150000"/>
              </a:lnSpc>
              <a:buAutoNum type="arabicPeriod"/>
            </a:pPr>
            <a:r>
              <a:rPr lang="en-IN" dirty="0">
                <a:latin typeface="Times New Roman" panose="02020603050405020304" pitchFamily="18" charset="0"/>
                <a:cs typeface="Times New Roman" panose="02020603050405020304" pitchFamily="18" charset="0"/>
                <a:sym typeface="Wingdings" panose="05000000000000000000" pitchFamily="2" charset="2"/>
              </a:rPr>
              <a:t>Name</a:t>
            </a:r>
          </a:p>
          <a:p>
            <a:pPr marL="2628900" lvl="5" indent="-342900">
              <a:lnSpc>
                <a:spcPct val="150000"/>
              </a:lnSpc>
              <a:buAutoNum type="arabicPeriod"/>
            </a:pPr>
            <a:r>
              <a:rPr lang="en-IN" dirty="0">
                <a:latin typeface="Times New Roman" panose="02020603050405020304" pitchFamily="18" charset="0"/>
                <a:cs typeface="Times New Roman" panose="02020603050405020304" pitchFamily="18" charset="0"/>
                <a:sym typeface="Wingdings" panose="05000000000000000000" pitchFamily="2" charset="2"/>
              </a:rPr>
              <a:t>Email id</a:t>
            </a:r>
          </a:p>
          <a:p>
            <a:pPr marL="2628900" lvl="5" indent="-342900">
              <a:lnSpc>
                <a:spcPct val="150000"/>
              </a:lnSpc>
              <a:buAutoNum type="arabicPeriod"/>
            </a:pPr>
            <a:r>
              <a:rPr lang="en-IN" dirty="0">
                <a:latin typeface="Times New Roman" panose="02020603050405020304" pitchFamily="18" charset="0"/>
                <a:cs typeface="Times New Roman" panose="02020603050405020304" pitchFamily="18" charset="0"/>
                <a:sym typeface="Wingdings" panose="05000000000000000000" pitchFamily="2" charset="2"/>
              </a:rPr>
              <a:t>Mob No</a:t>
            </a:r>
          </a:p>
          <a:p>
            <a:pPr marL="2628900" lvl="5" indent="-342900">
              <a:lnSpc>
                <a:spcPct val="150000"/>
              </a:lnSpc>
              <a:buAutoNum type="arabicPeriod"/>
            </a:pPr>
            <a:r>
              <a:rPr lang="en-IN" dirty="0">
                <a:latin typeface="Times New Roman" panose="02020603050405020304" pitchFamily="18" charset="0"/>
                <a:cs typeface="Times New Roman" panose="02020603050405020304" pitchFamily="18" charset="0"/>
                <a:sym typeface="Wingdings" panose="05000000000000000000" pitchFamily="2" charset="2"/>
              </a:rPr>
              <a:t>Address</a:t>
            </a:r>
          </a:p>
          <a:p>
            <a:pPr marL="2628900" lvl="5" indent="-342900">
              <a:lnSpc>
                <a:spcPct val="150000"/>
              </a:lnSpc>
              <a:buAutoNum type="arabicPeriod"/>
            </a:pPr>
            <a:r>
              <a:rPr lang="en-IN" dirty="0">
                <a:latin typeface="Times New Roman" panose="02020603050405020304" pitchFamily="18" charset="0"/>
                <a:cs typeface="Times New Roman" panose="02020603050405020304" pitchFamily="18" charset="0"/>
                <a:sym typeface="Wingdings" panose="05000000000000000000" pitchFamily="2" charset="2"/>
              </a:rPr>
              <a:t>Department</a:t>
            </a:r>
          </a:p>
          <a:p>
            <a:pPr marL="2628900" lvl="5" indent="-342900">
              <a:lnSpc>
                <a:spcPct val="150000"/>
              </a:lnSpc>
              <a:buAutoNum type="arabicPeriod"/>
            </a:pPr>
            <a:r>
              <a:rPr lang="en-IN" dirty="0">
                <a:latin typeface="Times New Roman" panose="02020603050405020304" pitchFamily="18" charset="0"/>
                <a:cs typeface="Times New Roman" panose="02020603050405020304" pitchFamily="18" charset="0"/>
              </a:rPr>
              <a:t>Roll No</a:t>
            </a:r>
          </a:p>
          <a:p>
            <a:pPr marL="2628900" lvl="5" indent="-342900">
              <a:lnSpc>
                <a:spcPct val="150000"/>
              </a:lnSpc>
              <a:buAutoNum type="arabicPeriod"/>
            </a:pPr>
            <a:r>
              <a:rPr lang="en-IN" dirty="0">
                <a:latin typeface="Times New Roman" panose="02020603050405020304" pitchFamily="18" charset="0"/>
                <a:cs typeface="Times New Roman" panose="02020603050405020304" pitchFamily="18" charset="0"/>
              </a:rPr>
              <a:t>Photo</a:t>
            </a:r>
          </a:p>
          <a:p>
            <a:pPr marL="2628900" lvl="5" indent="-342900">
              <a:lnSpc>
                <a:spcPct val="150000"/>
              </a:lnSpc>
              <a:buAutoNum type="arabicPeriod"/>
            </a:pPr>
            <a:r>
              <a:rPr lang="en-IN" dirty="0">
                <a:latin typeface="Times New Roman" panose="02020603050405020304" pitchFamily="18" charset="0"/>
                <a:cs typeface="Times New Roman" panose="02020603050405020304" pitchFamily="18" charset="0"/>
              </a:rPr>
              <a:t>College Details</a:t>
            </a:r>
          </a:p>
        </p:txBody>
      </p:sp>
      <p:pic>
        <p:nvPicPr>
          <p:cNvPr id="6" name="Picture 5">
            <a:extLst>
              <a:ext uri="{FF2B5EF4-FFF2-40B4-BE49-F238E27FC236}">
                <a16:creationId xmlns:a16="http://schemas.microsoft.com/office/drawing/2014/main" id="{20981111-251C-F4A2-8C3D-8AF04112F65C}"/>
              </a:ext>
            </a:extLst>
          </p:cNvPr>
          <p:cNvPicPr>
            <a:picLocks noChangeAspect="1"/>
          </p:cNvPicPr>
          <p:nvPr/>
        </p:nvPicPr>
        <p:blipFill rotWithShape="1">
          <a:blip r:embed="rId2">
            <a:extLst>
              <a:ext uri="{28A0092B-C50C-407E-A947-70E740481C1C}">
                <a14:useLocalDpi xmlns:a14="http://schemas.microsoft.com/office/drawing/2010/main" val="0"/>
              </a:ext>
            </a:extLst>
          </a:blip>
          <a:srcRect l="-388" t="19064" b="20482"/>
          <a:stretch/>
        </p:blipFill>
        <p:spPr>
          <a:xfrm>
            <a:off x="7078980" y="2074510"/>
            <a:ext cx="4498398" cy="27089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06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Single Corner Snipped 2">
            <a:extLst>
              <a:ext uri="{FF2B5EF4-FFF2-40B4-BE49-F238E27FC236}">
                <a16:creationId xmlns:a16="http://schemas.microsoft.com/office/drawing/2014/main" id="{435C93AB-5239-24F9-4C33-D047483E640D}"/>
              </a:ext>
            </a:extLst>
          </p:cNvPr>
          <p:cNvSpPr/>
          <p:nvPr/>
        </p:nvSpPr>
        <p:spPr>
          <a:xfrm>
            <a:off x="2839453" y="513347"/>
            <a:ext cx="4523873" cy="713874"/>
          </a:xfrm>
          <a:prstGeom prst="snip1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AF391485-F819-92C6-5C0A-E50059C44A7C}"/>
              </a:ext>
            </a:extLst>
          </p:cNvPr>
          <p:cNvSpPr txBox="1"/>
          <p:nvPr/>
        </p:nvSpPr>
        <p:spPr>
          <a:xfrm>
            <a:off x="2053389" y="670229"/>
            <a:ext cx="6096000" cy="400110"/>
          </a:xfrm>
          <a:prstGeom prst="rect">
            <a:avLst/>
          </a:prstGeom>
          <a:no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BENEFITS</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4B7F85F-BECA-4343-BE13-90C905F75892}"/>
              </a:ext>
            </a:extLst>
          </p:cNvPr>
          <p:cNvSpPr txBox="1"/>
          <p:nvPr/>
        </p:nvSpPr>
        <p:spPr>
          <a:xfrm>
            <a:off x="1524000" y="1752601"/>
            <a:ext cx="4274820" cy="3672839"/>
          </a:xfrm>
          <a:prstGeom prst="rect">
            <a:avLst/>
          </a:prstGeom>
          <a:noFill/>
        </p:spPr>
        <p:txBody>
          <a:bodyPr wrap="square" rtlCol="0">
            <a:spAutoFit/>
          </a:bodyPr>
          <a:lstStyle/>
          <a:p>
            <a:pPr algn="just"/>
            <a:r>
              <a:rPr lang="en-US" dirty="0"/>
              <a:t>Benefits for Students</a:t>
            </a:r>
            <a:r>
              <a:rPr lang="en-US" dirty="0">
                <a:sym typeface="Wingdings" panose="05000000000000000000" pitchFamily="2" charset="2"/>
              </a:rPr>
              <a:t></a:t>
            </a:r>
            <a:endParaRPr lang="en-US" dirty="0"/>
          </a:p>
          <a:p>
            <a:pPr algn="just"/>
            <a:endParaRPr lang="en-US" dirty="0"/>
          </a:p>
          <a:p>
            <a:pPr algn="just"/>
            <a:r>
              <a:rPr lang="en-US" dirty="0"/>
              <a:t>1. Increased employability through aligned skill enhancements.</a:t>
            </a:r>
          </a:p>
          <a:p>
            <a:pPr algn="just"/>
            <a:r>
              <a:rPr lang="en-US" dirty="0"/>
              <a:t>2. Efficient job search with relevant openings.</a:t>
            </a:r>
          </a:p>
          <a:p>
            <a:pPr algn="just"/>
            <a:r>
              <a:rPr lang="en-US" dirty="0"/>
              <a:t>3. Confident career decisions with data-backed insights.</a:t>
            </a:r>
          </a:p>
          <a:p>
            <a:pPr algn="just"/>
            <a:r>
              <a:rPr lang="en-US" dirty="0"/>
              <a:t>4. Competitive edge through industry insights.</a:t>
            </a:r>
          </a:p>
          <a:p>
            <a:pPr algn="just"/>
            <a:r>
              <a:rPr lang="en-US" dirty="0"/>
              <a:t>5. Alumni networking for mentorship and referrals.</a:t>
            </a:r>
          </a:p>
          <a:p>
            <a:pPr algn="just"/>
            <a:endParaRPr lang="en-US" dirty="0"/>
          </a:p>
        </p:txBody>
      </p:sp>
      <p:pic>
        <p:nvPicPr>
          <p:cNvPr id="9" name="Picture 8">
            <a:extLst>
              <a:ext uri="{FF2B5EF4-FFF2-40B4-BE49-F238E27FC236}">
                <a16:creationId xmlns:a16="http://schemas.microsoft.com/office/drawing/2014/main" id="{91DFBB85-BF09-C91A-C431-255A865B3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9900" y="1676400"/>
            <a:ext cx="3505200" cy="35052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907653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7922DA-0001-96D8-3795-7A367256B602}"/>
              </a:ext>
            </a:extLst>
          </p:cNvPr>
          <p:cNvSpPr txBox="1"/>
          <p:nvPr/>
        </p:nvSpPr>
        <p:spPr>
          <a:xfrm>
            <a:off x="1706880" y="1077966"/>
            <a:ext cx="4389120" cy="3693319"/>
          </a:xfrm>
          <a:prstGeom prst="rect">
            <a:avLst/>
          </a:prstGeom>
          <a:noFill/>
        </p:spPr>
        <p:txBody>
          <a:bodyPr wrap="square">
            <a:spAutoFit/>
          </a:bodyPr>
          <a:lstStyle/>
          <a:p>
            <a:pPr algn="just"/>
            <a:r>
              <a:rPr lang="en-US" dirty="0"/>
              <a:t>Benefits for Campus</a:t>
            </a:r>
            <a:r>
              <a:rPr lang="en-US" dirty="0">
                <a:sym typeface="Wingdings" panose="05000000000000000000" pitchFamily="2" charset="2"/>
              </a:rPr>
              <a:t></a:t>
            </a:r>
            <a:endParaRPr lang="en-US" dirty="0"/>
          </a:p>
          <a:p>
            <a:pPr algn="just"/>
            <a:r>
              <a:rPr lang="en-US" dirty="0"/>
              <a:t>1. Higher placement rates due to accurate predictions.</a:t>
            </a:r>
          </a:p>
          <a:p>
            <a:pPr algn="just"/>
            <a:r>
              <a:rPr lang="en-US" dirty="0"/>
              <a:t>2. Enhanced reputation as a job-ready graduate producer.</a:t>
            </a:r>
          </a:p>
          <a:p>
            <a:pPr algn="just"/>
            <a:r>
              <a:rPr lang="en-US" dirty="0"/>
              <a:t>3. Recruiter collaboration for increased opportunities.</a:t>
            </a:r>
          </a:p>
          <a:p>
            <a:pPr algn="just"/>
            <a:r>
              <a:rPr lang="en-US" dirty="0"/>
              <a:t>4. Technology adoption showcases innovation.</a:t>
            </a:r>
          </a:p>
          <a:p>
            <a:pPr algn="just"/>
            <a:r>
              <a:rPr lang="en-US" dirty="0"/>
              <a:t>5. Optimized resource allocation for better outcomes.</a:t>
            </a:r>
          </a:p>
          <a:p>
            <a:pPr algn="just"/>
            <a:r>
              <a:rPr lang="en-US" dirty="0"/>
              <a:t>6. Global exposure with international job connections</a:t>
            </a:r>
            <a:endParaRPr lang="en-IN" dirty="0"/>
          </a:p>
        </p:txBody>
      </p:sp>
      <p:pic>
        <p:nvPicPr>
          <p:cNvPr id="4" name="Picture 3">
            <a:extLst>
              <a:ext uri="{FF2B5EF4-FFF2-40B4-BE49-F238E27FC236}">
                <a16:creationId xmlns:a16="http://schemas.microsoft.com/office/drawing/2014/main" id="{D1E4DC21-5281-C0B4-FF92-E0922F010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240" y="1234440"/>
            <a:ext cx="3795925" cy="379592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362401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5769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9495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003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198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45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8D05CE-6276-92ED-3800-17EAF8EFDF0D}"/>
              </a:ext>
            </a:extLst>
          </p:cNvPr>
          <p:cNvSpPr txBox="1"/>
          <p:nvPr/>
        </p:nvSpPr>
        <p:spPr>
          <a:xfrm>
            <a:off x="2269958" y="1082659"/>
            <a:ext cx="7355305"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INDEX</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B58528E-5113-A533-5DC8-6490E80EA299}"/>
              </a:ext>
            </a:extLst>
          </p:cNvPr>
          <p:cNvSpPr txBox="1"/>
          <p:nvPr/>
        </p:nvSpPr>
        <p:spPr>
          <a:xfrm>
            <a:off x="2269958" y="1640577"/>
            <a:ext cx="5991726" cy="4191981"/>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Abstract</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Introduction</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Purpose</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Existing System</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Proposed System</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Modules</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Benefits</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Conclusion</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References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7810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B9CCF1-5CEA-5724-11B2-18A05E232810}"/>
              </a:ext>
            </a:extLst>
          </p:cNvPr>
          <p:cNvSpPr txBox="1"/>
          <p:nvPr/>
        </p:nvSpPr>
        <p:spPr>
          <a:xfrm>
            <a:off x="5600700" y="2111548"/>
            <a:ext cx="5737860" cy="2031325"/>
          </a:xfrm>
          <a:prstGeom prst="rect">
            <a:avLst/>
          </a:prstGeom>
          <a:noFill/>
        </p:spPr>
        <p:txBody>
          <a:bodyPr wrap="square" rtlCol="0">
            <a:spAutoFit/>
          </a:bodyPr>
          <a:lstStyle/>
          <a:p>
            <a:pPr algn="just"/>
            <a:r>
              <a:rPr lang="en-US" dirty="0"/>
              <a:t>In conclusion, the “Campus Placement Prediction Android Application” offers students tailored career paths and efficient job matches. </a:t>
            </a:r>
          </a:p>
          <a:p>
            <a:pPr algn="just"/>
            <a:r>
              <a:rPr lang="en-US" dirty="0"/>
              <a:t>Placement officers benefit from improved resource allocation and industry insights, fostering successful collaborations with recruiters. A tech-driven approach to enhancing placement outcomes for both parties.</a:t>
            </a:r>
            <a:endParaRPr lang="en-IN" dirty="0"/>
          </a:p>
        </p:txBody>
      </p:sp>
      <p:sp>
        <p:nvSpPr>
          <p:cNvPr id="3" name="Rectangle: Single Corner Snipped 2">
            <a:extLst>
              <a:ext uri="{FF2B5EF4-FFF2-40B4-BE49-F238E27FC236}">
                <a16:creationId xmlns:a16="http://schemas.microsoft.com/office/drawing/2014/main" id="{4143630F-5702-E99B-68DF-764B5B471989}"/>
              </a:ext>
            </a:extLst>
          </p:cNvPr>
          <p:cNvSpPr/>
          <p:nvPr/>
        </p:nvSpPr>
        <p:spPr>
          <a:xfrm>
            <a:off x="2839453" y="513347"/>
            <a:ext cx="4523873" cy="713874"/>
          </a:xfrm>
          <a:prstGeom prst="snip1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57932BC4-56A1-D1D0-2170-6D3E877829EE}"/>
              </a:ext>
            </a:extLst>
          </p:cNvPr>
          <p:cNvSpPr txBox="1"/>
          <p:nvPr/>
        </p:nvSpPr>
        <p:spPr>
          <a:xfrm>
            <a:off x="2053389" y="670229"/>
            <a:ext cx="6096000" cy="400110"/>
          </a:xfrm>
          <a:prstGeom prst="rect">
            <a:avLst/>
          </a:prstGeom>
          <a:no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17F7E9E-8ABE-CB88-5B4A-46F61E2C3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952" y="2111548"/>
            <a:ext cx="3862984" cy="309291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1407774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13ED4E-5659-57DD-F938-FC366F5A85D5}"/>
              </a:ext>
            </a:extLst>
          </p:cNvPr>
          <p:cNvSpPr txBox="1"/>
          <p:nvPr/>
        </p:nvSpPr>
        <p:spPr>
          <a:xfrm>
            <a:off x="3360420" y="2967335"/>
            <a:ext cx="6080760" cy="923330"/>
          </a:xfrm>
          <a:prstGeom prst="rect">
            <a:avLst/>
          </a:prstGeom>
          <a:solidFill>
            <a:schemeClr val="accent1">
              <a:lumMod val="40000"/>
              <a:lumOff val="60000"/>
            </a:schemeClr>
          </a:solidFill>
          <a:scene3d>
            <a:camera prst="orthographicFront"/>
            <a:lightRig rig="threePt" dir="t"/>
          </a:scene3d>
          <a:sp3d>
            <a:bevelT w="165100" prst="coolSlant"/>
          </a:sp3d>
        </p:spPr>
        <p:txBody>
          <a:bodyPr wrap="square" rtlCol="0">
            <a:spAutoFit/>
          </a:bodyPr>
          <a:lstStyle/>
          <a:p>
            <a:pPr algn="ctr"/>
            <a:r>
              <a:rPr lang="en-IN" sz="5400" dirty="0">
                <a:solidFill>
                  <a:srgbClr val="FF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6198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Terminator 2">
            <a:extLst>
              <a:ext uri="{FF2B5EF4-FFF2-40B4-BE49-F238E27FC236}">
                <a16:creationId xmlns:a16="http://schemas.microsoft.com/office/drawing/2014/main" id="{E5C01279-A676-957A-A0C3-7855B70FFB4E}"/>
              </a:ext>
            </a:extLst>
          </p:cNvPr>
          <p:cNvSpPr/>
          <p:nvPr/>
        </p:nvSpPr>
        <p:spPr>
          <a:xfrm>
            <a:off x="3223279" y="532738"/>
            <a:ext cx="4526241" cy="776605"/>
          </a:xfrm>
          <a:prstGeom prst="flowChartTerminator">
            <a:avLst/>
          </a:prstGeom>
          <a:solidFill>
            <a:schemeClr val="accent5">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5FD1D53C-D37C-31A6-FDF5-6C4BA988DA80}"/>
              </a:ext>
            </a:extLst>
          </p:cNvPr>
          <p:cNvSpPr txBox="1"/>
          <p:nvPr/>
        </p:nvSpPr>
        <p:spPr>
          <a:xfrm>
            <a:off x="3509975" y="690207"/>
            <a:ext cx="3952848"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ABSTRACT</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FCA542B-C019-653E-BF02-F9D3B7BEEA29}"/>
              </a:ext>
            </a:extLst>
          </p:cNvPr>
          <p:cNvSpPr txBox="1"/>
          <p:nvPr/>
        </p:nvSpPr>
        <p:spPr>
          <a:xfrm>
            <a:off x="1503950" y="1925073"/>
            <a:ext cx="5586662" cy="1323439"/>
          </a:xfrm>
          <a:prstGeom prst="rect">
            <a:avLst/>
          </a:prstGeom>
          <a:noFill/>
          <a:scene3d>
            <a:camera prst="perspectiveLeft"/>
            <a:lightRig rig="threePt" dir="t"/>
          </a:scene3d>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"Campus Placement Prediction Android Application" is a user-friendly mobile app designed to aid students and placement officers in the campus recruitment process. Students can create profiles with academic details and skills, receiving insights to identify their strengths and weaknesses. </a:t>
            </a:r>
          </a:p>
        </p:txBody>
      </p:sp>
      <p:sp>
        <p:nvSpPr>
          <p:cNvPr id="6" name="TextBox 5">
            <a:extLst>
              <a:ext uri="{FF2B5EF4-FFF2-40B4-BE49-F238E27FC236}">
                <a16:creationId xmlns:a16="http://schemas.microsoft.com/office/drawing/2014/main" id="{61F88F7E-7DBD-0A4D-6E62-10DCEA755124}"/>
              </a:ext>
            </a:extLst>
          </p:cNvPr>
          <p:cNvSpPr txBox="1"/>
          <p:nvPr/>
        </p:nvSpPr>
        <p:spPr>
          <a:xfrm>
            <a:off x="5127764" y="4280301"/>
            <a:ext cx="5895474" cy="1569660"/>
          </a:xfrm>
          <a:prstGeom prst="rect">
            <a:avLst/>
          </a:prstGeom>
          <a:noFill/>
          <a:scene3d>
            <a:camera prst="perspectiveLeft"/>
            <a:lightRig rig="threePt" dir="t"/>
          </a:scene3d>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placement officers can access the app to search for potential candidates, viewing a ranked list of suitable students. Real-time notifications keep users informed about job openings and events. Interactive workshops and webinars enhance students' skills and industry knowledge. The app prioritizes data security and offers an intuitive interface for seamless navigation. </a:t>
            </a:r>
            <a:endParaRPr lang="en-IN"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D1CBE2A-528F-1FEC-DB58-3A67B04F2E53}"/>
              </a:ext>
            </a:extLst>
          </p:cNvPr>
          <p:cNvPicPr>
            <a:picLocks noChangeAspect="1"/>
          </p:cNvPicPr>
          <p:nvPr/>
        </p:nvPicPr>
        <p:blipFill rotWithShape="1">
          <a:blip r:embed="rId2">
            <a:extLst>
              <a:ext uri="{28A0092B-C50C-407E-A947-70E740481C1C}">
                <a14:useLocalDpi xmlns:a14="http://schemas.microsoft.com/office/drawing/2010/main" val="0"/>
              </a:ext>
            </a:extLst>
          </a:blip>
          <a:srcRect b="9060"/>
          <a:stretch/>
        </p:blipFill>
        <p:spPr>
          <a:xfrm>
            <a:off x="7868938" y="1513186"/>
            <a:ext cx="3154300" cy="215138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perspectiveHeroicExtremeLeftFacing"/>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31746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Top Corners Rounded 6">
            <a:extLst>
              <a:ext uri="{FF2B5EF4-FFF2-40B4-BE49-F238E27FC236}">
                <a16:creationId xmlns:a16="http://schemas.microsoft.com/office/drawing/2014/main" id="{E18DB752-DCF9-0DC0-738B-DE3D930004AE}"/>
              </a:ext>
            </a:extLst>
          </p:cNvPr>
          <p:cNvSpPr/>
          <p:nvPr/>
        </p:nvSpPr>
        <p:spPr>
          <a:xfrm>
            <a:off x="2839453" y="513347"/>
            <a:ext cx="4523873" cy="713874"/>
          </a:xfrm>
          <a:prstGeom prst="round2Same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A413A83F-BA84-8E3B-0741-3DC462EF2DC3}"/>
              </a:ext>
            </a:extLst>
          </p:cNvPr>
          <p:cNvSpPr txBox="1"/>
          <p:nvPr/>
        </p:nvSpPr>
        <p:spPr>
          <a:xfrm>
            <a:off x="5496427" y="2250306"/>
            <a:ext cx="6444113" cy="1569660"/>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"Campus Placement Prediction Android Application" is a modern solution that revolutionizes the campus recruitment process. Built for Android devices, it combines data analytics and machine learning to assist students and placement officers. This app offers students insights into their strengths, predicts their chances of placement success, and suggests personalized improvements. </a:t>
            </a:r>
          </a:p>
        </p:txBody>
      </p:sp>
      <p:sp>
        <p:nvSpPr>
          <p:cNvPr id="3" name="TextBox 2">
            <a:extLst>
              <a:ext uri="{FF2B5EF4-FFF2-40B4-BE49-F238E27FC236}">
                <a16:creationId xmlns:a16="http://schemas.microsoft.com/office/drawing/2014/main" id="{F13051B0-379E-9926-D62C-15260CA3EC51}"/>
              </a:ext>
            </a:extLst>
          </p:cNvPr>
          <p:cNvSpPr txBox="1"/>
          <p:nvPr/>
        </p:nvSpPr>
        <p:spPr>
          <a:xfrm>
            <a:off x="1909011" y="4459304"/>
            <a:ext cx="6184232" cy="1600438"/>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For placement officers, it provides data-driven candidate rankings and simplifies the candidate selection process. By leveraging technology and user-friendly design, this application enhances the efficiency and effectiveness of campus placements, benefiting both students and placement officers in finding the best-fit opportunities and candidates.</a:t>
            </a:r>
            <a:endParaRPr lang="en-IN" sz="1600" dirty="0">
              <a:latin typeface="Times New Roman" panose="02020603050405020304" pitchFamily="18"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7960E9FF-A6CE-2DB8-C725-5EFC319AA71E}"/>
              </a:ext>
            </a:extLst>
          </p:cNvPr>
          <p:cNvSpPr txBox="1"/>
          <p:nvPr/>
        </p:nvSpPr>
        <p:spPr>
          <a:xfrm>
            <a:off x="1860885" y="679791"/>
            <a:ext cx="6096000" cy="369332"/>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INTRODUCTION</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895ED42-75A3-D553-9020-0292E4B99F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169" y="1519588"/>
            <a:ext cx="2939716" cy="2939716"/>
          </a:xfrm>
          <a:prstGeom prst="rect">
            <a:avLst/>
          </a:prstGeom>
          <a:scene3d>
            <a:camera prst="perspectiveAbove"/>
            <a:lightRig rig="threePt" dir="t"/>
          </a:scene3d>
        </p:spPr>
      </p:pic>
    </p:spTree>
    <p:extLst>
      <p:ext uri="{BB962C8B-B14F-4D97-AF65-F5344CB8AC3E}">
        <p14:creationId xmlns:p14="http://schemas.microsoft.com/office/powerpoint/2010/main" val="1930418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Snipped 1">
            <a:extLst>
              <a:ext uri="{FF2B5EF4-FFF2-40B4-BE49-F238E27FC236}">
                <a16:creationId xmlns:a16="http://schemas.microsoft.com/office/drawing/2014/main" id="{7CB1DDA9-53AE-49D4-E672-D4488A02CFB8}"/>
              </a:ext>
            </a:extLst>
          </p:cNvPr>
          <p:cNvSpPr/>
          <p:nvPr/>
        </p:nvSpPr>
        <p:spPr>
          <a:xfrm>
            <a:off x="4331368" y="521369"/>
            <a:ext cx="4523873" cy="713874"/>
          </a:xfrm>
          <a:prstGeom prst="snip1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30682CFB-BD67-8A8D-ABAD-3D78C3F3F5D6}"/>
              </a:ext>
            </a:extLst>
          </p:cNvPr>
          <p:cNvSpPr txBox="1"/>
          <p:nvPr/>
        </p:nvSpPr>
        <p:spPr>
          <a:xfrm>
            <a:off x="3545304" y="678251"/>
            <a:ext cx="6096000" cy="400110"/>
          </a:xfrm>
          <a:prstGeom prst="rect">
            <a:avLst/>
          </a:prstGeom>
          <a:no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PURPOSE</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B036DE7-89D4-1C2F-294C-5F74E6898314}"/>
              </a:ext>
            </a:extLst>
          </p:cNvPr>
          <p:cNvSpPr txBox="1"/>
          <p:nvPr/>
        </p:nvSpPr>
        <p:spPr>
          <a:xfrm>
            <a:off x="1740569" y="1556084"/>
            <a:ext cx="4435641" cy="3816429"/>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purpose of the "Campus Placement Prediction Android Application" is to fundamentally transform the traditional campus recruitment landscape by harnessing the power of data-driven insights and predictive analytics.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For students, the app serves as a guiding light, By analyzing their academic performance, skills, and other relevant attributes, the app predicts the likelihood of their placement success. Additionally, the app provides personalized recommendations, enabling students to make informed about skill enhancement and career choices , also driven opportunities.</a:t>
            </a:r>
          </a:p>
          <a:p>
            <a:pPr algn="just"/>
            <a:endParaRPr lang="en-US" dirty="0"/>
          </a:p>
        </p:txBody>
      </p:sp>
      <p:sp>
        <p:nvSpPr>
          <p:cNvPr id="9" name="TextBox 8">
            <a:extLst>
              <a:ext uri="{FF2B5EF4-FFF2-40B4-BE49-F238E27FC236}">
                <a16:creationId xmlns:a16="http://schemas.microsoft.com/office/drawing/2014/main" id="{DFDEBF1A-8D5C-BDCE-AABD-72ECDD51A2E6}"/>
              </a:ext>
            </a:extLst>
          </p:cNvPr>
          <p:cNvSpPr txBox="1"/>
          <p:nvPr/>
        </p:nvSpPr>
        <p:spPr>
          <a:xfrm>
            <a:off x="6914147" y="1556084"/>
            <a:ext cx="4251158" cy="338554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On the placement officer's end, the application revolutionizes candidate selection. It employs historical placement data and machine learning algorithms to rank candidates based on their predicted placement success</a:t>
            </a:r>
            <a:r>
              <a:rPr lang="en-US" sz="1800" dirty="0">
                <a:latin typeface="Times New Roman" panose="02020603050405020304" pitchFamily="18" charset="0"/>
                <a:cs typeface="Times New Roman" panose="02020603050405020304" pitchFamily="18" charset="0"/>
              </a:rPr>
              <a:t>.</a:t>
            </a:r>
          </a:p>
          <a:p>
            <a:endParaRPr lang="en-IN" dirty="0"/>
          </a:p>
          <a:p>
            <a:pPr algn="just"/>
            <a:r>
              <a:rPr lang="en-US" sz="1600" dirty="0">
                <a:latin typeface="Times New Roman" panose="02020603050405020304" pitchFamily="18" charset="0"/>
                <a:cs typeface="Times New Roman" panose="02020603050405020304" pitchFamily="18" charset="0"/>
              </a:rPr>
              <a:t>Overall, the purpose of the "Campus Placement Prediction Android Application" is to bridge the gap between students and placement officers, By empowering students to enhance their profiles and aiding placement officers in identifying the best-fit candidates.</a:t>
            </a:r>
            <a:endParaRPr lang="en-IN"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9083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Snipped 1">
            <a:extLst>
              <a:ext uri="{FF2B5EF4-FFF2-40B4-BE49-F238E27FC236}">
                <a16:creationId xmlns:a16="http://schemas.microsoft.com/office/drawing/2014/main" id="{8C83FECC-F14E-B716-2CD0-575CDAA1921D}"/>
              </a:ext>
            </a:extLst>
          </p:cNvPr>
          <p:cNvSpPr/>
          <p:nvPr/>
        </p:nvSpPr>
        <p:spPr>
          <a:xfrm>
            <a:off x="2253916" y="556520"/>
            <a:ext cx="4523873" cy="713874"/>
          </a:xfrm>
          <a:prstGeom prst="snip1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FDF5A289-3ED9-DF57-0962-94EA3DD216EC}"/>
              </a:ext>
            </a:extLst>
          </p:cNvPr>
          <p:cNvSpPr txBox="1"/>
          <p:nvPr/>
        </p:nvSpPr>
        <p:spPr>
          <a:xfrm>
            <a:off x="1467852" y="713402"/>
            <a:ext cx="6096000" cy="400110"/>
          </a:xfrm>
          <a:prstGeom prst="rect">
            <a:avLst/>
          </a:prstGeom>
          <a:no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EXISTING SYSTEM</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979450-C352-9B4F-A33A-B9AC28FAEC6C}"/>
              </a:ext>
            </a:extLst>
          </p:cNvPr>
          <p:cNvSpPr txBox="1"/>
          <p:nvPr/>
        </p:nvSpPr>
        <p:spPr>
          <a:xfrm>
            <a:off x="1840832" y="1929765"/>
            <a:ext cx="5574633" cy="1815882"/>
          </a:xfrm>
          <a:prstGeom prst="rect">
            <a:avLst/>
          </a:prstGeom>
          <a:noFill/>
        </p:spPr>
        <p:txBody>
          <a:bodyPr wrap="square" rtlCol="0">
            <a:spAutoFit/>
          </a:bodyPr>
          <a:lstStyle/>
          <a:p>
            <a:pPr algn="just"/>
            <a:r>
              <a:rPr lang="en-US" sz="1600" b="0" i="0" dirty="0">
                <a:effectLst/>
                <a:latin typeface="Times New Roman" panose="02020603050405020304" pitchFamily="18" charset="0"/>
                <a:cs typeface="Times New Roman" panose="02020603050405020304" pitchFamily="18" charset="0"/>
              </a:rPr>
              <a:t>The current campus placement prediction system, often relying on Excel sheets, presents several challenges due to its manual and spreadsheet-based nature. Using Excel for this purpose introduces issues such as data complexity, error-prone manual data entry, and scalability limitations. Advanced analytics and real-time updates are also lacking, leading to inaccurate predictions and delayed information dissemination.</a:t>
            </a:r>
          </a:p>
        </p:txBody>
      </p:sp>
      <p:sp>
        <p:nvSpPr>
          <p:cNvPr id="7" name="TextBox 6">
            <a:extLst>
              <a:ext uri="{FF2B5EF4-FFF2-40B4-BE49-F238E27FC236}">
                <a16:creationId xmlns:a16="http://schemas.microsoft.com/office/drawing/2014/main" id="{DD9993DE-B9AE-253D-9969-AD98D5872468}"/>
              </a:ext>
            </a:extLst>
          </p:cNvPr>
          <p:cNvSpPr txBox="1"/>
          <p:nvPr/>
        </p:nvSpPr>
        <p:spPr>
          <a:xfrm>
            <a:off x="1840831" y="3989135"/>
            <a:ext cx="5574633" cy="1569660"/>
          </a:xfrm>
          <a:prstGeom prst="rect">
            <a:avLst/>
          </a:prstGeom>
          <a:noFill/>
        </p:spPr>
        <p:txBody>
          <a:bodyPr wrap="square">
            <a:spAutoFit/>
          </a:bodyPr>
          <a:lstStyle/>
          <a:p>
            <a:pPr algn="just"/>
            <a:r>
              <a:rPr lang="en-US" sz="1600" b="0" i="0" dirty="0">
                <a:effectLst/>
                <a:latin typeface="Times New Roman" panose="02020603050405020304" pitchFamily="18" charset="0"/>
                <a:cs typeface="Times New Roman" panose="02020603050405020304" pitchFamily="18" charset="0"/>
              </a:rPr>
              <a:t>Excel-based systems struggle to handle increasing data volumes and lack the capability to incorporate machine learning algorithms effectively. Collaboration among students, recruiters, and placement officers is hindered, impacting communication and decision-making. Moreover, concerns about data security and privacy arise due to Excel's vulnerability to breaches.</a:t>
            </a:r>
          </a:p>
        </p:txBody>
      </p:sp>
      <p:pic>
        <p:nvPicPr>
          <p:cNvPr id="6" name="Picture 5">
            <a:extLst>
              <a:ext uri="{FF2B5EF4-FFF2-40B4-BE49-F238E27FC236}">
                <a16:creationId xmlns:a16="http://schemas.microsoft.com/office/drawing/2014/main" id="{DB2FA94B-8F33-104D-0D9D-A52D80C5F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851" y="1929764"/>
            <a:ext cx="4314825" cy="2588895"/>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1551202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Snipped 1">
            <a:extLst>
              <a:ext uri="{FF2B5EF4-FFF2-40B4-BE49-F238E27FC236}">
                <a16:creationId xmlns:a16="http://schemas.microsoft.com/office/drawing/2014/main" id="{2CA5B5DF-5C12-B206-5A1B-FB09FE010965}"/>
              </a:ext>
            </a:extLst>
          </p:cNvPr>
          <p:cNvSpPr/>
          <p:nvPr/>
        </p:nvSpPr>
        <p:spPr>
          <a:xfrm>
            <a:off x="2839453" y="513347"/>
            <a:ext cx="4523873" cy="713874"/>
          </a:xfrm>
          <a:prstGeom prst="snip1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1CDA3421-996E-3946-5EBD-B16514631697}"/>
              </a:ext>
            </a:extLst>
          </p:cNvPr>
          <p:cNvSpPr txBox="1"/>
          <p:nvPr/>
        </p:nvSpPr>
        <p:spPr>
          <a:xfrm>
            <a:off x="2053389" y="670229"/>
            <a:ext cx="6096000" cy="400110"/>
          </a:xfrm>
          <a:prstGeom prst="rect">
            <a:avLst/>
          </a:prstGeom>
          <a:no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PROPOSED SYSTEM</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75744DA-47C4-B182-022E-30B72D9A8BFB}"/>
              </a:ext>
            </a:extLst>
          </p:cNvPr>
          <p:cNvSpPr txBox="1"/>
          <p:nvPr/>
        </p:nvSpPr>
        <p:spPr>
          <a:xfrm>
            <a:off x="7363326" y="1813173"/>
            <a:ext cx="4162926" cy="181588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chemeClr val="accent4">
                <a:lumMod val="75000"/>
              </a:schemeClr>
            </a:solidFill>
          </a:ln>
          <a:scene3d>
            <a:camera prst="orthographicFront"/>
            <a:lightRig rig="threePt" dir="t"/>
          </a:scene3d>
          <a:sp3d>
            <a:bevelT prst="relaxedInset"/>
          </a:sp3d>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proposed system for the "Campus Placement Prediction Android Application" envisions a game-changing approach to campus placements, leveraging modern technology and user-friendly design. This system will empower students and recruiters alike through its key features</a:t>
            </a:r>
            <a:r>
              <a:rPr lang="en-US" sz="1600" dirty="0"/>
              <a:t>.</a:t>
            </a:r>
          </a:p>
        </p:txBody>
      </p:sp>
      <p:sp>
        <p:nvSpPr>
          <p:cNvPr id="6" name="TextBox 5">
            <a:extLst>
              <a:ext uri="{FF2B5EF4-FFF2-40B4-BE49-F238E27FC236}">
                <a16:creationId xmlns:a16="http://schemas.microsoft.com/office/drawing/2014/main" id="{CB1B5DD0-BAF4-7241-1428-A5A487246549}"/>
              </a:ext>
            </a:extLst>
          </p:cNvPr>
          <p:cNvSpPr txBox="1"/>
          <p:nvPr/>
        </p:nvSpPr>
        <p:spPr>
          <a:xfrm>
            <a:off x="3395710" y="4574328"/>
            <a:ext cx="6403609" cy="1815882"/>
          </a:xfrm>
          <a:prstGeom prst="rect">
            <a:avLst/>
          </a:prstGeom>
          <a:solidFill>
            <a:schemeClr val="accent4">
              <a:lumMod val="20000"/>
              <a:lumOff val="80000"/>
            </a:schemeClr>
          </a:solidFill>
          <a:scene3d>
            <a:camera prst="orthographicFront"/>
            <a:lightRig rig="threePt" dir="t"/>
          </a:scene3d>
          <a:sp3d>
            <a:bevelT prst="angle"/>
          </a:sp3d>
        </p:spPr>
        <p:txBody>
          <a:bodyPr wrap="square">
            <a:spAutoFit/>
          </a:bodyPr>
          <a:lstStyle/>
          <a:p>
            <a:pPr algn="just"/>
            <a:r>
              <a:rPr lang="en-US" sz="1600" dirty="0">
                <a:latin typeface="Times New Roman" panose="02020603050405020304" pitchFamily="18" charset="0"/>
                <a:cs typeface="Times New Roman" panose="02020603050405020304" pitchFamily="18" charset="0"/>
              </a:rPr>
              <a:t>For students, the system will facilitate the creation of detailed profiles showcasing their academic achievements, skills, and projects. Using data analytics, students will receive insights into their strengths and weaknesses, helping them make informed decisions about their career paths. The heart of the system lies in its predictive model, which will estimate the likelihood of a student's placement success based on historical data and individual profile attributes.</a:t>
            </a:r>
          </a:p>
        </p:txBody>
      </p:sp>
      <p:pic>
        <p:nvPicPr>
          <p:cNvPr id="7" name="Picture 6">
            <a:extLst>
              <a:ext uri="{FF2B5EF4-FFF2-40B4-BE49-F238E27FC236}">
                <a16:creationId xmlns:a16="http://schemas.microsoft.com/office/drawing/2014/main" id="{3A0C7331-411C-9682-EE25-98D4E4E66169}"/>
              </a:ext>
            </a:extLst>
          </p:cNvPr>
          <p:cNvPicPr>
            <a:picLocks noChangeAspect="1"/>
          </p:cNvPicPr>
          <p:nvPr/>
        </p:nvPicPr>
        <p:blipFill rotWithShape="1">
          <a:blip r:embed="rId2">
            <a:extLst>
              <a:ext uri="{28A0092B-C50C-407E-A947-70E740481C1C}">
                <a14:useLocalDpi xmlns:a14="http://schemas.microsoft.com/office/drawing/2010/main" val="0"/>
              </a:ext>
            </a:extLst>
          </a:blip>
          <a:srcRect b="40554"/>
          <a:stretch/>
        </p:blipFill>
        <p:spPr>
          <a:xfrm>
            <a:off x="3087859" y="1569797"/>
            <a:ext cx="2931941" cy="26163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5962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9D5716-26AC-49D2-B99A-805F4A55D4C7}"/>
              </a:ext>
            </a:extLst>
          </p:cNvPr>
          <p:cNvSpPr txBox="1"/>
          <p:nvPr/>
        </p:nvSpPr>
        <p:spPr>
          <a:xfrm>
            <a:off x="2053390" y="1397675"/>
            <a:ext cx="4539916" cy="2031325"/>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Recruiters will benefit from a specialized dashboard that simplifies candidate search, displaying a ranked list of potential candidates based on their predicted placement success. Real-time notifications will keep both students and recruiters informed about relevant events and job openings.</a:t>
            </a:r>
          </a:p>
        </p:txBody>
      </p:sp>
      <p:sp>
        <p:nvSpPr>
          <p:cNvPr id="5" name="TextBox 4">
            <a:extLst>
              <a:ext uri="{FF2B5EF4-FFF2-40B4-BE49-F238E27FC236}">
                <a16:creationId xmlns:a16="http://schemas.microsoft.com/office/drawing/2014/main" id="{38DD98F6-E692-7F07-E981-95983C05B112}"/>
              </a:ext>
            </a:extLst>
          </p:cNvPr>
          <p:cNvSpPr txBox="1"/>
          <p:nvPr/>
        </p:nvSpPr>
        <p:spPr>
          <a:xfrm>
            <a:off x="5131068" y="4213658"/>
            <a:ext cx="5277852" cy="1754326"/>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The system ensures data security and a user-friendly interface. By integrating technology and insights, the proposed system for the "Campus Placement Prediction Android Application" aims to revolutionize the placement process, fostering more informed and efficient outcomes for students and recruiters.</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67FB479-345F-B16B-58E3-0078A7374A5D}"/>
              </a:ext>
            </a:extLst>
          </p:cNvPr>
          <p:cNvPicPr>
            <a:picLocks noChangeAspect="1"/>
          </p:cNvPicPr>
          <p:nvPr/>
        </p:nvPicPr>
        <p:blipFill rotWithShape="1">
          <a:blip r:embed="rId2">
            <a:extLst>
              <a:ext uri="{28A0092B-C50C-407E-A947-70E740481C1C}">
                <a14:useLocalDpi xmlns:a14="http://schemas.microsoft.com/office/drawing/2010/main" val="0"/>
              </a:ext>
            </a:extLst>
          </a:blip>
          <a:srcRect l="6000"/>
          <a:stretch/>
        </p:blipFill>
        <p:spPr>
          <a:xfrm>
            <a:off x="7322820" y="1225296"/>
            <a:ext cx="3086100" cy="273481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89428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C2DF1B7-24C8-E7CE-2364-DB4B64E50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7195" y="1606493"/>
            <a:ext cx="6565058" cy="461242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Flowchart: Terminator 6">
            <a:extLst>
              <a:ext uri="{FF2B5EF4-FFF2-40B4-BE49-F238E27FC236}">
                <a16:creationId xmlns:a16="http://schemas.microsoft.com/office/drawing/2014/main" id="{DF23A919-45C7-058F-BB3D-DF0474507F84}"/>
              </a:ext>
            </a:extLst>
          </p:cNvPr>
          <p:cNvSpPr/>
          <p:nvPr/>
        </p:nvSpPr>
        <p:spPr>
          <a:xfrm>
            <a:off x="3223279" y="532738"/>
            <a:ext cx="4526241" cy="776605"/>
          </a:xfrm>
          <a:prstGeom prst="flowChartTerminator">
            <a:avLst/>
          </a:prstGeom>
          <a:solidFill>
            <a:schemeClr val="accent2">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E1B80CF7-D3B5-9D5C-CE5A-A767E3732AC8}"/>
              </a:ext>
            </a:extLst>
          </p:cNvPr>
          <p:cNvSpPr txBox="1"/>
          <p:nvPr/>
        </p:nvSpPr>
        <p:spPr>
          <a:xfrm>
            <a:off x="2438399" y="736374"/>
            <a:ext cx="6096000"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MODULES</a:t>
            </a:r>
            <a:endParaRPr lang="en-IN" dirty="0"/>
          </a:p>
        </p:txBody>
      </p:sp>
      <p:sp>
        <p:nvSpPr>
          <p:cNvPr id="9" name="TextBox 8">
            <a:extLst>
              <a:ext uri="{FF2B5EF4-FFF2-40B4-BE49-F238E27FC236}">
                <a16:creationId xmlns:a16="http://schemas.microsoft.com/office/drawing/2014/main" id="{4F80B0F7-BB88-8828-C303-1435142EA28F}"/>
              </a:ext>
            </a:extLst>
          </p:cNvPr>
          <p:cNvSpPr txBox="1"/>
          <p:nvPr/>
        </p:nvSpPr>
        <p:spPr>
          <a:xfrm>
            <a:off x="4435642" y="6264441"/>
            <a:ext cx="4940969" cy="369332"/>
          </a:xfrm>
          <a:prstGeom prst="rect">
            <a:avLst/>
          </a:prstGeom>
          <a:noFill/>
        </p:spPr>
        <p:txBody>
          <a:bodyPr wrap="square" rtlCol="0">
            <a:spAutoFit/>
          </a:bodyPr>
          <a:lstStyle/>
          <a:p>
            <a:r>
              <a:rPr lang="en-US" dirty="0"/>
              <a:t>Structure for Campus Placement Prediction Model</a:t>
            </a:r>
            <a:endParaRPr lang="en-IN" dirty="0"/>
          </a:p>
        </p:txBody>
      </p:sp>
    </p:spTree>
    <p:extLst>
      <p:ext uri="{BB962C8B-B14F-4D97-AF65-F5344CB8AC3E}">
        <p14:creationId xmlns:p14="http://schemas.microsoft.com/office/powerpoint/2010/main" val="484613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290</TotalTime>
  <Words>1056</Words>
  <Application>Microsoft Office PowerPoint</Application>
  <PresentationFormat>Widescreen</PresentationFormat>
  <Paragraphs>110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Dandge</dc:creator>
  <cp:lastModifiedBy>Roshan Dandge</cp:lastModifiedBy>
  <cp:revision>2</cp:revision>
  <dcterms:created xsi:type="dcterms:W3CDTF">2023-08-10T07:57:28Z</dcterms:created>
  <dcterms:modified xsi:type="dcterms:W3CDTF">2023-11-04T13:02:08Z</dcterms:modified>
</cp:coreProperties>
</file>