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6.jpg" ContentType="image/jpeg"/>
  <Override PartName="/ppt/media/image11.jpg" ContentType="image/jpeg"/>
  <Override PartName="/ppt/media/image12.jpg" ContentType="image/jpeg"/>
  <Override PartName="/ppt/media/image13.jpg" ContentType="image/jpeg"/>
  <Override PartName="/ppt/media/image14.jpg" ContentType="image/jpeg"/>
  <Override PartName="/ppt/media/image15.jpg" ContentType="image/jpeg"/>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9" r:id="rId3"/>
    <p:sldId id="270" r:id="rId4"/>
    <p:sldId id="257" r:id="rId5"/>
    <p:sldId id="271" r:id="rId6"/>
    <p:sldId id="272" r:id="rId7"/>
    <p:sldId id="273" r:id="rId8"/>
    <p:sldId id="258" r:id="rId9"/>
    <p:sldId id="259" r:id="rId10"/>
    <p:sldId id="260" r:id="rId11"/>
    <p:sldId id="262" r:id="rId12"/>
    <p:sldId id="275" r:id="rId13"/>
    <p:sldId id="276" r:id="rId14"/>
    <p:sldId id="264" r:id="rId15"/>
    <p:sldId id="263" r:id="rId16"/>
    <p:sldId id="277" r:id="rId17"/>
    <p:sldId id="265" r:id="rId18"/>
    <p:sldId id="266" r:id="rId19"/>
    <p:sldId id="267" r:id="rId20"/>
    <p:sldId id="268" r:id="rId21"/>
    <p:sldId id="274" r:id="rId22"/>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2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370" y="48"/>
      </p:cViewPr>
      <p:guideLst>
        <p:guide pos="1252"/>
        <p:guide orient="horz" pos="324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han Dandge" userId="ca4ad9ce01baa624" providerId="LiveId" clId="{60601233-47D4-444F-A09C-A1845420FE35}"/>
    <pc:docChg chg="addSld modSld">
      <pc:chgData name="Roshan Dandge" userId="ca4ad9ce01baa624" providerId="LiveId" clId="{60601233-47D4-444F-A09C-A1845420FE35}" dt="2023-11-06T09:45:33.484" v="39" actId="20577"/>
      <pc:docMkLst>
        <pc:docMk/>
      </pc:docMkLst>
      <pc:sldChg chg="modSp mod">
        <pc:chgData name="Roshan Dandge" userId="ca4ad9ce01baa624" providerId="LiveId" clId="{60601233-47D4-444F-A09C-A1845420FE35}" dt="2023-11-06T09:45:33.484" v="39" actId="20577"/>
        <pc:sldMkLst>
          <pc:docMk/>
          <pc:sldMk cId="0" sldId="256"/>
        </pc:sldMkLst>
        <pc:spChg chg="mod">
          <ac:chgData name="Roshan Dandge" userId="ca4ad9ce01baa624" providerId="LiveId" clId="{60601233-47D4-444F-A09C-A1845420FE35}" dt="2023-11-06T09:45:33.484" v="39" actId="20577"/>
          <ac:spMkLst>
            <pc:docMk/>
            <pc:sldMk cId="0" sldId="256"/>
            <ac:spMk id="5" creationId="{4306EC8B-D05A-7314-63F1-D885E7CAC81C}"/>
          </ac:spMkLst>
        </pc:spChg>
      </pc:sldChg>
      <pc:sldChg chg="addSp modSp new mod">
        <pc:chgData name="Roshan Dandge" userId="ca4ad9ce01baa624" providerId="LiveId" clId="{60601233-47D4-444F-A09C-A1845420FE35}" dt="2023-11-06T07:12:33.573" v="36" actId="1076"/>
        <pc:sldMkLst>
          <pc:docMk/>
          <pc:sldMk cId="3936675999" sldId="274"/>
        </pc:sldMkLst>
        <pc:spChg chg="add mod">
          <ac:chgData name="Roshan Dandge" userId="ca4ad9ce01baa624" providerId="LiveId" clId="{60601233-47D4-444F-A09C-A1845420FE35}" dt="2023-11-06T07:12:33.573" v="36" actId="1076"/>
          <ac:spMkLst>
            <pc:docMk/>
            <pc:sldMk cId="3936675999" sldId="274"/>
            <ac:spMk id="2" creationId="{8E67C153-5DCF-1785-03FC-0BF807CF9752}"/>
          </ac:spMkLst>
        </pc:spChg>
      </pc:sldChg>
    </pc:docChg>
  </pc:docChgLst>
  <pc:docChgLst>
    <pc:chgData name="Roshan Dandge" userId="ca4ad9ce01baa624" providerId="LiveId" clId="{85487B34-3656-4AEA-9390-22B5BAB295E7}"/>
    <pc:docChg chg="undo custSel modSld">
      <pc:chgData name="Roshan Dandge" userId="ca4ad9ce01baa624" providerId="LiveId" clId="{85487B34-3656-4AEA-9390-22B5BAB295E7}" dt="2024-04-06T10:22:45.941" v="1486" actId="1076"/>
      <pc:docMkLst>
        <pc:docMk/>
      </pc:docMkLst>
      <pc:sldChg chg="modSp mod">
        <pc:chgData name="Roshan Dandge" userId="ca4ad9ce01baa624" providerId="LiveId" clId="{85487B34-3656-4AEA-9390-22B5BAB295E7}" dt="2024-04-06T10:22:21.261" v="1482" actId="1076"/>
        <pc:sldMkLst>
          <pc:docMk/>
          <pc:sldMk cId="0" sldId="260"/>
        </pc:sldMkLst>
        <pc:grpChg chg="mod">
          <ac:chgData name="Roshan Dandge" userId="ca4ad9ce01baa624" providerId="LiveId" clId="{85487B34-3656-4AEA-9390-22B5BAB295E7}" dt="2024-04-06T10:22:21.261" v="1482" actId="1076"/>
          <ac:grpSpMkLst>
            <pc:docMk/>
            <pc:sldMk cId="0" sldId="260"/>
            <ac:grpSpMk id="2" creationId="{00000000-0000-0000-0000-000000000000}"/>
          </ac:grpSpMkLst>
        </pc:grpChg>
      </pc:sldChg>
      <pc:sldChg chg="addSp delSp modSp mod setBg modClrScheme chgLayout">
        <pc:chgData name="Roshan Dandge" userId="ca4ad9ce01baa624" providerId="LiveId" clId="{85487B34-3656-4AEA-9390-22B5BAB295E7}" dt="2024-04-06T10:22:45.941" v="1486" actId="1076"/>
        <pc:sldMkLst>
          <pc:docMk/>
          <pc:sldMk cId="745766724" sldId="275"/>
        </pc:sldMkLst>
        <pc:spChg chg="add del mod ord">
          <ac:chgData name="Roshan Dandge" userId="ca4ad9ce01baa624" providerId="LiveId" clId="{85487B34-3656-4AEA-9390-22B5BAB295E7}" dt="2024-04-06T10:12:34.817" v="20" actId="478"/>
          <ac:spMkLst>
            <pc:docMk/>
            <pc:sldMk cId="745766724" sldId="275"/>
            <ac:spMk id="2" creationId="{057F5A6A-BBAD-B671-C863-5F0CA1BBD0F9}"/>
          </ac:spMkLst>
        </pc:spChg>
        <pc:spChg chg="mod">
          <ac:chgData name="Roshan Dandge" userId="ca4ad9ce01baa624" providerId="LiveId" clId="{85487B34-3656-4AEA-9390-22B5BAB295E7}" dt="2024-04-06T10:22:36.849" v="1483" actId="113"/>
          <ac:spMkLst>
            <pc:docMk/>
            <pc:sldMk cId="745766724" sldId="275"/>
            <ac:spMk id="4" creationId="{8E10FBA2-C117-E130-FE5E-A3B051F75E61}"/>
          </ac:spMkLst>
        </pc:spChg>
        <pc:spChg chg="add del mod ord">
          <ac:chgData name="Roshan Dandge" userId="ca4ad9ce01baa624" providerId="LiveId" clId="{85487B34-3656-4AEA-9390-22B5BAB295E7}" dt="2024-04-06T10:12:36.233" v="21" actId="478"/>
          <ac:spMkLst>
            <pc:docMk/>
            <pc:sldMk cId="745766724" sldId="275"/>
            <ac:spMk id="5" creationId="{BFE40871-875D-6579-8270-0793D54725F7}"/>
          </ac:spMkLst>
        </pc:spChg>
        <pc:spChg chg="mod">
          <ac:chgData name="Roshan Dandge" userId="ca4ad9ce01baa624" providerId="LiveId" clId="{85487B34-3656-4AEA-9390-22B5BAB295E7}" dt="2024-04-06T10:22:45.941" v="1486" actId="1076"/>
          <ac:spMkLst>
            <pc:docMk/>
            <pc:sldMk cId="745766724" sldId="275"/>
            <ac:spMk id="7" creationId="{CD1C0D77-4EB9-1F89-10B1-DD5AA3AF0B6E}"/>
          </ac:spMkLst>
        </pc:spChg>
        <pc:spChg chg="add del mod ord">
          <ac:chgData name="Roshan Dandge" userId="ca4ad9ce01baa624" providerId="LiveId" clId="{85487B34-3656-4AEA-9390-22B5BAB295E7}" dt="2024-04-06T10:12:33.308" v="19" actId="478"/>
          <ac:spMkLst>
            <pc:docMk/>
            <pc:sldMk cId="745766724" sldId="275"/>
            <ac:spMk id="8" creationId="{130F57DA-FDD8-5E61-C6CF-D41F3309DBE5}"/>
          </ac:spMkLst>
        </pc:spChg>
        <pc:spChg chg="mod">
          <ac:chgData name="Roshan Dandge" userId="ca4ad9ce01baa624" providerId="LiveId" clId="{85487B34-3656-4AEA-9390-22B5BAB295E7}" dt="2024-04-06T10:22:38.572" v="1484" actId="113"/>
          <ac:spMkLst>
            <pc:docMk/>
            <pc:sldMk cId="745766724" sldId="275"/>
            <ac:spMk id="10" creationId="{FFDFCF8A-F73A-1A0A-4B0E-DD5F120A929A}"/>
          </ac:spMkLst>
        </pc:spChg>
        <pc:spChg chg="mod">
          <ac:chgData name="Roshan Dandge" userId="ca4ad9ce01baa624" providerId="LiveId" clId="{85487B34-3656-4AEA-9390-22B5BAB295E7}" dt="2024-04-06T10:14:06.412" v="44" actId="1076"/>
          <ac:spMkLst>
            <pc:docMk/>
            <pc:sldMk cId="745766724" sldId="275"/>
            <ac:spMk id="11" creationId="{E7CBAC8B-CB98-1281-BCCF-75B5A7B5ABF8}"/>
          </ac:spMkLst>
        </pc:spChg>
        <pc:picChg chg="mod modCrop">
          <ac:chgData name="Roshan Dandge" userId="ca4ad9ce01baa624" providerId="LiveId" clId="{85487B34-3656-4AEA-9390-22B5BAB295E7}" dt="2024-04-06T10:12:05.374" v="14" actId="14100"/>
          <ac:picMkLst>
            <pc:docMk/>
            <pc:sldMk cId="745766724" sldId="275"/>
            <ac:picMk id="3" creationId="{3463A2D6-475B-2FFF-A579-BC20C12BE929}"/>
          </ac:picMkLst>
        </pc:picChg>
        <pc:picChg chg="mod modCrop">
          <ac:chgData name="Roshan Dandge" userId="ca4ad9ce01baa624" providerId="LiveId" clId="{85487B34-3656-4AEA-9390-22B5BAB295E7}" dt="2024-04-06T10:12:20.551" v="17" actId="14100"/>
          <ac:picMkLst>
            <pc:docMk/>
            <pc:sldMk cId="745766724" sldId="275"/>
            <ac:picMk id="6" creationId="{3EC84589-D51E-792B-D7AB-05DF816BB088}"/>
          </ac:picMkLst>
        </pc:picChg>
        <pc:picChg chg="mod modCrop">
          <ac:chgData name="Roshan Dandge" userId="ca4ad9ce01baa624" providerId="LiveId" clId="{85487B34-3656-4AEA-9390-22B5BAB295E7}" dt="2024-04-06T10:13:32.286" v="36" actId="14100"/>
          <ac:picMkLst>
            <pc:docMk/>
            <pc:sldMk cId="745766724" sldId="275"/>
            <ac:picMk id="9" creationId="{5FDA624D-24EF-EB8C-5671-08835B4E5378}"/>
          </ac:picMkLst>
        </pc:picChg>
      </pc:sldChg>
      <pc:sldChg chg="addSp delSp modSp mod setBg modClrScheme chgLayout">
        <pc:chgData name="Roshan Dandge" userId="ca4ad9ce01baa624" providerId="LiveId" clId="{85487B34-3656-4AEA-9390-22B5BAB295E7}" dt="2024-04-06T10:22:08.259" v="1481" actId="1076"/>
        <pc:sldMkLst>
          <pc:docMk/>
          <pc:sldMk cId="137552338" sldId="276"/>
        </pc:sldMkLst>
        <pc:spChg chg="add del mod ord">
          <ac:chgData name="Roshan Dandge" userId="ca4ad9ce01baa624" providerId="LiveId" clId="{85487B34-3656-4AEA-9390-22B5BAB295E7}" dt="2024-04-06T10:15:56.199" v="411" actId="478"/>
          <ac:spMkLst>
            <pc:docMk/>
            <pc:sldMk cId="137552338" sldId="276"/>
            <ac:spMk id="2" creationId="{A65319B0-52E8-A9F2-0CD0-C9B878A86527}"/>
          </ac:spMkLst>
        </pc:spChg>
        <pc:spChg chg="add mod">
          <ac:chgData name="Roshan Dandge" userId="ca4ad9ce01baa624" providerId="LiveId" clId="{85487B34-3656-4AEA-9390-22B5BAB295E7}" dt="2024-04-06T10:22:08.259" v="1481" actId="1076"/>
          <ac:spMkLst>
            <pc:docMk/>
            <pc:sldMk cId="137552338" sldId="276"/>
            <ac:spMk id="4" creationId="{230E0642-E9F2-E593-B5A3-CCBB06D0D734}"/>
          </ac:spMkLst>
        </pc:spChg>
        <pc:spChg chg="add mod">
          <ac:chgData name="Roshan Dandge" userId="ca4ad9ce01baa624" providerId="LiveId" clId="{85487B34-3656-4AEA-9390-22B5BAB295E7}" dt="2024-04-06T10:21:55.494" v="1479" actId="1076"/>
          <ac:spMkLst>
            <pc:docMk/>
            <pc:sldMk cId="137552338" sldId="276"/>
            <ac:spMk id="6" creationId="{B2090FBE-7219-BCC7-2D95-0F6700F517A5}"/>
          </ac:spMkLst>
        </pc:spChg>
        <pc:spChg chg="add mod">
          <ac:chgData name="Roshan Dandge" userId="ca4ad9ce01baa624" providerId="LiveId" clId="{85487B34-3656-4AEA-9390-22B5BAB295E7}" dt="2024-04-06T10:21:50.794" v="1478" actId="1076"/>
          <ac:spMkLst>
            <pc:docMk/>
            <pc:sldMk cId="137552338" sldId="276"/>
            <ac:spMk id="9" creationId="{BF6687AC-DE62-9B6B-A041-0311D8141834}"/>
          </ac:spMkLst>
        </pc:spChg>
        <pc:picChg chg="mod modCrop">
          <ac:chgData name="Roshan Dandge" userId="ca4ad9ce01baa624" providerId="LiveId" clId="{85487B34-3656-4AEA-9390-22B5BAB295E7}" dt="2024-04-06T10:19:34.272" v="1410" actId="14100"/>
          <ac:picMkLst>
            <pc:docMk/>
            <pc:sldMk cId="137552338" sldId="276"/>
            <ac:picMk id="3" creationId="{CED7407E-7338-4914-B3F8-C9E59BA20FC5}"/>
          </ac:picMkLst>
        </pc:picChg>
        <pc:picChg chg="mod modCrop">
          <ac:chgData name="Roshan Dandge" userId="ca4ad9ce01baa624" providerId="LiveId" clId="{85487B34-3656-4AEA-9390-22B5BAB295E7}" dt="2024-04-06T10:19:16.128" v="1406" actId="14100"/>
          <ac:picMkLst>
            <pc:docMk/>
            <pc:sldMk cId="137552338" sldId="276"/>
            <ac:picMk id="5" creationId="{776EE6DE-B985-7061-2786-9712FECBA820}"/>
          </ac:picMkLst>
        </pc:picChg>
        <pc:picChg chg="mod modCrop">
          <ac:chgData name="Roshan Dandge" userId="ca4ad9ce01baa624" providerId="LiveId" clId="{85487B34-3656-4AEA-9390-22B5BAB295E7}" dt="2024-04-06T10:19:30.150" v="1409" actId="14100"/>
          <ac:picMkLst>
            <pc:docMk/>
            <pc:sldMk cId="137552338" sldId="276"/>
            <ac:picMk id="7" creationId="{AD9933B1-EA1E-705C-E31A-F5C641F022D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75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75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5/25/2024</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75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5/25/2024</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800599" y="0"/>
            <a:ext cx="10488295" cy="10287000"/>
          </a:xfrm>
          <a:custGeom>
            <a:avLst/>
            <a:gdLst/>
            <a:ahLst/>
            <a:cxnLst/>
            <a:rect l="l" t="t" r="r" b="b"/>
            <a:pathLst>
              <a:path w="10488294" h="10287000">
                <a:moveTo>
                  <a:pt x="10487917" y="10286999"/>
                </a:moveTo>
                <a:lnTo>
                  <a:pt x="0" y="10286999"/>
                </a:lnTo>
                <a:lnTo>
                  <a:pt x="0" y="0"/>
                </a:lnTo>
                <a:lnTo>
                  <a:pt x="10487917" y="0"/>
                </a:lnTo>
                <a:lnTo>
                  <a:pt x="10487917" y="10286999"/>
                </a:lnTo>
                <a:close/>
              </a:path>
            </a:pathLst>
          </a:custGeom>
          <a:solidFill>
            <a:srgbClr val="000000"/>
          </a:solidFill>
        </p:spPr>
        <p:txBody>
          <a:bodyPr wrap="square" lIns="0" tIns="0" rIns="0" bIns="0" rtlCol="0"/>
          <a:lstStyle/>
          <a:p>
            <a:endParaRPr dirty="0"/>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5/25/2024</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135928" y="2654250"/>
            <a:ext cx="6028842" cy="1361439"/>
          </a:xfrm>
          <a:prstGeom prst="rect">
            <a:avLst/>
          </a:prstGeom>
        </p:spPr>
        <p:txBody>
          <a:bodyPr wrap="square" lIns="0" tIns="0" rIns="0" bIns="0">
            <a:spAutoFit/>
          </a:bodyPr>
          <a:lstStyle>
            <a:lvl1pPr>
              <a:defRPr sz="875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4235094" y="4717405"/>
            <a:ext cx="9830510" cy="2620009"/>
          </a:xfrm>
          <a:prstGeom prst="rect">
            <a:avLst/>
          </a:prstGeom>
        </p:spPr>
        <p:txBody>
          <a:bodyPr wrap="square" lIns="0" tIns="0" rIns="0" bIns="0">
            <a:spAutoFit/>
          </a:bodyPr>
          <a:lstStyle>
            <a:lvl1pPr>
              <a:defRPr sz="2400" b="0" i="0">
                <a:solidFill>
                  <a:schemeClr val="tx1"/>
                </a:solidFill>
                <a:latin typeface="Verdana"/>
                <a:cs typeface="Verdan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5/25/2024</a:t>
            </a:fld>
            <a:endParaRPr lang="en-US" dirty="0"/>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317" y="2886079"/>
            <a:ext cx="9613265" cy="2232021"/>
          </a:xfrm>
          <a:prstGeom prst="rect">
            <a:avLst/>
          </a:prstGeom>
        </p:spPr>
        <p:txBody>
          <a:bodyPr vert="horz" wrap="square" lIns="0" tIns="15875" rIns="0" bIns="0" rtlCol="0">
            <a:spAutoFit/>
          </a:bodyPr>
          <a:lstStyle/>
          <a:p>
            <a:pPr marL="12065" marR="5080" algn="ctr">
              <a:lnSpc>
                <a:spcPct val="100099"/>
              </a:lnSpc>
              <a:spcBef>
                <a:spcPts val="125"/>
              </a:spcBef>
            </a:pPr>
            <a:r>
              <a:rPr lang="en-US" sz="4800" b="1" spc="415" dirty="0">
                <a:solidFill>
                  <a:srgbClr val="FFFFFF"/>
                </a:solidFill>
                <a:latin typeface="Times New Roman"/>
                <a:cs typeface="Times New Roman"/>
              </a:rPr>
              <a:t>CAMPUS PLACEMENT PREDICTION AND ANALYSIS</a:t>
            </a:r>
          </a:p>
        </p:txBody>
      </p:sp>
      <p:pic>
        <p:nvPicPr>
          <p:cNvPr id="3" name="object 3"/>
          <p:cNvPicPr/>
          <p:nvPr/>
        </p:nvPicPr>
        <p:blipFill>
          <a:blip r:embed="rId2" cstate="print"/>
          <a:stretch>
            <a:fillRect/>
          </a:stretch>
        </p:blipFill>
        <p:spPr>
          <a:xfrm>
            <a:off x="1334999" y="1143000"/>
            <a:ext cx="5122068" cy="8000999"/>
          </a:xfrm>
          <a:prstGeom prst="rect">
            <a:avLst/>
          </a:prstGeom>
        </p:spPr>
      </p:pic>
      <p:sp>
        <p:nvSpPr>
          <p:cNvPr id="4" name="TextBox 3">
            <a:extLst>
              <a:ext uri="{FF2B5EF4-FFF2-40B4-BE49-F238E27FC236}">
                <a16:creationId xmlns:a16="http://schemas.microsoft.com/office/drawing/2014/main" id="{5CE0F478-EE2A-44AE-B44D-93CCEC20AD0F}"/>
              </a:ext>
            </a:extLst>
          </p:cNvPr>
          <p:cNvSpPr txBox="1"/>
          <p:nvPr/>
        </p:nvSpPr>
        <p:spPr>
          <a:xfrm>
            <a:off x="13188950" y="6585986"/>
            <a:ext cx="3886200" cy="1754326"/>
          </a:xfrm>
          <a:prstGeom prst="rect">
            <a:avLst/>
          </a:prstGeom>
          <a:noFill/>
        </p:spPr>
        <p:txBody>
          <a:bodyPr wrap="square" rtlCol="0">
            <a:spAutoFit/>
          </a:bodyPr>
          <a:lstStyle/>
          <a:p>
            <a:pPr algn="just"/>
            <a:r>
              <a:rPr lang="en-US" sz="2400" dirty="0">
                <a:solidFill>
                  <a:schemeClr val="bg2"/>
                </a:solidFill>
                <a:latin typeface="Times New Roman" panose="02020603050405020304" pitchFamily="18" charset="0"/>
                <a:cs typeface="Times New Roman" panose="02020603050405020304" pitchFamily="18" charset="0"/>
              </a:rPr>
              <a:t>Group Members:</a:t>
            </a:r>
          </a:p>
          <a:p>
            <a:pPr algn="just"/>
            <a:r>
              <a:rPr lang="en-US" sz="2400" dirty="0">
                <a:solidFill>
                  <a:schemeClr val="bg2"/>
                </a:solidFill>
                <a:latin typeface="Times New Roman" panose="02020603050405020304" pitchFamily="18" charset="0"/>
                <a:cs typeface="Times New Roman" panose="02020603050405020304" pitchFamily="18" charset="0"/>
              </a:rPr>
              <a:t>	</a:t>
            </a:r>
            <a:r>
              <a:rPr lang="en-US" sz="2000" dirty="0">
                <a:solidFill>
                  <a:schemeClr val="bg2"/>
                </a:solidFill>
                <a:latin typeface="Times New Roman" panose="02020603050405020304" pitchFamily="18" charset="0"/>
                <a:cs typeface="Times New Roman" panose="02020603050405020304" pitchFamily="18" charset="0"/>
              </a:rPr>
              <a:t>Rushikesh Joshi</a:t>
            </a:r>
          </a:p>
          <a:p>
            <a:pPr algn="just"/>
            <a:r>
              <a:rPr lang="en-US" sz="2000" dirty="0">
                <a:solidFill>
                  <a:schemeClr val="bg2"/>
                </a:solidFill>
                <a:latin typeface="Times New Roman" panose="02020603050405020304" pitchFamily="18" charset="0"/>
                <a:cs typeface="Times New Roman" panose="02020603050405020304" pitchFamily="18" charset="0"/>
              </a:rPr>
              <a:t>	Roshan Dandge</a:t>
            </a:r>
          </a:p>
          <a:p>
            <a:pPr algn="just"/>
            <a:r>
              <a:rPr lang="en-US" sz="2000" dirty="0">
                <a:solidFill>
                  <a:schemeClr val="bg2"/>
                </a:solidFill>
                <a:latin typeface="Times New Roman" panose="02020603050405020304" pitchFamily="18" charset="0"/>
                <a:cs typeface="Times New Roman" panose="02020603050405020304" pitchFamily="18" charset="0"/>
              </a:rPr>
              <a:t>	Vijay Shilwant </a:t>
            </a:r>
          </a:p>
          <a:p>
            <a:pPr algn="just"/>
            <a:r>
              <a:rPr lang="en-US" sz="2000" dirty="0">
                <a:solidFill>
                  <a:schemeClr val="bg2"/>
                </a:solidFill>
                <a:latin typeface="Times New Roman" panose="02020603050405020304" pitchFamily="18" charset="0"/>
                <a:cs typeface="Times New Roman" panose="02020603050405020304" pitchFamily="18" charset="0"/>
              </a:rPr>
              <a:t>	Shreyash Rajput</a:t>
            </a:r>
            <a:endParaRPr lang="en-IN" sz="2000" dirty="0">
              <a:solidFill>
                <a:schemeClr val="bg2"/>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306EC8B-D05A-7314-63F1-D885E7CAC81C}"/>
              </a:ext>
            </a:extLst>
          </p:cNvPr>
          <p:cNvSpPr txBox="1"/>
          <p:nvPr/>
        </p:nvSpPr>
        <p:spPr>
          <a:xfrm>
            <a:off x="13188950" y="5859050"/>
            <a:ext cx="4403557" cy="769441"/>
          </a:xfrm>
          <a:prstGeom prst="rect">
            <a:avLst/>
          </a:prstGeom>
          <a:noFill/>
        </p:spPr>
        <p:txBody>
          <a:bodyPr wrap="square" rtlCol="0">
            <a:spAutoFit/>
          </a:bodyPr>
          <a:lstStyle/>
          <a:p>
            <a:r>
              <a:rPr lang="en-US" sz="2400" dirty="0">
                <a:solidFill>
                  <a:schemeClr val="bg2"/>
                </a:solidFill>
                <a:latin typeface="Times New Roman" panose="02020603050405020304" pitchFamily="18" charset="0"/>
                <a:cs typeface="Times New Roman" panose="02020603050405020304" pitchFamily="18" charset="0"/>
              </a:rPr>
              <a:t>Guide Name: </a:t>
            </a:r>
          </a:p>
          <a:p>
            <a:r>
              <a:rPr lang="en-US" sz="2000" dirty="0">
                <a:solidFill>
                  <a:schemeClr val="bg2"/>
                </a:solidFill>
                <a:latin typeface="Times New Roman" panose="02020603050405020304" pitchFamily="18" charset="0"/>
                <a:cs typeface="Times New Roman" panose="02020603050405020304" pitchFamily="18" charset="0"/>
              </a:rPr>
              <a:t>	Dr. Manav A. Thakur Sir</a:t>
            </a:r>
            <a:endParaRPr lang="en-IN" sz="2000" dirty="0">
              <a:solidFill>
                <a:schemeClr val="bg2"/>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916615D-03E3-883B-12AB-7213D6BD3731}"/>
              </a:ext>
            </a:extLst>
          </p:cNvPr>
          <p:cNvSpPr txBox="1"/>
          <p:nvPr/>
        </p:nvSpPr>
        <p:spPr>
          <a:xfrm>
            <a:off x="10750549" y="555819"/>
            <a:ext cx="6841957" cy="830997"/>
          </a:xfrm>
          <a:prstGeom prst="rect">
            <a:avLst/>
          </a:prstGeom>
          <a:noFill/>
        </p:spPr>
        <p:txBody>
          <a:bodyPr wrap="square" rtlCol="0">
            <a:spAutoFit/>
          </a:bodyPr>
          <a:lstStyle/>
          <a:p>
            <a:pPr algn="ctr"/>
            <a:r>
              <a:rPr lang="en-IN" sz="2400" b="1" dirty="0">
                <a:solidFill>
                  <a:schemeClr val="accent2">
                    <a:lumMod val="75000"/>
                  </a:schemeClr>
                </a:solidFill>
                <a:latin typeface="Times New Roman" panose="02020603050405020304" pitchFamily="18" charset="0"/>
                <a:cs typeface="Times New Roman" panose="02020603050405020304" pitchFamily="18" charset="0"/>
              </a:rPr>
              <a:t>Vidya Prasarini Sabha’s </a:t>
            </a:r>
          </a:p>
          <a:p>
            <a:pPr algn="ctr"/>
            <a:r>
              <a:rPr lang="en-IN" sz="2400" b="1" dirty="0">
                <a:solidFill>
                  <a:schemeClr val="accent2">
                    <a:lumMod val="75000"/>
                  </a:schemeClr>
                </a:solidFill>
                <a:latin typeface="Times New Roman" panose="02020603050405020304" pitchFamily="18" charset="0"/>
                <a:cs typeface="Times New Roman" panose="02020603050405020304" pitchFamily="18" charset="0"/>
              </a:rPr>
              <a:t>College of Engineering And Technology, Lonavala </a:t>
            </a:r>
          </a:p>
        </p:txBody>
      </p:sp>
      <p:pic>
        <p:nvPicPr>
          <p:cNvPr id="12" name="Picture 11">
            <a:extLst>
              <a:ext uri="{FF2B5EF4-FFF2-40B4-BE49-F238E27FC236}">
                <a16:creationId xmlns:a16="http://schemas.microsoft.com/office/drawing/2014/main" id="{1C8CAE51-1EDE-4CF9-C8EF-58AE806046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4067" y="555819"/>
            <a:ext cx="2077092" cy="11459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0E31DD16-19AB-1F42-74A6-60616D5ED337}"/>
              </a:ext>
            </a:extLst>
          </p:cNvPr>
          <p:cNvSpPr txBox="1"/>
          <p:nvPr/>
        </p:nvSpPr>
        <p:spPr>
          <a:xfrm>
            <a:off x="10369550" y="5226050"/>
            <a:ext cx="5410200" cy="400110"/>
          </a:xfrm>
          <a:prstGeom prst="rect">
            <a:avLst/>
          </a:prstGeom>
          <a:noFill/>
        </p:spPr>
        <p:txBody>
          <a:bodyPr wrap="square" rtlCol="0">
            <a:spAutoFit/>
          </a:bodyPr>
          <a:lstStyle/>
          <a:p>
            <a:pPr algn="ctr"/>
            <a:r>
              <a:rPr lang="en-IN" sz="2000" b="1" dirty="0">
                <a:solidFill>
                  <a:schemeClr val="bg2"/>
                </a:solidFill>
              </a:rPr>
              <a:t>FINAL REVIEW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156700" y="12700"/>
            <a:ext cx="9144000" cy="10287000"/>
            <a:chOff x="9144000" y="0"/>
            <a:chExt cx="9144000" cy="10287000"/>
          </a:xfrm>
        </p:grpSpPr>
        <p:sp>
          <p:nvSpPr>
            <p:cNvPr id="3" name="object 3"/>
            <p:cNvSpPr/>
            <p:nvPr/>
          </p:nvSpPr>
          <p:spPr>
            <a:xfrm>
              <a:off x="9144000" y="0"/>
              <a:ext cx="9144000" cy="10287000"/>
            </a:xfrm>
            <a:custGeom>
              <a:avLst/>
              <a:gdLst/>
              <a:ahLst/>
              <a:cxnLst/>
              <a:rect l="l" t="t" r="r" b="b"/>
              <a:pathLst>
                <a:path w="9144000" h="10287000">
                  <a:moveTo>
                    <a:pt x="9143999" y="10286999"/>
                  </a:moveTo>
                  <a:lnTo>
                    <a:pt x="0" y="10286999"/>
                  </a:lnTo>
                  <a:lnTo>
                    <a:pt x="0" y="0"/>
                  </a:lnTo>
                  <a:lnTo>
                    <a:pt x="9143999" y="0"/>
                  </a:lnTo>
                  <a:lnTo>
                    <a:pt x="9143999" y="10286999"/>
                  </a:lnTo>
                  <a:close/>
                </a:path>
              </a:pathLst>
            </a:custGeom>
            <a:solidFill>
              <a:srgbClr val="000000"/>
            </a:solidFill>
          </p:spPr>
          <p:txBody>
            <a:bodyPr wrap="square" lIns="0" tIns="0" rIns="0" bIns="0" rtlCol="0"/>
            <a:lstStyle/>
            <a:p>
              <a:endParaRPr dirty="0"/>
            </a:p>
          </p:txBody>
        </p:sp>
        <p:pic>
          <p:nvPicPr>
            <p:cNvPr id="4" name="object 4"/>
            <p:cNvPicPr/>
            <p:nvPr/>
          </p:nvPicPr>
          <p:blipFill>
            <a:blip r:embed="rId2" cstate="print"/>
            <a:stretch>
              <a:fillRect/>
            </a:stretch>
          </p:blipFill>
          <p:spPr>
            <a:xfrm>
              <a:off x="10453197" y="1143000"/>
              <a:ext cx="6496049" cy="7962899"/>
            </a:xfrm>
            <a:prstGeom prst="rect">
              <a:avLst/>
            </a:prstGeom>
          </p:spPr>
        </p:pic>
      </p:grpSp>
      <p:sp>
        <p:nvSpPr>
          <p:cNvPr id="5" name="object 5"/>
          <p:cNvSpPr txBox="1">
            <a:spLocks noGrp="1"/>
          </p:cNvSpPr>
          <p:nvPr>
            <p:ph type="title"/>
          </p:nvPr>
        </p:nvSpPr>
        <p:spPr>
          <a:xfrm>
            <a:off x="1438102" y="2129135"/>
            <a:ext cx="5350048" cy="689932"/>
          </a:xfrm>
          <a:prstGeom prst="rect">
            <a:avLst/>
          </a:prstGeom>
        </p:spPr>
        <p:txBody>
          <a:bodyPr vert="horz" wrap="square" lIns="0" tIns="12700" rIns="0" bIns="0" rtlCol="0">
            <a:spAutoFit/>
          </a:bodyPr>
          <a:lstStyle/>
          <a:p>
            <a:pPr marL="12700">
              <a:lnSpc>
                <a:spcPct val="100000"/>
              </a:lnSpc>
              <a:spcBef>
                <a:spcPts val="100"/>
              </a:spcBef>
            </a:pPr>
            <a:r>
              <a:rPr sz="4400" kern="1200" spc="150" dirty="0">
                <a:latin typeface="Verdana"/>
                <a:ea typeface="+mn-ea"/>
              </a:rPr>
              <a:t>Data Collection</a:t>
            </a:r>
          </a:p>
        </p:txBody>
      </p:sp>
      <p:sp>
        <p:nvSpPr>
          <p:cNvPr id="6" name="object 6"/>
          <p:cNvSpPr txBox="1"/>
          <p:nvPr/>
        </p:nvSpPr>
        <p:spPr>
          <a:xfrm>
            <a:off x="1433301" y="3251513"/>
            <a:ext cx="6238240" cy="4425950"/>
          </a:xfrm>
          <a:prstGeom prst="rect">
            <a:avLst/>
          </a:prstGeom>
        </p:spPr>
        <p:txBody>
          <a:bodyPr vert="horz" wrap="square" lIns="0" tIns="9525" rIns="0" bIns="0" rtlCol="0">
            <a:spAutoFit/>
          </a:bodyPr>
          <a:lstStyle/>
          <a:p>
            <a:pPr marL="12700" marR="5080" algn="just">
              <a:lnSpc>
                <a:spcPct val="117900"/>
              </a:lnSpc>
              <a:spcBef>
                <a:spcPts val="75"/>
              </a:spcBef>
            </a:pPr>
            <a:r>
              <a:rPr lang="en-IN" sz="2450" spc="-229" dirty="0">
                <a:latin typeface="Verdana"/>
                <a:cs typeface="Verdana"/>
              </a:rPr>
              <a:t>	</a:t>
            </a:r>
            <a:r>
              <a:rPr sz="2450" spc="-229" dirty="0">
                <a:latin typeface="Verdana"/>
                <a:cs typeface="Verdana"/>
              </a:rPr>
              <a:t>T</a:t>
            </a:r>
            <a:r>
              <a:rPr sz="2450" spc="60" dirty="0">
                <a:latin typeface="Verdana"/>
                <a:cs typeface="Verdana"/>
              </a:rPr>
              <a:t>o</a:t>
            </a:r>
            <a:r>
              <a:rPr sz="2450" spc="-215" dirty="0">
                <a:latin typeface="Verdana"/>
                <a:cs typeface="Verdana"/>
              </a:rPr>
              <a:t> </a:t>
            </a:r>
            <a:r>
              <a:rPr sz="2450" spc="150" dirty="0">
                <a:latin typeface="Verdana"/>
                <a:cs typeface="Verdana"/>
              </a:rPr>
              <a:t>d</a:t>
            </a:r>
            <a:r>
              <a:rPr sz="2450" spc="10" dirty="0">
                <a:latin typeface="Verdana"/>
                <a:cs typeface="Verdana"/>
              </a:rPr>
              <a:t>e</a:t>
            </a:r>
            <a:r>
              <a:rPr sz="2450" spc="-150" dirty="0">
                <a:latin typeface="Verdana"/>
                <a:cs typeface="Verdana"/>
              </a:rPr>
              <a:t>v</a:t>
            </a:r>
            <a:r>
              <a:rPr sz="2450" spc="35" dirty="0">
                <a:latin typeface="Verdana"/>
                <a:cs typeface="Verdana"/>
              </a:rPr>
              <a:t>e</a:t>
            </a:r>
            <a:r>
              <a:rPr sz="2450" spc="-10" dirty="0">
                <a:latin typeface="Verdana"/>
                <a:cs typeface="Verdana"/>
              </a:rPr>
              <a:t>l</a:t>
            </a:r>
            <a:r>
              <a:rPr sz="2450" spc="60" dirty="0">
                <a:latin typeface="Verdana"/>
                <a:cs typeface="Verdana"/>
              </a:rPr>
              <a:t>o</a:t>
            </a:r>
            <a:r>
              <a:rPr sz="2450" spc="150" dirty="0">
                <a:latin typeface="Verdana"/>
                <a:cs typeface="Verdana"/>
              </a:rPr>
              <a:t>p</a:t>
            </a:r>
            <a:r>
              <a:rPr sz="2450" spc="-215" dirty="0">
                <a:latin typeface="Verdana"/>
                <a:cs typeface="Verdana"/>
              </a:rPr>
              <a:t> </a:t>
            </a:r>
            <a:r>
              <a:rPr sz="2450" spc="60" dirty="0">
                <a:latin typeface="Verdana"/>
                <a:cs typeface="Verdana"/>
              </a:rPr>
              <a:t>o</a:t>
            </a:r>
            <a:r>
              <a:rPr sz="2450" spc="30" dirty="0">
                <a:latin typeface="Verdana"/>
                <a:cs typeface="Verdana"/>
              </a:rPr>
              <a:t>ur</a:t>
            </a:r>
            <a:r>
              <a:rPr sz="2450" spc="-215" dirty="0">
                <a:latin typeface="Verdana"/>
                <a:cs typeface="Verdana"/>
              </a:rPr>
              <a:t> </a:t>
            </a:r>
            <a:r>
              <a:rPr sz="2450" spc="150" dirty="0">
                <a:latin typeface="Verdana"/>
                <a:cs typeface="Verdana"/>
              </a:rPr>
              <a:t>p</a:t>
            </a:r>
            <a:r>
              <a:rPr sz="2450" spc="-90" dirty="0">
                <a:latin typeface="Verdana"/>
                <a:cs typeface="Verdana"/>
              </a:rPr>
              <a:t>r</a:t>
            </a:r>
            <a:r>
              <a:rPr sz="2450" spc="35" dirty="0">
                <a:latin typeface="Verdana"/>
                <a:cs typeface="Verdana"/>
              </a:rPr>
              <a:t>e</a:t>
            </a:r>
            <a:r>
              <a:rPr sz="2450" spc="150" dirty="0">
                <a:latin typeface="Verdana"/>
                <a:cs typeface="Verdana"/>
              </a:rPr>
              <a:t>d</a:t>
            </a:r>
            <a:r>
              <a:rPr sz="2450" spc="-10" dirty="0">
                <a:latin typeface="Verdana"/>
                <a:cs typeface="Verdana"/>
              </a:rPr>
              <a:t>i</a:t>
            </a:r>
            <a:r>
              <a:rPr sz="2450" spc="125" dirty="0">
                <a:latin typeface="Verdana"/>
                <a:cs typeface="Verdana"/>
              </a:rPr>
              <a:t>c</a:t>
            </a:r>
            <a:r>
              <a:rPr sz="2450" spc="35" dirty="0">
                <a:latin typeface="Verdana"/>
                <a:cs typeface="Verdana"/>
              </a:rPr>
              <a:t>t</a:t>
            </a:r>
            <a:r>
              <a:rPr sz="2450" spc="-10" dirty="0">
                <a:latin typeface="Verdana"/>
                <a:cs typeface="Verdana"/>
              </a:rPr>
              <a:t>i</a:t>
            </a:r>
            <a:r>
              <a:rPr sz="2450" spc="60" dirty="0">
                <a:latin typeface="Verdana"/>
                <a:cs typeface="Verdana"/>
              </a:rPr>
              <a:t>o</a:t>
            </a:r>
            <a:r>
              <a:rPr sz="2450" spc="125" dirty="0">
                <a:latin typeface="Verdana"/>
                <a:cs typeface="Verdana"/>
              </a:rPr>
              <a:t>n</a:t>
            </a:r>
            <a:r>
              <a:rPr sz="2450" spc="-215" dirty="0">
                <a:latin typeface="Verdana"/>
                <a:cs typeface="Verdana"/>
              </a:rPr>
              <a:t> </a:t>
            </a:r>
            <a:r>
              <a:rPr sz="2450" spc="240" dirty="0">
                <a:latin typeface="Verdana"/>
                <a:cs typeface="Verdana"/>
              </a:rPr>
              <a:t>m</a:t>
            </a:r>
            <a:r>
              <a:rPr sz="2450" spc="60" dirty="0">
                <a:latin typeface="Verdana"/>
                <a:cs typeface="Verdana"/>
              </a:rPr>
              <a:t>o</a:t>
            </a:r>
            <a:r>
              <a:rPr sz="2450" spc="150" dirty="0">
                <a:latin typeface="Verdana"/>
                <a:cs typeface="Verdana"/>
              </a:rPr>
              <a:t>d</a:t>
            </a:r>
            <a:r>
              <a:rPr sz="2450" spc="35" dirty="0">
                <a:latin typeface="Verdana"/>
                <a:cs typeface="Verdana"/>
              </a:rPr>
              <a:t>e</a:t>
            </a:r>
            <a:r>
              <a:rPr sz="2450" spc="-10" dirty="0">
                <a:latin typeface="Verdana"/>
                <a:cs typeface="Verdana"/>
              </a:rPr>
              <a:t>l</a:t>
            </a:r>
            <a:r>
              <a:rPr sz="2450" spc="-370" dirty="0">
                <a:latin typeface="Verdana"/>
                <a:cs typeface="Verdana"/>
              </a:rPr>
              <a:t>,</a:t>
            </a:r>
            <a:r>
              <a:rPr sz="2450" spc="-215" dirty="0">
                <a:latin typeface="Verdana"/>
                <a:cs typeface="Verdana"/>
              </a:rPr>
              <a:t> </a:t>
            </a:r>
            <a:r>
              <a:rPr sz="2450" spc="130" dirty="0">
                <a:latin typeface="Verdana"/>
                <a:cs typeface="Verdana"/>
              </a:rPr>
              <a:t>w</a:t>
            </a:r>
            <a:r>
              <a:rPr sz="2450" spc="25" dirty="0">
                <a:latin typeface="Verdana"/>
                <a:cs typeface="Verdana"/>
              </a:rPr>
              <a:t>e  </a:t>
            </a:r>
            <a:r>
              <a:rPr sz="2450" spc="90" dirty="0">
                <a:latin typeface="Verdana"/>
                <a:cs typeface="Verdana"/>
              </a:rPr>
              <a:t>c</a:t>
            </a:r>
            <a:r>
              <a:rPr sz="2450" spc="60" dirty="0">
                <a:latin typeface="Verdana"/>
                <a:cs typeface="Verdana"/>
              </a:rPr>
              <a:t>o</a:t>
            </a:r>
            <a:r>
              <a:rPr sz="2450" spc="-10" dirty="0">
                <a:latin typeface="Verdana"/>
                <a:cs typeface="Verdana"/>
              </a:rPr>
              <a:t>ll</a:t>
            </a:r>
            <a:r>
              <a:rPr sz="2450" spc="35" dirty="0">
                <a:latin typeface="Verdana"/>
                <a:cs typeface="Verdana"/>
              </a:rPr>
              <a:t>e</a:t>
            </a:r>
            <a:r>
              <a:rPr sz="2450" spc="125" dirty="0">
                <a:latin typeface="Verdana"/>
                <a:cs typeface="Verdana"/>
              </a:rPr>
              <a:t>c</a:t>
            </a:r>
            <a:r>
              <a:rPr sz="2450" spc="35" dirty="0">
                <a:latin typeface="Verdana"/>
                <a:cs typeface="Verdana"/>
              </a:rPr>
              <a:t>t</a:t>
            </a:r>
            <a:r>
              <a:rPr sz="2450" spc="-215" dirty="0">
                <a:latin typeface="Verdana"/>
                <a:cs typeface="Verdana"/>
              </a:rPr>
              <a:t> </a:t>
            </a:r>
            <a:r>
              <a:rPr sz="2450" spc="150" dirty="0">
                <a:latin typeface="Verdana"/>
                <a:cs typeface="Verdana"/>
              </a:rPr>
              <a:t>d</a:t>
            </a:r>
            <a:r>
              <a:rPr sz="2450" spc="-15" dirty="0">
                <a:latin typeface="Verdana"/>
                <a:cs typeface="Verdana"/>
              </a:rPr>
              <a:t>a</a:t>
            </a:r>
            <a:r>
              <a:rPr sz="2450" spc="35" dirty="0">
                <a:latin typeface="Verdana"/>
                <a:cs typeface="Verdana"/>
              </a:rPr>
              <a:t>t</a:t>
            </a:r>
            <a:r>
              <a:rPr sz="2450" spc="-15" dirty="0">
                <a:latin typeface="Verdana"/>
                <a:cs typeface="Verdana"/>
              </a:rPr>
              <a:t>a</a:t>
            </a:r>
            <a:r>
              <a:rPr sz="2450" spc="-215" dirty="0">
                <a:latin typeface="Verdana"/>
                <a:cs typeface="Verdana"/>
              </a:rPr>
              <a:t> </a:t>
            </a:r>
            <a:r>
              <a:rPr sz="2450" spc="170" dirty="0">
                <a:latin typeface="Verdana"/>
                <a:cs typeface="Verdana"/>
              </a:rPr>
              <a:t>f</a:t>
            </a:r>
            <a:r>
              <a:rPr sz="2450" spc="-90" dirty="0">
                <a:latin typeface="Verdana"/>
                <a:cs typeface="Verdana"/>
              </a:rPr>
              <a:t>r</a:t>
            </a:r>
            <a:r>
              <a:rPr sz="2450" spc="60" dirty="0">
                <a:latin typeface="Verdana"/>
                <a:cs typeface="Verdana"/>
              </a:rPr>
              <a:t>o</a:t>
            </a:r>
            <a:r>
              <a:rPr sz="2450" spc="240" dirty="0">
                <a:latin typeface="Verdana"/>
                <a:cs typeface="Verdana"/>
              </a:rPr>
              <a:t>m</a:t>
            </a:r>
            <a:r>
              <a:rPr sz="2450" spc="-215" dirty="0">
                <a:latin typeface="Verdana"/>
                <a:cs typeface="Verdana"/>
              </a:rPr>
              <a:t> </a:t>
            </a:r>
            <a:r>
              <a:rPr sz="2450" spc="-150" dirty="0">
                <a:latin typeface="Verdana"/>
                <a:cs typeface="Verdana"/>
              </a:rPr>
              <a:t>v</a:t>
            </a:r>
            <a:r>
              <a:rPr sz="2450" spc="-15" dirty="0">
                <a:latin typeface="Verdana"/>
                <a:cs typeface="Verdana"/>
              </a:rPr>
              <a:t>a</a:t>
            </a:r>
            <a:r>
              <a:rPr sz="2450" spc="-75" dirty="0">
                <a:latin typeface="Verdana"/>
                <a:cs typeface="Verdana"/>
              </a:rPr>
              <a:t>r</a:t>
            </a:r>
            <a:r>
              <a:rPr sz="2450" spc="-10" dirty="0">
                <a:latin typeface="Verdana"/>
                <a:cs typeface="Verdana"/>
              </a:rPr>
              <a:t>i</a:t>
            </a:r>
            <a:r>
              <a:rPr sz="2450" spc="60" dirty="0">
                <a:latin typeface="Verdana"/>
                <a:cs typeface="Verdana"/>
              </a:rPr>
              <a:t>o</a:t>
            </a:r>
            <a:r>
              <a:rPr sz="2450" spc="114" dirty="0">
                <a:latin typeface="Verdana"/>
                <a:cs typeface="Verdana"/>
              </a:rPr>
              <a:t>u</a:t>
            </a:r>
            <a:r>
              <a:rPr sz="2450" spc="-70" dirty="0">
                <a:latin typeface="Verdana"/>
                <a:cs typeface="Verdana"/>
              </a:rPr>
              <a:t>s</a:t>
            </a:r>
            <a:r>
              <a:rPr sz="2450" spc="-215" dirty="0">
                <a:latin typeface="Verdana"/>
                <a:cs typeface="Verdana"/>
              </a:rPr>
              <a:t> </a:t>
            </a:r>
            <a:r>
              <a:rPr sz="2450" spc="-70" dirty="0">
                <a:latin typeface="Verdana"/>
                <a:cs typeface="Verdana"/>
              </a:rPr>
              <a:t>s</a:t>
            </a:r>
            <a:r>
              <a:rPr sz="2450" spc="60" dirty="0">
                <a:latin typeface="Verdana"/>
                <a:cs typeface="Verdana"/>
              </a:rPr>
              <a:t>o</a:t>
            </a:r>
            <a:r>
              <a:rPr sz="2450" spc="114" dirty="0">
                <a:latin typeface="Verdana"/>
                <a:cs typeface="Verdana"/>
              </a:rPr>
              <a:t>u</a:t>
            </a:r>
            <a:r>
              <a:rPr sz="2450" spc="-90" dirty="0">
                <a:latin typeface="Verdana"/>
                <a:cs typeface="Verdana"/>
              </a:rPr>
              <a:t>r</a:t>
            </a:r>
            <a:r>
              <a:rPr sz="2450" spc="90" dirty="0">
                <a:latin typeface="Verdana"/>
                <a:cs typeface="Verdana"/>
              </a:rPr>
              <a:t>c</a:t>
            </a:r>
            <a:r>
              <a:rPr sz="2450" spc="35" dirty="0">
                <a:latin typeface="Verdana"/>
                <a:cs typeface="Verdana"/>
              </a:rPr>
              <a:t>e</a:t>
            </a:r>
            <a:r>
              <a:rPr sz="2450" spc="-70" dirty="0">
                <a:latin typeface="Verdana"/>
                <a:cs typeface="Verdana"/>
              </a:rPr>
              <a:t>s</a:t>
            </a:r>
            <a:r>
              <a:rPr sz="2450" spc="-215" dirty="0">
                <a:latin typeface="Verdana"/>
                <a:cs typeface="Verdana"/>
              </a:rPr>
              <a:t> </a:t>
            </a:r>
            <a:r>
              <a:rPr sz="2450" spc="-70" dirty="0">
                <a:latin typeface="Verdana"/>
                <a:cs typeface="Verdana"/>
              </a:rPr>
              <a:t>s</a:t>
            </a:r>
            <a:r>
              <a:rPr sz="2450" spc="114" dirty="0">
                <a:latin typeface="Verdana"/>
                <a:cs typeface="Verdana"/>
              </a:rPr>
              <a:t>u</a:t>
            </a:r>
            <a:r>
              <a:rPr sz="2450" spc="95" dirty="0">
                <a:latin typeface="Verdana"/>
                <a:cs typeface="Verdana"/>
              </a:rPr>
              <a:t>c</a:t>
            </a:r>
            <a:r>
              <a:rPr sz="2450" spc="85" dirty="0">
                <a:latin typeface="Verdana"/>
                <a:cs typeface="Verdana"/>
              </a:rPr>
              <a:t>h  </a:t>
            </a:r>
            <a:r>
              <a:rPr sz="2450" spc="-15" dirty="0">
                <a:latin typeface="Verdana"/>
                <a:cs typeface="Verdana"/>
              </a:rPr>
              <a:t>a</a:t>
            </a:r>
            <a:r>
              <a:rPr sz="2450" spc="-70" dirty="0">
                <a:latin typeface="Verdana"/>
                <a:cs typeface="Verdana"/>
              </a:rPr>
              <a:t>s</a:t>
            </a:r>
            <a:r>
              <a:rPr sz="2450" spc="-215" dirty="0">
                <a:latin typeface="Verdana"/>
                <a:cs typeface="Verdana"/>
              </a:rPr>
              <a:t> </a:t>
            </a:r>
            <a:r>
              <a:rPr sz="2450" spc="-70" dirty="0">
                <a:latin typeface="Verdana"/>
                <a:cs typeface="Verdana"/>
              </a:rPr>
              <a:t>s</a:t>
            </a:r>
            <a:r>
              <a:rPr sz="2450" spc="35" dirty="0">
                <a:latin typeface="Verdana"/>
                <a:cs typeface="Verdana"/>
              </a:rPr>
              <a:t>t</a:t>
            </a:r>
            <a:r>
              <a:rPr sz="2450" spc="130" dirty="0">
                <a:latin typeface="Verdana"/>
                <a:cs typeface="Verdana"/>
              </a:rPr>
              <a:t>ud</a:t>
            </a:r>
            <a:r>
              <a:rPr sz="2450" spc="35" dirty="0">
                <a:latin typeface="Verdana"/>
                <a:cs typeface="Verdana"/>
              </a:rPr>
              <a:t>e</a:t>
            </a:r>
            <a:r>
              <a:rPr sz="2450" spc="125" dirty="0">
                <a:latin typeface="Verdana"/>
                <a:cs typeface="Verdana"/>
              </a:rPr>
              <a:t>n</a:t>
            </a:r>
            <a:r>
              <a:rPr sz="2450" spc="35" dirty="0">
                <a:latin typeface="Verdana"/>
                <a:cs typeface="Verdana"/>
              </a:rPr>
              <a:t>t</a:t>
            </a:r>
            <a:r>
              <a:rPr sz="2450" spc="-215" dirty="0">
                <a:latin typeface="Verdana"/>
                <a:cs typeface="Verdana"/>
              </a:rPr>
              <a:t> </a:t>
            </a:r>
            <a:r>
              <a:rPr sz="2450" spc="-90" dirty="0">
                <a:latin typeface="Verdana"/>
                <a:cs typeface="Verdana"/>
              </a:rPr>
              <a:t>r</a:t>
            </a:r>
            <a:r>
              <a:rPr sz="2450" spc="35" dirty="0">
                <a:latin typeface="Verdana"/>
                <a:cs typeface="Verdana"/>
              </a:rPr>
              <a:t>e</a:t>
            </a:r>
            <a:r>
              <a:rPr sz="2450" spc="90" dirty="0">
                <a:latin typeface="Verdana"/>
                <a:cs typeface="Verdana"/>
              </a:rPr>
              <a:t>c</a:t>
            </a:r>
            <a:r>
              <a:rPr sz="2450" spc="60" dirty="0">
                <a:latin typeface="Verdana"/>
                <a:cs typeface="Verdana"/>
              </a:rPr>
              <a:t>o</a:t>
            </a:r>
            <a:r>
              <a:rPr sz="2450" spc="-90" dirty="0">
                <a:latin typeface="Verdana"/>
                <a:cs typeface="Verdana"/>
              </a:rPr>
              <a:t>r</a:t>
            </a:r>
            <a:r>
              <a:rPr sz="2450" spc="150" dirty="0">
                <a:latin typeface="Verdana"/>
                <a:cs typeface="Verdana"/>
              </a:rPr>
              <a:t>d</a:t>
            </a:r>
            <a:r>
              <a:rPr sz="2450" spc="-70" dirty="0">
                <a:latin typeface="Verdana"/>
                <a:cs typeface="Verdana"/>
              </a:rPr>
              <a:t>s</a:t>
            </a:r>
            <a:r>
              <a:rPr sz="2450" spc="-370" dirty="0">
                <a:latin typeface="Verdana"/>
                <a:cs typeface="Verdana"/>
              </a:rPr>
              <a:t>,</a:t>
            </a:r>
            <a:r>
              <a:rPr sz="2450" spc="-215" dirty="0">
                <a:latin typeface="Verdana"/>
                <a:cs typeface="Verdana"/>
              </a:rPr>
              <a:t> </a:t>
            </a:r>
            <a:r>
              <a:rPr sz="2450" spc="-10" dirty="0">
                <a:latin typeface="Verdana"/>
                <a:cs typeface="Verdana"/>
              </a:rPr>
              <a:t>i</a:t>
            </a:r>
            <a:r>
              <a:rPr sz="2450" spc="125" dirty="0">
                <a:latin typeface="Verdana"/>
                <a:cs typeface="Verdana"/>
              </a:rPr>
              <a:t>n</a:t>
            </a:r>
            <a:r>
              <a:rPr sz="2450" spc="-15" dirty="0">
                <a:latin typeface="Verdana"/>
                <a:cs typeface="Verdana"/>
              </a:rPr>
              <a:t>t</a:t>
            </a:r>
            <a:r>
              <a:rPr sz="2450" spc="35" dirty="0">
                <a:latin typeface="Verdana"/>
                <a:cs typeface="Verdana"/>
              </a:rPr>
              <a:t>e</a:t>
            </a:r>
            <a:r>
              <a:rPr sz="2450" spc="-75" dirty="0">
                <a:latin typeface="Verdana"/>
                <a:cs typeface="Verdana"/>
              </a:rPr>
              <a:t>r</a:t>
            </a:r>
            <a:r>
              <a:rPr sz="2450" spc="125" dirty="0">
                <a:latin typeface="Verdana"/>
                <a:cs typeface="Verdana"/>
              </a:rPr>
              <a:t>n</a:t>
            </a:r>
            <a:r>
              <a:rPr sz="2450" spc="-70" dirty="0">
                <a:latin typeface="Verdana"/>
                <a:cs typeface="Verdana"/>
              </a:rPr>
              <a:t>s</a:t>
            </a:r>
            <a:r>
              <a:rPr sz="2450" spc="125" dirty="0">
                <a:latin typeface="Verdana"/>
                <a:cs typeface="Verdana"/>
              </a:rPr>
              <a:t>h</a:t>
            </a:r>
            <a:r>
              <a:rPr sz="2450" spc="-10" dirty="0">
                <a:latin typeface="Verdana"/>
                <a:cs typeface="Verdana"/>
              </a:rPr>
              <a:t>i</a:t>
            </a:r>
            <a:r>
              <a:rPr sz="2450" spc="114" dirty="0">
                <a:latin typeface="Verdana"/>
                <a:cs typeface="Verdana"/>
              </a:rPr>
              <a:t>p  d</a:t>
            </a:r>
            <a:r>
              <a:rPr sz="2450" spc="-15" dirty="0">
                <a:latin typeface="Verdana"/>
                <a:cs typeface="Verdana"/>
              </a:rPr>
              <a:t>a</a:t>
            </a:r>
            <a:r>
              <a:rPr sz="2450" spc="35" dirty="0">
                <a:latin typeface="Verdana"/>
                <a:cs typeface="Verdana"/>
              </a:rPr>
              <a:t>t</a:t>
            </a:r>
            <a:r>
              <a:rPr sz="2450" spc="-15" dirty="0">
                <a:latin typeface="Verdana"/>
                <a:cs typeface="Verdana"/>
              </a:rPr>
              <a:t>a</a:t>
            </a:r>
            <a:r>
              <a:rPr sz="2450" spc="140" dirty="0">
                <a:latin typeface="Verdana"/>
                <a:cs typeface="Verdana"/>
              </a:rPr>
              <a:t>b</a:t>
            </a:r>
            <a:r>
              <a:rPr sz="2450" spc="-15" dirty="0">
                <a:latin typeface="Verdana"/>
                <a:cs typeface="Verdana"/>
              </a:rPr>
              <a:t>a</a:t>
            </a:r>
            <a:r>
              <a:rPr sz="2450" spc="-70" dirty="0">
                <a:latin typeface="Verdana"/>
                <a:cs typeface="Verdana"/>
              </a:rPr>
              <a:t>s</a:t>
            </a:r>
            <a:r>
              <a:rPr sz="2450" spc="35" dirty="0">
                <a:latin typeface="Verdana"/>
                <a:cs typeface="Verdana"/>
              </a:rPr>
              <a:t>e</a:t>
            </a:r>
            <a:r>
              <a:rPr sz="2450" spc="-70" dirty="0">
                <a:latin typeface="Verdana"/>
                <a:cs typeface="Verdana"/>
              </a:rPr>
              <a:t>s</a:t>
            </a:r>
            <a:r>
              <a:rPr sz="2450" spc="-370" dirty="0">
                <a:latin typeface="Verdana"/>
                <a:cs typeface="Verdana"/>
              </a:rPr>
              <a:t>,</a:t>
            </a:r>
            <a:r>
              <a:rPr sz="2450" spc="-215" dirty="0">
                <a:latin typeface="Verdana"/>
                <a:cs typeface="Verdana"/>
              </a:rPr>
              <a:t> </a:t>
            </a:r>
            <a:r>
              <a:rPr sz="2450" spc="-15" dirty="0">
                <a:latin typeface="Verdana"/>
                <a:cs typeface="Verdana"/>
              </a:rPr>
              <a:t>a</a:t>
            </a:r>
            <a:r>
              <a:rPr sz="2450" spc="125" dirty="0">
                <a:latin typeface="Verdana"/>
                <a:cs typeface="Verdana"/>
              </a:rPr>
              <a:t>n</a:t>
            </a:r>
            <a:r>
              <a:rPr sz="2450" spc="150" dirty="0">
                <a:latin typeface="Verdana"/>
                <a:cs typeface="Verdana"/>
              </a:rPr>
              <a:t>d</a:t>
            </a:r>
            <a:r>
              <a:rPr sz="2450" spc="-215" dirty="0">
                <a:latin typeface="Verdana"/>
                <a:cs typeface="Verdana"/>
              </a:rPr>
              <a:t> </a:t>
            </a:r>
            <a:r>
              <a:rPr sz="2450" spc="-10" dirty="0">
                <a:latin typeface="Verdana"/>
                <a:cs typeface="Verdana"/>
              </a:rPr>
              <a:t>i</a:t>
            </a:r>
            <a:r>
              <a:rPr sz="2450" spc="125" dirty="0">
                <a:latin typeface="Verdana"/>
                <a:cs typeface="Verdana"/>
              </a:rPr>
              <a:t>n</a:t>
            </a:r>
            <a:r>
              <a:rPr sz="2450" spc="150" dirty="0">
                <a:latin typeface="Verdana"/>
                <a:cs typeface="Verdana"/>
              </a:rPr>
              <a:t>d</a:t>
            </a:r>
            <a:r>
              <a:rPr sz="2450" spc="114" dirty="0">
                <a:latin typeface="Verdana"/>
                <a:cs typeface="Verdana"/>
              </a:rPr>
              <a:t>u</a:t>
            </a:r>
            <a:r>
              <a:rPr sz="2450" spc="-70" dirty="0">
                <a:latin typeface="Verdana"/>
                <a:cs typeface="Verdana"/>
              </a:rPr>
              <a:t>s</a:t>
            </a:r>
            <a:r>
              <a:rPr sz="2450" spc="35" dirty="0">
                <a:latin typeface="Verdana"/>
                <a:cs typeface="Verdana"/>
              </a:rPr>
              <a:t>t</a:t>
            </a:r>
            <a:r>
              <a:rPr sz="2450" spc="-20" dirty="0">
                <a:latin typeface="Verdana"/>
                <a:cs typeface="Verdana"/>
              </a:rPr>
              <a:t>r</a:t>
            </a:r>
            <a:r>
              <a:rPr sz="2450" spc="-110" dirty="0">
                <a:latin typeface="Verdana"/>
                <a:cs typeface="Verdana"/>
              </a:rPr>
              <a:t>y</a:t>
            </a:r>
            <a:r>
              <a:rPr sz="2450" spc="-215" dirty="0">
                <a:latin typeface="Verdana"/>
                <a:cs typeface="Verdana"/>
              </a:rPr>
              <a:t> </a:t>
            </a:r>
            <a:r>
              <a:rPr sz="2450" spc="35" dirty="0">
                <a:latin typeface="Verdana"/>
                <a:cs typeface="Verdana"/>
              </a:rPr>
              <a:t>t</a:t>
            </a:r>
            <a:r>
              <a:rPr sz="2450" spc="-90" dirty="0">
                <a:latin typeface="Verdana"/>
                <a:cs typeface="Verdana"/>
              </a:rPr>
              <a:t>r</a:t>
            </a:r>
            <a:r>
              <a:rPr sz="2450" spc="35" dirty="0">
                <a:latin typeface="Verdana"/>
                <a:cs typeface="Verdana"/>
              </a:rPr>
              <a:t>e</a:t>
            </a:r>
            <a:r>
              <a:rPr sz="2450" spc="125" dirty="0">
                <a:latin typeface="Verdana"/>
                <a:cs typeface="Verdana"/>
              </a:rPr>
              <a:t>n</a:t>
            </a:r>
            <a:r>
              <a:rPr sz="2450" spc="150" dirty="0">
                <a:latin typeface="Verdana"/>
                <a:cs typeface="Verdana"/>
              </a:rPr>
              <a:t>d</a:t>
            </a:r>
            <a:r>
              <a:rPr sz="2450" spc="-70" dirty="0">
                <a:latin typeface="Verdana"/>
                <a:cs typeface="Verdana"/>
              </a:rPr>
              <a:t>s</a:t>
            </a:r>
            <a:r>
              <a:rPr sz="2450" spc="-370" dirty="0">
                <a:latin typeface="Verdana"/>
                <a:cs typeface="Verdana"/>
              </a:rPr>
              <a:t>.</a:t>
            </a:r>
            <a:r>
              <a:rPr sz="2450" spc="-215" dirty="0">
                <a:latin typeface="Verdana"/>
                <a:cs typeface="Verdana"/>
              </a:rPr>
              <a:t> </a:t>
            </a:r>
            <a:r>
              <a:rPr sz="2450" spc="185" dirty="0">
                <a:latin typeface="Verdana"/>
                <a:cs typeface="Verdana"/>
              </a:rPr>
              <a:t>W</a:t>
            </a:r>
            <a:r>
              <a:rPr sz="2450" spc="25" dirty="0">
                <a:latin typeface="Verdana"/>
                <a:cs typeface="Verdana"/>
              </a:rPr>
              <a:t>e  e</a:t>
            </a:r>
            <a:r>
              <a:rPr sz="2450" spc="125" dirty="0">
                <a:latin typeface="Verdana"/>
                <a:cs typeface="Verdana"/>
              </a:rPr>
              <a:t>n</a:t>
            </a:r>
            <a:r>
              <a:rPr sz="2450" spc="-70" dirty="0">
                <a:latin typeface="Verdana"/>
                <a:cs typeface="Verdana"/>
              </a:rPr>
              <a:t>s</a:t>
            </a:r>
            <a:r>
              <a:rPr sz="2450" spc="35" dirty="0">
                <a:latin typeface="Verdana"/>
                <a:cs typeface="Verdana"/>
              </a:rPr>
              <a:t>u</a:t>
            </a:r>
            <a:r>
              <a:rPr sz="2450" spc="-10" dirty="0">
                <a:latin typeface="Verdana"/>
                <a:cs typeface="Verdana"/>
              </a:rPr>
              <a:t>r</a:t>
            </a:r>
            <a:r>
              <a:rPr sz="2450" spc="35" dirty="0">
                <a:latin typeface="Verdana"/>
                <a:cs typeface="Verdana"/>
              </a:rPr>
              <a:t>e</a:t>
            </a:r>
            <a:r>
              <a:rPr sz="2450" spc="-215" dirty="0">
                <a:latin typeface="Verdana"/>
                <a:cs typeface="Verdana"/>
              </a:rPr>
              <a:t> </a:t>
            </a:r>
            <a:r>
              <a:rPr sz="2450" spc="150" dirty="0">
                <a:latin typeface="Verdana"/>
                <a:cs typeface="Verdana"/>
              </a:rPr>
              <a:t>d</a:t>
            </a:r>
            <a:r>
              <a:rPr sz="2450" spc="-15" dirty="0">
                <a:latin typeface="Verdana"/>
                <a:cs typeface="Verdana"/>
              </a:rPr>
              <a:t>a</a:t>
            </a:r>
            <a:r>
              <a:rPr sz="2450" spc="35" dirty="0">
                <a:latin typeface="Verdana"/>
                <a:cs typeface="Verdana"/>
              </a:rPr>
              <a:t>t</a:t>
            </a:r>
            <a:r>
              <a:rPr sz="2450" spc="-15" dirty="0">
                <a:latin typeface="Verdana"/>
                <a:cs typeface="Verdana"/>
              </a:rPr>
              <a:t>a</a:t>
            </a:r>
            <a:r>
              <a:rPr sz="2450" spc="-215" dirty="0">
                <a:latin typeface="Verdana"/>
                <a:cs typeface="Verdana"/>
              </a:rPr>
              <a:t> </a:t>
            </a:r>
            <a:r>
              <a:rPr sz="2450" spc="150" dirty="0">
                <a:latin typeface="Verdana"/>
                <a:cs typeface="Verdana"/>
              </a:rPr>
              <a:t>p</a:t>
            </a:r>
            <a:r>
              <a:rPr sz="2450" spc="-75" dirty="0">
                <a:latin typeface="Verdana"/>
                <a:cs typeface="Verdana"/>
              </a:rPr>
              <a:t>r</a:t>
            </a:r>
            <a:r>
              <a:rPr sz="2450" spc="-10" dirty="0">
                <a:latin typeface="Verdana"/>
                <a:cs typeface="Verdana"/>
              </a:rPr>
              <a:t>i</a:t>
            </a:r>
            <a:r>
              <a:rPr sz="2450" spc="-150" dirty="0">
                <a:latin typeface="Verdana"/>
                <a:cs typeface="Verdana"/>
              </a:rPr>
              <a:t>v</a:t>
            </a:r>
            <a:r>
              <a:rPr sz="2450" spc="-10" dirty="0">
                <a:latin typeface="Verdana"/>
                <a:cs typeface="Verdana"/>
              </a:rPr>
              <a:t>a</a:t>
            </a:r>
            <a:r>
              <a:rPr sz="2450" spc="95" dirty="0">
                <a:latin typeface="Verdana"/>
                <a:cs typeface="Verdana"/>
              </a:rPr>
              <a:t>c</a:t>
            </a:r>
            <a:r>
              <a:rPr sz="2450" spc="-110" dirty="0">
                <a:latin typeface="Verdana"/>
                <a:cs typeface="Verdana"/>
              </a:rPr>
              <a:t>y</a:t>
            </a:r>
            <a:r>
              <a:rPr sz="2450" spc="-215" dirty="0">
                <a:latin typeface="Verdana"/>
                <a:cs typeface="Verdana"/>
              </a:rPr>
              <a:t> </a:t>
            </a:r>
            <a:r>
              <a:rPr sz="2450" spc="-15" dirty="0">
                <a:latin typeface="Verdana"/>
                <a:cs typeface="Verdana"/>
              </a:rPr>
              <a:t>a</a:t>
            </a:r>
            <a:r>
              <a:rPr sz="2450" spc="125" dirty="0">
                <a:latin typeface="Verdana"/>
                <a:cs typeface="Verdana"/>
              </a:rPr>
              <a:t>n</a:t>
            </a:r>
            <a:r>
              <a:rPr sz="2450" spc="150" dirty="0">
                <a:latin typeface="Verdana"/>
                <a:cs typeface="Verdana"/>
              </a:rPr>
              <a:t>d</a:t>
            </a:r>
            <a:r>
              <a:rPr sz="2450" spc="-215" dirty="0">
                <a:latin typeface="Verdana"/>
                <a:cs typeface="Verdana"/>
              </a:rPr>
              <a:t> </a:t>
            </a:r>
            <a:r>
              <a:rPr sz="2450" spc="-15" dirty="0">
                <a:latin typeface="Verdana"/>
                <a:cs typeface="Verdana"/>
              </a:rPr>
              <a:t>a</a:t>
            </a:r>
            <a:r>
              <a:rPr sz="2450" spc="125" dirty="0">
                <a:latin typeface="Verdana"/>
                <a:cs typeface="Verdana"/>
              </a:rPr>
              <a:t>n</a:t>
            </a:r>
            <a:r>
              <a:rPr sz="2450" spc="60" dirty="0">
                <a:latin typeface="Verdana"/>
                <a:cs typeface="Verdana"/>
              </a:rPr>
              <a:t>o</a:t>
            </a:r>
            <a:r>
              <a:rPr sz="2450" spc="100" dirty="0">
                <a:latin typeface="Verdana"/>
                <a:cs typeface="Verdana"/>
              </a:rPr>
              <a:t>n</a:t>
            </a:r>
            <a:r>
              <a:rPr sz="2450" spc="-110" dirty="0">
                <a:latin typeface="Verdana"/>
                <a:cs typeface="Verdana"/>
              </a:rPr>
              <a:t>y</a:t>
            </a:r>
            <a:r>
              <a:rPr sz="2450" spc="114" dirty="0">
                <a:latin typeface="Verdana"/>
                <a:cs typeface="Verdana"/>
              </a:rPr>
              <a:t>mi</a:t>
            </a:r>
            <a:r>
              <a:rPr sz="2450" spc="-25" dirty="0">
                <a:latin typeface="Verdana"/>
                <a:cs typeface="Verdana"/>
              </a:rPr>
              <a:t>z</a:t>
            </a:r>
            <a:r>
              <a:rPr sz="2450" spc="-15" dirty="0">
                <a:latin typeface="Verdana"/>
                <a:cs typeface="Verdana"/>
              </a:rPr>
              <a:t>a</a:t>
            </a:r>
            <a:r>
              <a:rPr sz="2450" spc="35" dirty="0">
                <a:latin typeface="Verdana"/>
                <a:cs typeface="Verdana"/>
              </a:rPr>
              <a:t>t</a:t>
            </a:r>
            <a:r>
              <a:rPr sz="2450" spc="-10" dirty="0">
                <a:latin typeface="Verdana"/>
                <a:cs typeface="Verdana"/>
              </a:rPr>
              <a:t>i</a:t>
            </a:r>
            <a:r>
              <a:rPr sz="2450" spc="60" dirty="0">
                <a:latin typeface="Verdana"/>
                <a:cs typeface="Verdana"/>
              </a:rPr>
              <a:t>o</a:t>
            </a:r>
            <a:r>
              <a:rPr sz="2450" spc="85" dirty="0">
                <a:latin typeface="Verdana"/>
                <a:cs typeface="Verdana"/>
              </a:rPr>
              <a:t>n  </a:t>
            </a:r>
            <a:r>
              <a:rPr sz="2450" spc="-15" dirty="0">
                <a:latin typeface="Verdana"/>
                <a:cs typeface="Verdana"/>
              </a:rPr>
              <a:t>t</a:t>
            </a:r>
            <a:r>
              <a:rPr sz="2450" spc="60" dirty="0">
                <a:latin typeface="Verdana"/>
                <a:cs typeface="Verdana"/>
              </a:rPr>
              <a:t>o</a:t>
            </a:r>
            <a:r>
              <a:rPr sz="2450" spc="-215" dirty="0">
                <a:latin typeface="Verdana"/>
                <a:cs typeface="Verdana"/>
              </a:rPr>
              <a:t> </a:t>
            </a:r>
            <a:r>
              <a:rPr sz="2450" spc="150" dirty="0">
                <a:latin typeface="Verdana"/>
                <a:cs typeface="Verdana"/>
              </a:rPr>
              <a:t>p</a:t>
            </a:r>
            <a:r>
              <a:rPr sz="2450" spc="-90" dirty="0">
                <a:latin typeface="Verdana"/>
                <a:cs typeface="Verdana"/>
              </a:rPr>
              <a:t>r</a:t>
            </a:r>
            <a:r>
              <a:rPr sz="2450" spc="60" dirty="0">
                <a:latin typeface="Verdana"/>
                <a:cs typeface="Verdana"/>
              </a:rPr>
              <a:t>o</a:t>
            </a:r>
            <a:r>
              <a:rPr sz="2450" spc="-15" dirty="0">
                <a:latin typeface="Verdana"/>
                <a:cs typeface="Verdana"/>
              </a:rPr>
              <a:t>t</a:t>
            </a:r>
            <a:r>
              <a:rPr sz="2450" spc="35" dirty="0">
                <a:latin typeface="Verdana"/>
                <a:cs typeface="Verdana"/>
              </a:rPr>
              <a:t>e</a:t>
            </a:r>
            <a:r>
              <a:rPr sz="2450" spc="125" dirty="0">
                <a:latin typeface="Verdana"/>
                <a:cs typeface="Verdana"/>
              </a:rPr>
              <a:t>c</a:t>
            </a:r>
            <a:r>
              <a:rPr sz="2450" spc="35" dirty="0">
                <a:latin typeface="Verdana"/>
                <a:cs typeface="Verdana"/>
              </a:rPr>
              <a:t>t</a:t>
            </a:r>
            <a:r>
              <a:rPr sz="2450" spc="-215" dirty="0">
                <a:latin typeface="Verdana"/>
                <a:cs typeface="Verdana"/>
              </a:rPr>
              <a:t> </a:t>
            </a:r>
            <a:r>
              <a:rPr sz="2450" spc="35" dirty="0">
                <a:latin typeface="Verdana"/>
                <a:cs typeface="Verdana"/>
              </a:rPr>
              <a:t>t</a:t>
            </a:r>
            <a:r>
              <a:rPr sz="2450" spc="125" dirty="0">
                <a:latin typeface="Verdana"/>
                <a:cs typeface="Verdana"/>
              </a:rPr>
              <a:t>h</a:t>
            </a:r>
            <a:r>
              <a:rPr sz="2450" spc="35" dirty="0">
                <a:latin typeface="Verdana"/>
                <a:cs typeface="Verdana"/>
              </a:rPr>
              <a:t>e</a:t>
            </a:r>
            <a:r>
              <a:rPr sz="2450" spc="-215" dirty="0">
                <a:latin typeface="Verdana"/>
                <a:cs typeface="Verdana"/>
              </a:rPr>
              <a:t> </a:t>
            </a:r>
            <a:r>
              <a:rPr sz="2450" spc="-70" dirty="0">
                <a:latin typeface="Verdana"/>
                <a:cs typeface="Verdana"/>
              </a:rPr>
              <a:t>s</a:t>
            </a:r>
            <a:r>
              <a:rPr sz="2450" spc="35" dirty="0">
                <a:latin typeface="Verdana"/>
                <a:cs typeface="Verdana"/>
              </a:rPr>
              <a:t>t</a:t>
            </a:r>
            <a:r>
              <a:rPr sz="2450" spc="114" dirty="0">
                <a:latin typeface="Verdana"/>
                <a:cs typeface="Verdana"/>
              </a:rPr>
              <a:t>u</a:t>
            </a:r>
            <a:r>
              <a:rPr sz="2450" spc="150" dirty="0">
                <a:latin typeface="Verdana"/>
                <a:cs typeface="Verdana"/>
              </a:rPr>
              <a:t>d</a:t>
            </a:r>
            <a:r>
              <a:rPr sz="2450" spc="35" dirty="0">
                <a:latin typeface="Verdana"/>
                <a:cs typeface="Verdana"/>
              </a:rPr>
              <a:t>e</a:t>
            </a:r>
            <a:r>
              <a:rPr sz="2450" spc="125" dirty="0">
                <a:latin typeface="Verdana"/>
                <a:cs typeface="Verdana"/>
              </a:rPr>
              <a:t>n</a:t>
            </a:r>
            <a:r>
              <a:rPr sz="2450" spc="35" dirty="0">
                <a:latin typeface="Verdana"/>
                <a:cs typeface="Verdana"/>
              </a:rPr>
              <a:t>t</a:t>
            </a:r>
            <a:r>
              <a:rPr sz="2450" spc="-70" dirty="0">
                <a:latin typeface="Verdana"/>
                <a:cs typeface="Verdana"/>
              </a:rPr>
              <a:t>s</a:t>
            </a:r>
            <a:r>
              <a:rPr sz="2450" spc="-160" dirty="0">
                <a:latin typeface="Verdana"/>
                <a:cs typeface="Verdana"/>
              </a:rPr>
              <a:t>'</a:t>
            </a:r>
            <a:r>
              <a:rPr sz="2450" spc="-215" dirty="0">
                <a:latin typeface="Verdana"/>
                <a:cs typeface="Verdana"/>
              </a:rPr>
              <a:t> </a:t>
            </a:r>
            <a:r>
              <a:rPr sz="2450" spc="-10" dirty="0">
                <a:latin typeface="Verdana"/>
                <a:cs typeface="Verdana"/>
              </a:rPr>
              <a:t>i</a:t>
            </a:r>
            <a:r>
              <a:rPr sz="2450" spc="150" dirty="0">
                <a:latin typeface="Verdana"/>
                <a:cs typeface="Verdana"/>
              </a:rPr>
              <a:t>d</a:t>
            </a:r>
            <a:r>
              <a:rPr sz="2450" spc="35" dirty="0">
                <a:latin typeface="Verdana"/>
                <a:cs typeface="Verdana"/>
              </a:rPr>
              <a:t>e</a:t>
            </a:r>
            <a:r>
              <a:rPr sz="2450" spc="125" dirty="0">
                <a:latin typeface="Verdana"/>
                <a:cs typeface="Verdana"/>
              </a:rPr>
              <a:t>n</a:t>
            </a:r>
            <a:r>
              <a:rPr sz="2450" spc="35" dirty="0">
                <a:latin typeface="Verdana"/>
                <a:cs typeface="Verdana"/>
              </a:rPr>
              <a:t>t</a:t>
            </a:r>
            <a:r>
              <a:rPr sz="2450" spc="-10" dirty="0">
                <a:latin typeface="Verdana"/>
                <a:cs typeface="Verdana"/>
              </a:rPr>
              <a:t>i</a:t>
            </a:r>
            <a:r>
              <a:rPr sz="2450" spc="35" dirty="0">
                <a:latin typeface="Verdana"/>
                <a:cs typeface="Verdana"/>
              </a:rPr>
              <a:t>t</a:t>
            </a:r>
            <a:r>
              <a:rPr sz="2450" spc="-10" dirty="0">
                <a:latin typeface="Verdana"/>
                <a:cs typeface="Verdana"/>
              </a:rPr>
              <a:t>i</a:t>
            </a:r>
            <a:r>
              <a:rPr sz="2450" spc="35" dirty="0">
                <a:latin typeface="Verdana"/>
                <a:cs typeface="Verdana"/>
              </a:rPr>
              <a:t>e</a:t>
            </a:r>
            <a:r>
              <a:rPr sz="2450" spc="-70" dirty="0">
                <a:latin typeface="Verdana"/>
                <a:cs typeface="Verdana"/>
              </a:rPr>
              <a:t>s</a:t>
            </a:r>
            <a:r>
              <a:rPr sz="2450" spc="-370" dirty="0">
                <a:latin typeface="Verdana"/>
                <a:cs typeface="Verdana"/>
              </a:rPr>
              <a:t>.</a:t>
            </a:r>
            <a:r>
              <a:rPr sz="2450" spc="-215" dirty="0">
                <a:latin typeface="Verdana"/>
                <a:cs typeface="Verdana"/>
              </a:rPr>
              <a:t> </a:t>
            </a:r>
            <a:r>
              <a:rPr sz="2450" spc="185" dirty="0">
                <a:latin typeface="Verdana"/>
                <a:cs typeface="Verdana"/>
              </a:rPr>
              <a:t>B</a:t>
            </a:r>
            <a:r>
              <a:rPr sz="2450" spc="-80" dirty="0">
                <a:latin typeface="Verdana"/>
                <a:cs typeface="Verdana"/>
              </a:rPr>
              <a:t>y  </a:t>
            </a:r>
            <a:r>
              <a:rPr sz="2450" spc="-10" dirty="0">
                <a:latin typeface="Verdana"/>
                <a:cs typeface="Verdana"/>
              </a:rPr>
              <a:t>l</a:t>
            </a:r>
            <a:r>
              <a:rPr sz="2450" spc="10" dirty="0">
                <a:latin typeface="Verdana"/>
                <a:cs typeface="Verdana"/>
              </a:rPr>
              <a:t>e</a:t>
            </a:r>
            <a:r>
              <a:rPr sz="2450" spc="-150" dirty="0">
                <a:latin typeface="Verdana"/>
                <a:cs typeface="Verdana"/>
              </a:rPr>
              <a:t>v</a:t>
            </a:r>
            <a:r>
              <a:rPr sz="2450" spc="35" dirty="0">
                <a:latin typeface="Verdana"/>
                <a:cs typeface="Verdana"/>
              </a:rPr>
              <a:t>e</a:t>
            </a:r>
            <a:r>
              <a:rPr sz="2450" spc="-80" dirty="0">
                <a:latin typeface="Verdana"/>
                <a:cs typeface="Verdana"/>
              </a:rPr>
              <a:t>r</a:t>
            </a:r>
            <a:r>
              <a:rPr sz="2450" spc="-15" dirty="0">
                <a:latin typeface="Verdana"/>
                <a:cs typeface="Verdana"/>
              </a:rPr>
              <a:t>a</a:t>
            </a:r>
            <a:r>
              <a:rPr sz="2450" spc="95" dirty="0">
                <a:latin typeface="Verdana"/>
                <a:cs typeface="Verdana"/>
              </a:rPr>
              <a:t>gin</a:t>
            </a:r>
            <a:r>
              <a:rPr sz="2450" spc="170" dirty="0">
                <a:latin typeface="Verdana"/>
                <a:cs typeface="Verdana"/>
              </a:rPr>
              <a:t>g</a:t>
            </a:r>
            <a:r>
              <a:rPr sz="2450" spc="-215" dirty="0">
                <a:latin typeface="Verdana"/>
                <a:cs typeface="Verdana"/>
              </a:rPr>
              <a:t> </a:t>
            </a:r>
            <a:r>
              <a:rPr sz="2450" spc="35" dirty="0">
                <a:latin typeface="Verdana"/>
                <a:cs typeface="Verdana"/>
              </a:rPr>
              <a:t>t</a:t>
            </a:r>
            <a:r>
              <a:rPr sz="2450" spc="125" dirty="0">
                <a:latin typeface="Verdana"/>
                <a:cs typeface="Verdana"/>
              </a:rPr>
              <a:t>h</a:t>
            </a:r>
            <a:r>
              <a:rPr sz="2450" spc="-10" dirty="0">
                <a:latin typeface="Verdana"/>
                <a:cs typeface="Verdana"/>
              </a:rPr>
              <a:t>i</a:t>
            </a:r>
            <a:r>
              <a:rPr sz="2450" spc="-70" dirty="0">
                <a:latin typeface="Verdana"/>
                <a:cs typeface="Verdana"/>
              </a:rPr>
              <a:t>s</a:t>
            </a:r>
            <a:r>
              <a:rPr sz="2450" spc="-215" dirty="0">
                <a:latin typeface="Verdana"/>
                <a:cs typeface="Verdana"/>
              </a:rPr>
              <a:t> </a:t>
            </a:r>
            <a:r>
              <a:rPr sz="2450" spc="150" dirty="0">
                <a:latin typeface="Verdana"/>
                <a:cs typeface="Verdana"/>
              </a:rPr>
              <a:t>d</a:t>
            </a:r>
            <a:r>
              <a:rPr sz="2450" spc="-10" dirty="0">
                <a:latin typeface="Verdana"/>
                <a:cs typeface="Verdana"/>
              </a:rPr>
              <a:t>i</a:t>
            </a:r>
            <a:r>
              <a:rPr sz="2450" spc="-150" dirty="0">
                <a:latin typeface="Verdana"/>
                <a:cs typeface="Verdana"/>
              </a:rPr>
              <a:t>v</a:t>
            </a:r>
            <a:r>
              <a:rPr sz="2450" spc="35" dirty="0">
                <a:latin typeface="Verdana"/>
                <a:cs typeface="Verdana"/>
              </a:rPr>
              <a:t>e</a:t>
            </a:r>
            <a:r>
              <a:rPr sz="2450" spc="-65" dirty="0">
                <a:latin typeface="Verdana"/>
                <a:cs typeface="Verdana"/>
              </a:rPr>
              <a:t>r</a:t>
            </a:r>
            <a:r>
              <a:rPr sz="2450" spc="-70" dirty="0">
                <a:latin typeface="Verdana"/>
                <a:cs typeface="Verdana"/>
              </a:rPr>
              <a:t>s</a:t>
            </a:r>
            <a:r>
              <a:rPr sz="2450" spc="35" dirty="0">
                <a:latin typeface="Verdana"/>
                <a:cs typeface="Verdana"/>
              </a:rPr>
              <a:t>e</a:t>
            </a:r>
            <a:r>
              <a:rPr sz="2450" spc="-215" dirty="0">
                <a:latin typeface="Verdana"/>
                <a:cs typeface="Verdana"/>
              </a:rPr>
              <a:t> </a:t>
            </a:r>
            <a:r>
              <a:rPr sz="2450" spc="150" dirty="0">
                <a:latin typeface="Verdana"/>
                <a:cs typeface="Verdana"/>
              </a:rPr>
              <a:t>d</a:t>
            </a:r>
            <a:r>
              <a:rPr sz="2450" spc="-15" dirty="0">
                <a:latin typeface="Verdana"/>
                <a:cs typeface="Verdana"/>
              </a:rPr>
              <a:t>a</a:t>
            </a:r>
            <a:r>
              <a:rPr sz="2450" spc="35" dirty="0">
                <a:latin typeface="Verdana"/>
                <a:cs typeface="Verdana"/>
              </a:rPr>
              <a:t>t</a:t>
            </a:r>
            <a:r>
              <a:rPr sz="2450" spc="-15" dirty="0">
                <a:latin typeface="Verdana"/>
                <a:cs typeface="Verdana"/>
              </a:rPr>
              <a:t>a</a:t>
            </a:r>
            <a:r>
              <a:rPr sz="2450" spc="-70" dirty="0">
                <a:latin typeface="Verdana"/>
                <a:cs typeface="Verdana"/>
              </a:rPr>
              <a:t>s</a:t>
            </a:r>
            <a:r>
              <a:rPr sz="2450" spc="35" dirty="0">
                <a:latin typeface="Verdana"/>
                <a:cs typeface="Verdana"/>
              </a:rPr>
              <a:t>e</a:t>
            </a:r>
            <a:r>
              <a:rPr sz="2450" spc="55" dirty="0">
                <a:latin typeface="Verdana"/>
                <a:cs typeface="Verdana"/>
              </a:rPr>
              <a:t>t</a:t>
            </a:r>
            <a:r>
              <a:rPr sz="2450" spc="-370" dirty="0">
                <a:latin typeface="Verdana"/>
                <a:cs typeface="Verdana"/>
              </a:rPr>
              <a:t>,</a:t>
            </a:r>
            <a:r>
              <a:rPr sz="2450" spc="-215" dirty="0">
                <a:latin typeface="Verdana"/>
                <a:cs typeface="Verdana"/>
              </a:rPr>
              <a:t> </a:t>
            </a:r>
            <a:r>
              <a:rPr sz="2450" spc="60" dirty="0">
                <a:latin typeface="Verdana"/>
                <a:cs typeface="Verdana"/>
              </a:rPr>
              <a:t>o</a:t>
            </a:r>
            <a:r>
              <a:rPr sz="2450" spc="114" dirty="0">
                <a:latin typeface="Verdana"/>
                <a:cs typeface="Verdana"/>
              </a:rPr>
              <a:t>u</a:t>
            </a:r>
            <a:r>
              <a:rPr sz="2450" spc="-50" dirty="0">
                <a:latin typeface="Verdana"/>
                <a:cs typeface="Verdana"/>
              </a:rPr>
              <a:t>r  </a:t>
            </a:r>
            <a:r>
              <a:rPr lang="en-IN" sz="2450" spc="240" dirty="0">
                <a:latin typeface="Verdana"/>
                <a:cs typeface="Verdana"/>
              </a:rPr>
              <a:t>android application</a:t>
            </a:r>
            <a:r>
              <a:rPr sz="2450" spc="-215" dirty="0">
                <a:latin typeface="Verdana"/>
                <a:cs typeface="Verdana"/>
              </a:rPr>
              <a:t> </a:t>
            </a:r>
            <a:r>
              <a:rPr sz="2450" spc="114" dirty="0">
                <a:latin typeface="Verdana"/>
                <a:cs typeface="Verdana"/>
              </a:rPr>
              <a:t>c</a:t>
            </a:r>
            <a:r>
              <a:rPr sz="2450" spc="-15" dirty="0">
                <a:latin typeface="Verdana"/>
                <a:cs typeface="Verdana"/>
              </a:rPr>
              <a:t>a</a:t>
            </a:r>
            <a:r>
              <a:rPr sz="2450" spc="85" dirty="0">
                <a:latin typeface="Verdana"/>
                <a:cs typeface="Verdana"/>
              </a:rPr>
              <a:t>n  </a:t>
            </a:r>
            <a:r>
              <a:rPr sz="2450" spc="25" dirty="0">
                <a:latin typeface="Verdana"/>
                <a:cs typeface="Verdana"/>
              </a:rPr>
              <a:t>identify </a:t>
            </a:r>
            <a:r>
              <a:rPr sz="2450" spc="15" dirty="0">
                <a:latin typeface="Verdana"/>
                <a:cs typeface="Verdana"/>
              </a:rPr>
              <a:t>patterns </a:t>
            </a:r>
            <a:r>
              <a:rPr sz="2450" spc="85" dirty="0">
                <a:latin typeface="Verdana"/>
                <a:cs typeface="Verdana"/>
              </a:rPr>
              <a:t>and </a:t>
            </a:r>
            <a:r>
              <a:rPr sz="2450" spc="10" dirty="0">
                <a:latin typeface="Verdana"/>
                <a:cs typeface="Verdana"/>
              </a:rPr>
              <a:t>correlations </a:t>
            </a:r>
            <a:r>
              <a:rPr sz="2450" spc="25" dirty="0">
                <a:latin typeface="Verdana"/>
                <a:cs typeface="Verdana"/>
              </a:rPr>
              <a:t>to </a:t>
            </a:r>
            <a:r>
              <a:rPr sz="2450" spc="30" dirty="0">
                <a:latin typeface="Verdana"/>
                <a:cs typeface="Verdana"/>
              </a:rPr>
              <a:t> </a:t>
            </a:r>
            <a:r>
              <a:rPr sz="2450" spc="240" dirty="0">
                <a:latin typeface="Verdana"/>
                <a:cs typeface="Verdana"/>
              </a:rPr>
              <a:t>m</a:t>
            </a:r>
            <a:r>
              <a:rPr sz="2450" spc="-15" dirty="0">
                <a:latin typeface="Verdana"/>
                <a:cs typeface="Verdana"/>
              </a:rPr>
              <a:t>a</a:t>
            </a:r>
            <a:r>
              <a:rPr sz="2450" spc="-20" dirty="0">
                <a:latin typeface="Verdana"/>
                <a:cs typeface="Verdana"/>
              </a:rPr>
              <a:t>k</a:t>
            </a:r>
            <a:r>
              <a:rPr sz="2450" spc="35" dirty="0">
                <a:latin typeface="Verdana"/>
                <a:cs typeface="Verdana"/>
              </a:rPr>
              <a:t>e</a:t>
            </a:r>
            <a:r>
              <a:rPr sz="2450" spc="-215" dirty="0">
                <a:latin typeface="Verdana"/>
                <a:cs typeface="Verdana"/>
              </a:rPr>
              <a:t> </a:t>
            </a:r>
            <a:r>
              <a:rPr sz="2450" spc="-15" dirty="0">
                <a:latin typeface="Verdana"/>
                <a:cs typeface="Verdana"/>
              </a:rPr>
              <a:t>a</a:t>
            </a:r>
            <a:r>
              <a:rPr sz="2450" spc="90" dirty="0">
                <a:latin typeface="Verdana"/>
                <a:cs typeface="Verdana"/>
              </a:rPr>
              <a:t>c</a:t>
            </a:r>
            <a:r>
              <a:rPr sz="2450" spc="114" dirty="0">
                <a:latin typeface="Verdana"/>
                <a:cs typeface="Verdana"/>
              </a:rPr>
              <a:t>c</a:t>
            </a:r>
            <a:r>
              <a:rPr sz="2450" spc="35" dirty="0">
                <a:latin typeface="Verdana"/>
                <a:cs typeface="Verdana"/>
              </a:rPr>
              <a:t>u</a:t>
            </a:r>
            <a:r>
              <a:rPr sz="2450" dirty="0">
                <a:latin typeface="Verdana"/>
                <a:cs typeface="Verdana"/>
              </a:rPr>
              <a:t>r</a:t>
            </a:r>
            <a:r>
              <a:rPr sz="2450" spc="-15" dirty="0">
                <a:latin typeface="Verdana"/>
                <a:cs typeface="Verdana"/>
              </a:rPr>
              <a:t>at</a:t>
            </a:r>
            <a:r>
              <a:rPr sz="2450" spc="35" dirty="0">
                <a:latin typeface="Verdana"/>
                <a:cs typeface="Verdana"/>
              </a:rPr>
              <a:t>e</a:t>
            </a:r>
            <a:r>
              <a:rPr sz="2450" spc="-215" dirty="0">
                <a:latin typeface="Verdana"/>
                <a:cs typeface="Verdana"/>
              </a:rPr>
              <a:t> </a:t>
            </a:r>
            <a:r>
              <a:rPr sz="2450" spc="150" dirty="0">
                <a:latin typeface="Verdana"/>
                <a:cs typeface="Verdana"/>
              </a:rPr>
              <a:t>p</a:t>
            </a:r>
            <a:r>
              <a:rPr sz="2450" spc="-10" dirty="0">
                <a:latin typeface="Verdana"/>
                <a:cs typeface="Verdana"/>
              </a:rPr>
              <a:t>la</a:t>
            </a:r>
            <a:r>
              <a:rPr sz="2450" spc="90" dirty="0">
                <a:latin typeface="Verdana"/>
                <a:cs typeface="Verdana"/>
              </a:rPr>
              <a:t>c</a:t>
            </a:r>
            <a:r>
              <a:rPr sz="2450" spc="35" dirty="0">
                <a:latin typeface="Verdana"/>
                <a:cs typeface="Verdana"/>
              </a:rPr>
              <a:t>e</a:t>
            </a:r>
            <a:r>
              <a:rPr sz="2450" spc="240" dirty="0">
                <a:latin typeface="Verdana"/>
                <a:cs typeface="Verdana"/>
              </a:rPr>
              <a:t>m</a:t>
            </a:r>
            <a:r>
              <a:rPr sz="2450" spc="35" dirty="0">
                <a:latin typeface="Verdana"/>
                <a:cs typeface="Verdana"/>
              </a:rPr>
              <a:t>e</a:t>
            </a:r>
            <a:r>
              <a:rPr sz="2450" spc="125" dirty="0">
                <a:latin typeface="Verdana"/>
                <a:cs typeface="Verdana"/>
              </a:rPr>
              <a:t>n</a:t>
            </a:r>
            <a:r>
              <a:rPr sz="2450" spc="35" dirty="0">
                <a:latin typeface="Verdana"/>
                <a:cs typeface="Verdana"/>
              </a:rPr>
              <a:t>t</a:t>
            </a:r>
            <a:r>
              <a:rPr sz="2450" spc="-215" dirty="0">
                <a:latin typeface="Verdana"/>
                <a:cs typeface="Verdana"/>
              </a:rPr>
              <a:t> </a:t>
            </a:r>
            <a:r>
              <a:rPr sz="2450" spc="150" dirty="0">
                <a:latin typeface="Verdana"/>
                <a:cs typeface="Verdana"/>
              </a:rPr>
              <a:t>p</a:t>
            </a:r>
            <a:r>
              <a:rPr sz="2450" spc="-90" dirty="0">
                <a:latin typeface="Verdana"/>
                <a:cs typeface="Verdana"/>
              </a:rPr>
              <a:t>r</a:t>
            </a:r>
            <a:r>
              <a:rPr sz="2450" spc="35" dirty="0">
                <a:latin typeface="Verdana"/>
                <a:cs typeface="Verdana"/>
              </a:rPr>
              <a:t>e</a:t>
            </a:r>
            <a:r>
              <a:rPr sz="2450" spc="150" dirty="0">
                <a:latin typeface="Verdana"/>
                <a:cs typeface="Verdana"/>
              </a:rPr>
              <a:t>d</a:t>
            </a:r>
            <a:r>
              <a:rPr sz="2450" spc="-10" dirty="0">
                <a:latin typeface="Verdana"/>
                <a:cs typeface="Verdana"/>
              </a:rPr>
              <a:t>i</a:t>
            </a:r>
            <a:r>
              <a:rPr sz="2450" spc="125" dirty="0">
                <a:latin typeface="Verdana"/>
                <a:cs typeface="Verdana"/>
              </a:rPr>
              <a:t>c</a:t>
            </a:r>
            <a:r>
              <a:rPr sz="2450" spc="35" dirty="0">
                <a:latin typeface="Verdana"/>
                <a:cs typeface="Verdana"/>
              </a:rPr>
              <a:t>t</a:t>
            </a:r>
            <a:r>
              <a:rPr sz="2450" spc="-10" dirty="0">
                <a:latin typeface="Verdana"/>
                <a:cs typeface="Verdana"/>
              </a:rPr>
              <a:t>i</a:t>
            </a:r>
            <a:r>
              <a:rPr sz="2450" spc="60" dirty="0">
                <a:latin typeface="Verdana"/>
                <a:cs typeface="Verdana"/>
              </a:rPr>
              <a:t>o</a:t>
            </a:r>
            <a:r>
              <a:rPr sz="2450" spc="125" dirty="0">
                <a:latin typeface="Verdana"/>
                <a:cs typeface="Verdana"/>
              </a:rPr>
              <a:t>n</a:t>
            </a:r>
            <a:r>
              <a:rPr sz="2450" spc="-70" dirty="0">
                <a:latin typeface="Verdana"/>
                <a:cs typeface="Verdana"/>
              </a:rPr>
              <a:t>s</a:t>
            </a:r>
            <a:r>
              <a:rPr sz="2450" spc="-370" dirty="0">
                <a:latin typeface="Verdana"/>
                <a:cs typeface="Verdana"/>
              </a:rPr>
              <a:t>.</a:t>
            </a:r>
            <a:endParaRPr sz="2450" dirty="0">
              <a:latin typeface="Verdana"/>
              <a:cs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86384" y="1619894"/>
            <a:ext cx="3492500" cy="711200"/>
          </a:xfrm>
          <a:prstGeom prst="rect">
            <a:avLst/>
          </a:prstGeom>
        </p:spPr>
        <p:txBody>
          <a:bodyPr vert="horz" wrap="square" lIns="0" tIns="12700" rIns="0" bIns="0" rtlCol="0">
            <a:spAutoFit/>
          </a:bodyPr>
          <a:lstStyle/>
          <a:p>
            <a:pPr marL="12700">
              <a:lnSpc>
                <a:spcPct val="100000"/>
              </a:lnSpc>
              <a:spcBef>
                <a:spcPts val="100"/>
              </a:spcBef>
            </a:pPr>
            <a:r>
              <a:rPr sz="4500" spc="150" dirty="0"/>
              <a:t>A</a:t>
            </a:r>
            <a:r>
              <a:rPr sz="4500" spc="75" dirty="0"/>
              <a:t>pp</a:t>
            </a:r>
            <a:r>
              <a:rPr sz="4500" spc="-310" dirty="0"/>
              <a:t> </a:t>
            </a:r>
            <a:r>
              <a:rPr sz="4500" spc="-80" dirty="0"/>
              <a:t>F</a:t>
            </a:r>
            <a:r>
              <a:rPr sz="4500" spc="-320" dirty="0"/>
              <a:t>e</a:t>
            </a:r>
            <a:r>
              <a:rPr sz="4500" spc="-70" dirty="0"/>
              <a:t>a</a:t>
            </a:r>
            <a:r>
              <a:rPr sz="4500" spc="-204" dirty="0"/>
              <a:t>t</a:t>
            </a:r>
            <a:r>
              <a:rPr sz="4500" spc="65" dirty="0"/>
              <a:t>u</a:t>
            </a:r>
            <a:r>
              <a:rPr sz="4500" spc="110" dirty="0"/>
              <a:t>r</a:t>
            </a:r>
            <a:r>
              <a:rPr sz="4500" spc="-320" dirty="0"/>
              <a:t>e</a:t>
            </a:r>
            <a:r>
              <a:rPr sz="4500" spc="140" dirty="0"/>
              <a:t>s</a:t>
            </a:r>
            <a:endParaRPr sz="4500" dirty="0"/>
          </a:p>
        </p:txBody>
      </p:sp>
      <p:sp>
        <p:nvSpPr>
          <p:cNvPr id="3" name="object 3"/>
          <p:cNvSpPr txBox="1"/>
          <p:nvPr/>
        </p:nvSpPr>
        <p:spPr>
          <a:xfrm>
            <a:off x="1448401" y="2884528"/>
            <a:ext cx="6230620" cy="4864100"/>
          </a:xfrm>
          <a:prstGeom prst="rect">
            <a:avLst/>
          </a:prstGeom>
        </p:spPr>
        <p:txBody>
          <a:bodyPr vert="horz" wrap="square" lIns="0" tIns="9525" rIns="0" bIns="0" rtlCol="0">
            <a:spAutoFit/>
          </a:bodyPr>
          <a:lstStyle/>
          <a:p>
            <a:pPr marL="12700" marR="5080" indent="935990" algn="just">
              <a:lnSpc>
                <a:spcPct val="117900"/>
              </a:lnSpc>
              <a:spcBef>
                <a:spcPts val="75"/>
              </a:spcBef>
            </a:pPr>
            <a:r>
              <a:rPr sz="2450" spc="145" dirty="0">
                <a:latin typeface="Verdana"/>
                <a:cs typeface="Verdana"/>
              </a:rPr>
              <a:t>O</a:t>
            </a:r>
            <a:r>
              <a:rPr sz="2450" spc="30" dirty="0">
                <a:latin typeface="Verdana"/>
                <a:cs typeface="Verdana"/>
              </a:rPr>
              <a:t>ur</a:t>
            </a:r>
            <a:r>
              <a:rPr sz="2450" spc="-215" dirty="0">
                <a:latin typeface="Verdana"/>
                <a:cs typeface="Verdana"/>
              </a:rPr>
              <a:t> </a:t>
            </a:r>
            <a:r>
              <a:rPr sz="2450" spc="95" dirty="0">
                <a:latin typeface="Verdana"/>
                <a:cs typeface="Verdana"/>
              </a:rPr>
              <a:t>A</a:t>
            </a:r>
            <a:r>
              <a:rPr sz="2450" spc="125" dirty="0">
                <a:latin typeface="Verdana"/>
                <a:cs typeface="Verdana"/>
              </a:rPr>
              <a:t>n</a:t>
            </a:r>
            <a:r>
              <a:rPr sz="2450" spc="150" dirty="0">
                <a:latin typeface="Verdana"/>
                <a:cs typeface="Verdana"/>
              </a:rPr>
              <a:t>d</a:t>
            </a:r>
            <a:r>
              <a:rPr sz="2450" spc="-90" dirty="0">
                <a:latin typeface="Verdana"/>
                <a:cs typeface="Verdana"/>
              </a:rPr>
              <a:t>r</a:t>
            </a:r>
            <a:r>
              <a:rPr sz="2450" spc="60" dirty="0">
                <a:latin typeface="Verdana"/>
                <a:cs typeface="Verdana"/>
              </a:rPr>
              <a:t>o</a:t>
            </a:r>
            <a:r>
              <a:rPr sz="2450" spc="-10" dirty="0">
                <a:latin typeface="Verdana"/>
                <a:cs typeface="Verdana"/>
              </a:rPr>
              <a:t>i</a:t>
            </a:r>
            <a:r>
              <a:rPr sz="2450" spc="150" dirty="0">
                <a:latin typeface="Verdana"/>
                <a:cs typeface="Verdana"/>
              </a:rPr>
              <a:t>d</a:t>
            </a:r>
            <a:r>
              <a:rPr sz="2450" spc="-215" dirty="0">
                <a:latin typeface="Verdana"/>
                <a:cs typeface="Verdana"/>
              </a:rPr>
              <a:t> </a:t>
            </a:r>
            <a:r>
              <a:rPr sz="2450" spc="-15" dirty="0">
                <a:latin typeface="Verdana"/>
                <a:cs typeface="Verdana"/>
              </a:rPr>
              <a:t>a</a:t>
            </a:r>
            <a:r>
              <a:rPr sz="2450" spc="150" dirty="0">
                <a:latin typeface="Verdana"/>
                <a:cs typeface="Verdana"/>
              </a:rPr>
              <a:t>pp</a:t>
            </a:r>
            <a:r>
              <a:rPr sz="2450" spc="-215" dirty="0">
                <a:latin typeface="Verdana"/>
                <a:cs typeface="Verdana"/>
              </a:rPr>
              <a:t> </a:t>
            </a:r>
            <a:r>
              <a:rPr sz="2450" spc="60" dirty="0">
                <a:latin typeface="Verdana"/>
                <a:cs typeface="Verdana"/>
              </a:rPr>
              <a:t>o</a:t>
            </a:r>
            <a:r>
              <a:rPr sz="2450" spc="-25" dirty="0">
                <a:latin typeface="Verdana"/>
                <a:cs typeface="Verdana"/>
              </a:rPr>
              <a:t>f</a:t>
            </a:r>
            <a:r>
              <a:rPr sz="2450" spc="-50" dirty="0">
                <a:latin typeface="Verdana"/>
                <a:cs typeface="Verdana"/>
              </a:rPr>
              <a:t>f</a:t>
            </a:r>
            <a:r>
              <a:rPr sz="2450" spc="35" dirty="0">
                <a:latin typeface="Verdana"/>
                <a:cs typeface="Verdana"/>
              </a:rPr>
              <a:t>e</a:t>
            </a:r>
            <a:r>
              <a:rPr sz="2450" spc="-65" dirty="0">
                <a:latin typeface="Verdana"/>
                <a:cs typeface="Verdana"/>
              </a:rPr>
              <a:t>r</a:t>
            </a:r>
            <a:r>
              <a:rPr sz="2450" spc="-70" dirty="0">
                <a:latin typeface="Verdana"/>
                <a:cs typeface="Verdana"/>
              </a:rPr>
              <a:t>s</a:t>
            </a:r>
            <a:r>
              <a:rPr sz="2450" spc="-215" dirty="0">
                <a:latin typeface="Verdana"/>
                <a:cs typeface="Verdana"/>
              </a:rPr>
              <a:t> </a:t>
            </a:r>
            <a:r>
              <a:rPr sz="2450" spc="-15" dirty="0">
                <a:latin typeface="Verdana"/>
                <a:cs typeface="Verdana"/>
              </a:rPr>
              <a:t>a</a:t>
            </a:r>
            <a:r>
              <a:rPr sz="2450" spc="-215" dirty="0">
                <a:latin typeface="Verdana"/>
                <a:cs typeface="Verdana"/>
              </a:rPr>
              <a:t> </a:t>
            </a:r>
            <a:r>
              <a:rPr sz="2450" spc="-80" dirty="0">
                <a:latin typeface="Verdana"/>
                <a:cs typeface="Verdana"/>
              </a:rPr>
              <a:t>r</a:t>
            </a:r>
            <a:r>
              <a:rPr sz="2450" spc="-15" dirty="0">
                <a:latin typeface="Verdana"/>
                <a:cs typeface="Verdana"/>
              </a:rPr>
              <a:t>a</a:t>
            </a:r>
            <a:r>
              <a:rPr sz="2450" spc="125" dirty="0">
                <a:latin typeface="Verdana"/>
                <a:cs typeface="Verdana"/>
              </a:rPr>
              <a:t>n</a:t>
            </a:r>
            <a:r>
              <a:rPr sz="2450" spc="100" dirty="0">
                <a:latin typeface="Verdana"/>
                <a:cs typeface="Verdana"/>
              </a:rPr>
              <a:t>ge</a:t>
            </a:r>
            <a:r>
              <a:rPr sz="2450" spc="-215" dirty="0">
                <a:latin typeface="Verdana"/>
                <a:cs typeface="Verdana"/>
              </a:rPr>
              <a:t> </a:t>
            </a:r>
            <a:r>
              <a:rPr sz="2450" spc="60" dirty="0">
                <a:latin typeface="Verdana"/>
                <a:cs typeface="Verdana"/>
              </a:rPr>
              <a:t>o</a:t>
            </a:r>
            <a:r>
              <a:rPr sz="2450" spc="-25" dirty="0">
                <a:latin typeface="Verdana"/>
                <a:cs typeface="Verdana"/>
              </a:rPr>
              <a:t>f  </a:t>
            </a:r>
            <a:r>
              <a:rPr sz="2450" spc="-50" dirty="0">
                <a:latin typeface="Verdana"/>
                <a:cs typeface="Verdana"/>
              </a:rPr>
              <a:t>f</a:t>
            </a:r>
            <a:r>
              <a:rPr sz="2450" spc="-5" dirty="0">
                <a:latin typeface="Verdana"/>
                <a:cs typeface="Verdana"/>
              </a:rPr>
              <a:t>e</a:t>
            </a:r>
            <a:r>
              <a:rPr sz="2450" spc="-15" dirty="0">
                <a:latin typeface="Verdana"/>
                <a:cs typeface="Verdana"/>
              </a:rPr>
              <a:t>a</a:t>
            </a:r>
            <a:r>
              <a:rPr sz="2450" spc="35" dirty="0">
                <a:latin typeface="Verdana"/>
                <a:cs typeface="Verdana"/>
              </a:rPr>
              <a:t>tu</a:t>
            </a:r>
            <a:r>
              <a:rPr sz="2450" spc="-10" dirty="0">
                <a:latin typeface="Verdana"/>
                <a:cs typeface="Verdana"/>
              </a:rPr>
              <a:t>r</a:t>
            </a:r>
            <a:r>
              <a:rPr sz="2450" spc="35" dirty="0">
                <a:latin typeface="Verdana"/>
                <a:cs typeface="Verdana"/>
              </a:rPr>
              <a:t>e</a:t>
            </a:r>
            <a:r>
              <a:rPr sz="2450" spc="-70" dirty="0">
                <a:latin typeface="Verdana"/>
                <a:cs typeface="Verdana"/>
              </a:rPr>
              <a:t>s</a:t>
            </a:r>
            <a:r>
              <a:rPr sz="2450" spc="-215" dirty="0">
                <a:latin typeface="Verdana"/>
                <a:cs typeface="Verdana"/>
              </a:rPr>
              <a:t> </a:t>
            </a:r>
            <a:r>
              <a:rPr sz="2450" spc="-15" dirty="0">
                <a:latin typeface="Verdana"/>
                <a:cs typeface="Verdana"/>
              </a:rPr>
              <a:t>t</a:t>
            </a:r>
            <a:r>
              <a:rPr sz="2450" spc="60" dirty="0">
                <a:latin typeface="Verdana"/>
                <a:cs typeface="Verdana"/>
              </a:rPr>
              <a:t>o</a:t>
            </a:r>
            <a:r>
              <a:rPr sz="2450" spc="-215" dirty="0">
                <a:latin typeface="Verdana"/>
                <a:cs typeface="Verdana"/>
              </a:rPr>
              <a:t> </a:t>
            </a:r>
            <a:r>
              <a:rPr sz="2450" spc="-15" dirty="0">
                <a:latin typeface="Verdana"/>
                <a:cs typeface="Verdana"/>
              </a:rPr>
              <a:t>a</a:t>
            </a:r>
            <a:r>
              <a:rPr sz="2450" spc="-70" dirty="0">
                <a:latin typeface="Verdana"/>
                <a:cs typeface="Verdana"/>
              </a:rPr>
              <a:t>ss</a:t>
            </a:r>
            <a:r>
              <a:rPr sz="2450" spc="-10" dirty="0">
                <a:latin typeface="Verdana"/>
                <a:cs typeface="Verdana"/>
              </a:rPr>
              <a:t>i</a:t>
            </a:r>
            <a:r>
              <a:rPr sz="2450" spc="-70" dirty="0">
                <a:latin typeface="Verdana"/>
                <a:cs typeface="Verdana"/>
              </a:rPr>
              <a:t>s</a:t>
            </a:r>
            <a:r>
              <a:rPr sz="2450" spc="35" dirty="0">
                <a:latin typeface="Verdana"/>
                <a:cs typeface="Verdana"/>
              </a:rPr>
              <a:t>t</a:t>
            </a:r>
            <a:r>
              <a:rPr sz="2450" spc="-215" dirty="0">
                <a:latin typeface="Verdana"/>
                <a:cs typeface="Verdana"/>
              </a:rPr>
              <a:t> </a:t>
            </a:r>
            <a:r>
              <a:rPr sz="2450" spc="-70" dirty="0">
                <a:latin typeface="Verdana"/>
                <a:cs typeface="Verdana"/>
              </a:rPr>
              <a:t>s</a:t>
            </a:r>
            <a:r>
              <a:rPr sz="2450" spc="35" dirty="0">
                <a:latin typeface="Verdana"/>
                <a:cs typeface="Verdana"/>
              </a:rPr>
              <a:t>t</a:t>
            </a:r>
            <a:r>
              <a:rPr sz="2450" spc="114" dirty="0">
                <a:latin typeface="Verdana"/>
                <a:cs typeface="Verdana"/>
              </a:rPr>
              <a:t>u</a:t>
            </a:r>
            <a:r>
              <a:rPr sz="2450" spc="150" dirty="0">
                <a:latin typeface="Verdana"/>
                <a:cs typeface="Verdana"/>
              </a:rPr>
              <a:t>d</a:t>
            </a:r>
            <a:r>
              <a:rPr sz="2450" spc="35" dirty="0">
                <a:latin typeface="Verdana"/>
                <a:cs typeface="Verdana"/>
              </a:rPr>
              <a:t>e</a:t>
            </a:r>
            <a:r>
              <a:rPr sz="2450" spc="125" dirty="0">
                <a:latin typeface="Verdana"/>
                <a:cs typeface="Verdana"/>
              </a:rPr>
              <a:t>n</a:t>
            </a:r>
            <a:r>
              <a:rPr sz="2450" spc="35" dirty="0">
                <a:latin typeface="Verdana"/>
                <a:cs typeface="Verdana"/>
              </a:rPr>
              <a:t>t</a:t>
            </a:r>
            <a:r>
              <a:rPr sz="2450" spc="-70" dirty="0">
                <a:latin typeface="Verdana"/>
                <a:cs typeface="Verdana"/>
              </a:rPr>
              <a:t>s</a:t>
            </a:r>
            <a:r>
              <a:rPr sz="2450" spc="-215" dirty="0">
                <a:latin typeface="Verdana"/>
                <a:cs typeface="Verdana"/>
              </a:rPr>
              <a:t> </a:t>
            </a:r>
            <a:r>
              <a:rPr sz="2450" spc="-10" dirty="0">
                <a:latin typeface="Verdana"/>
                <a:cs typeface="Verdana"/>
              </a:rPr>
              <a:t>i</a:t>
            </a:r>
            <a:r>
              <a:rPr sz="2450" spc="125" dirty="0">
                <a:latin typeface="Verdana"/>
                <a:cs typeface="Verdana"/>
              </a:rPr>
              <a:t>n</a:t>
            </a:r>
            <a:r>
              <a:rPr sz="2450" spc="-215" dirty="0">
                <a:latin typeface="Verdana"/>
                <a:cs typeface="Verdana"/>
              </a:rPr>
              <a:t> </a:t>
            </a:r>
            <a:r>
              <a:rPr sz="2450" spc="35" dirty="0">
                <a:latin typeface="Verdana"/>
                <a:cs typeface="Verdana"/>
              </a:rPr>
              <a:t>t</a:t>
            </a:r>
            <a:r>
              <a:rPr sz="2450" spc="125" dirty="0">
                <a:latin typeface="Verdana"/>
                <a:cs typeface="Verdana"/>
              </a:rPr>
              <a:t>h</a:t>
            </a:r>
            <a:r>
              <a:rPr sz="2450" spc="35" dirty="0">
                <a:latin typeface="Verdana"/>
                <a:cs typeface="Verdana"/>
              </a:rPr>
              <a:t>e</a:t>
            </a:r>
            <a:r>
              <a:rPr sz="2450" spc="-10" dirty="0">
                <a:latin typeface="Verdana"/>
                <a:cs typeface="Verdana"/>
              </a:rPr>
              <a:t>i</a:t>
            </a:r>
            <a:r>
              <a:rPr sz="2450" spc="-50" dirty="0">
                <a:latin typeface="Verdana"/>
                <a:cs typeface="Verdana"/>
              </a:rPr>
              <a:t>r  </a:t>
            </a:r>
            <a:r>
              <a:rPr sz="2450" spc="114" dirty="0">
                <a:latin typeface="Verdana"/>
                <a:cs typeface="Verdana"/>
              </a:rPr>
              <a:t>c</a:t>
            </a:r>
            <a:r>
              <a:rPr sz="2450" spc="-15" dirty="0">
                <a:latin typeface="Verdana"/>
                <a:cs typeface="Verdana"/>
              </a:rPr>
              <a:t>a</a:t>
            </a:r>
            <a:r>
              <a:rPr sz="2450" spc="-90" dirty="0">
                <a:latin typeface="Verdana"/>
                <a:cs typeface="Verdana"/>
              </a:rPr>
              <a:t>r</a:t>
            </a:r>
            <a:r>
              <a:rPr sz="2450" spc="35" dirty="0">
                <a:latin typeface="Verdana"/>
                <a:cs typeface="Verdana"/>
              </a:rPr>
              <a:t>ee</a:t>
            </a:r>
            <a:r>
              <a:rPr sz="2450" spc="-55" dirty="0">
                <a:latin typeface="Verdana"/>
                <a:cs typeface="Verdana"/>
              </a:rPr>
              <a:t>r</a:t>
            </a:r>
            <a:r>
              <a:rPr sz="2450" spc="-215" dirty="0">
                <a:latin typeface="Verdana"/>
                <a:cs typeface="Verdana"/>
              </a:rPr>
              <a:t> </a:t>
            </a:r>
            <a:r>
              <a:rPr sz="2450" spc="150" dirty="0">
                <a:latin typeface="Verdana"/>
                <a:cs typeface="Verdana"/>
              </a:rPr>
              <a:t>p</a:t>
            </a:r>
            <a:r>
              <a:rPr sz="2450" spc="-10" dirty="0">
                <a:latin typeface="Verdana"/>
                <a:cs typeface="Verdana"/>
              </a:rPr>
              <a:t>l</a:t>
            </a:r>
            <a:r>
              <a:rPr sz="2450" spc="-15" dirty="0">
                <a:latin typeface="Verdana"/>
                <a:cs typeface="Verdana"/>
              </a:rPr>
              <a:t>a</a:t>
            </a:r>
            <a:r>
              <a:rPr sz="2450" spc="125" dirty="0">
                <a:latin typeface="Verdana"/>
                <a:cs typeface="Verdana"/>
              </a:rPr>
              <a:t>nn</a:t>
            </a:r>
            <a:r>
              <a:rPr sz="2450" spc="-10" dirty="0">
                <a:latin typeface="Verdana"/>
                <a:cs typeface="Verdana"/>
              </a:rPr>
              <a:t>i</a:t>
            </a:r>
            <a:r>
              <a:rPr sz="2450" spc="125" dirty="0">
                <a:latin typeface="Verdana"/>
                <a:cs typeface="Verdana"/>
              </a:rPr>
              <a:t>n</a:t>
            </a:r>
            <a:r>
              <a:rPr sz="2450" spc="170" dirty="0">
                <a:latin typeface="Verdana"/>
                <a:cs typeface="Verdana"/>
              </a:rPr>
              <a:t>g</a:t>
            </a:r>
            <a:r>
              <a:rPr sz="2450" spc="-215" dirty="0">
                <a:latin typeface="Verdana"/>
                <a:cs typeface="Verdana"/>
              </a:rPr>
              <a:t> </a:t>
            </a:r>
            <a:r>
              <a:rPr sz="2450" spc="-170" dirty="0">
                <a:latin typeface="Verdana"/>
                <a:cs typeface="Verdana"/>
              </a:rPr>
              <a:t>j</a:t>
            </a:r>
            <a:r>
              <a:rPr sz="2450" spc="60" dirty="0">
                <a:latin typeface="Verdana"/>
                <a:cs typeface="Verdana"/>
              </a:rPr>
              <a:t>o</a:t>
            </a:r>
            <a:r>
              <a:rPr sz="2450" spc="114" dirty="0">
                <a:latin typeface="Verdana"/>
                <a:cs typeface="Verdana"/>
              </a:rPr>
              <a:t>u</a:t>
            </a:r>
            <a:r>
              <a:rPr sz="2450" spc="-75" dirty="0">
                <a:latin typeface="Verdana"/>
                <a:cs typeface="Verdana"/>
              </a:rPr>
              <a:t>r</a:t>
            </a:r>
            <a:r>
              <a:rPr sz="2450" spc="125" dirty="0">
                <a:latin typeface="Verdana"/>
                <a:cs typeface="Verdana"/>
              </a:rPr>
              <a:t>n</a:t>
            </a:r>
            <a:r>
              <a:rPr sz="2450" spc="10" dirty="0">
                <a:latin typeface="Verdana"/>
                <a:cs typeface="Verdana"/>
              </a:rPr>
              <a:t>e</a:t>
            </a:r>
            <a:r>
              <a:rPr sz="2450" spc="-195" dirty="0">
                <a:latin typeface="Verdana"/>
                <a:cs typeface="Verdana"/>
              </a:rPr>
              <a:t>y</a:t>
            </a:r>
            <a:r>
              <a:rPr sz="2450" spc="-370" dirty="0">
                <a:latin typeface="Verdana"/>
                <a:cs typeface="Verdana"/>
              </a:rPr>
              <a:t>.</a:t>
            </a:r>
            <a:r>
              <a:rPr sz="2450" spc="-215" dirty="0">
                <a:latin typeface="Verdana"/>
                <a:cs typeface="Verdana"/>
              </a:rPr>
              <a:t> </a:t>
            </a:r>
            <a:r>
              <a:rPr sz="2450" spc="-285" dirty="0">
                <a:latin typeface="Verdana"/>
                <a:cs typeface="Verdana"/>
              </a:rPr>
              <a:t>I</a:t>
            </a:r>
            <a:r>
              <a:rPr sz="2450" spc="35" dirty="0">
                <a:latin typeface="Verdana"/>
                <a:cs typeface="Verdana"/>
              </a:rPr>
              <a:t>t</a:t>
            </a:r>
            <a:r>
              <a:rPr sz="2450" spc="-215" dirty="0">
                <a:latin typeface="Verdana"/>
                <a:cs typeface="Verdana"/>
              </a:rPr>
              <a:t> </a:t>
            </a:r>
            <a:r>
              <a:rPr sz="2450" spc="-10" dirty="0">
                <a:latin typeface="Verdana"/>
                <a:cs typeface="Verdana"/>
              </a:rPr>
              <a:t>i</a:t>
            </a:r>
            <a:r>
              <a:rPr sz="2450" spc="125" dirty="0">
                <a:latin typeface="Verdana"/>
                <a:cs typeface="Verdana"/>
              </a:rPr>
              <a:t>n</a:t>
            </a:r>
            <a:r>
              <a:rPr sz="2450" spc="95" dirty="0">
                <a:latin typeface="Verdana"/>
                <a:cs typeface="Verdana"/>
              </a:rPr>
              <a:t>c</a:t>
            </a:r>
            <a:r>
              <a:rPr sz="2450" spc="-10" dirty="0">
                <a:latin typeface="Verdana"/>
                <a:cs typeface="Verdana"/>
              </a:rPr>
              <a:t>l</a:t>
            </a:r>
            <a:r>
              <a:rPr sz="2450" spc="114" dirty="0">
                <a:latin typeface="Verdana"/>
                <a:cs typeface="Verdana"/>
              </a:rPr>
              <a:t>u</a:t>
            </a:r>
            <a:r>
              <a:rPr sz="2450" spc="150" dirty="0">
                <a:latin typeface="Verdana"/>
                <a:cs typeface="Verdana"/>
              </a:rPr>
              <a:t>d</a:t>
            </a:r>
            <a:r>
              <a:rPr sz="2450" spc="35" dirty="0">
                <a:latin typeface="Verdana"/>
                <a:cs typeface="Verdana"/>
              </a:rPr>
              <a:t>e</a:t>
            </a:r>
            <a:r>
              <a:rPr sz="2450" spc="-55" dirty="0">
                <a:latin typeface="Verdana"/>
                <a:cs typeface="Verdana"/>
              </a:rPr>
              <a:t>s  </a:t>
            </a:r>
            <a:r>
              <a:rPr sz="2450" spc="150" dirty="0">
                <a:latin typeface="Verdana"/>
                <a:cs typeface="Verdana"/>
              </a:rPr>
              <a:t>p</a:t>
            </a:r>
            <a:r>
              <a:rPr sz="2450" spc="35" dirty="0">
                <a:latin typeface="Verdana"/>
                <a:cs typeface="Verdana"/>
              </a:rPr>
              <a:t>e</a:t>
            </a:r>
            <a:r>
              <a:rPr sz="2450" spc="-65" dirty="0">
                <a:latin typeface="Verdana"/>
                <a:cs typeface="Verdana"/>
              </a:rPr>
              <a:t>r</a:t>
            </a:r>
            <a:r>
              <a:rPr sz="2450" spc="-70" dirty="0">
                <a:latin typeface="Verdana"/>
                <a:cs typeface="Verdana"/>
              </a:rPr>
              <a:t>s</a:t>
            </a:r>
            <a:r>
              <a:rPr sz="2450" spc="60" dirty="0">
                <a:latin typeface="Verdana"/>
                <a:cs typeface="Verdana"/>
              </a:rPr>
              <a:t>o</a:t>
            </a:r>
            <a:r>
              <a:rPr sz="2450" spc="125" dirty="0">
                <a:latin typeface="Verdana"/>
                <a:cs typeface="Verdana"/>
              </a:rPr>
              <a:t>n</a:t>
            </a:r>
            <a:r>
              <a:rPr sz="2450" spc="-15" dirty="0">
                <a:latin typeface="Verdana"/>
                <a:cs typeface="Verdana"/>
              </a:rPr>
              <a:t>a</a:t>
            </a:r>
            <a:r>
              <a:rPr sz="2450" spc="-10" dirty="0">
                <a:latin typeface="Verdana"/>
                <a:cs typeface="Verdana"/>
              </a:rPr>
              <a:t>li</a:t>
            </a:r>
            <a:r>
              <a:rPr sz="2450" spc="-50" dirty="0">
                <a:latin typeface="Verdana"/>
                <a:cs typeface="Verdana"/>
              </a:rPr>
              <a:t>z</a:t>
            </a:r>
            <a:r>
              <a:rPr sz="2450" spc="35" dirty="0">
                <a:latin typeface="Verdana"/>
                <a:cs typeface="Verdana"/>
              </a:rPr>
              <a:t>e</a:t>
            </a:r>
            <a:r>
              <a:rPr sz="2450" spc="150" dirty="0">
                <a:latin typeface="Verdana"/>
                <a:cs typeface="Verdana"/>
              </a:rPr>
              <a:t>d</a:t>
            </a:r>
            <a:r>
              <a:rPr sz="2450" spc="-215" dirty="0">
                <a:latin typeface="Verdana"/>
                <a:cs typeface="Verdana"/>
              </a:rPr>
              <a:t> </a:t>
            </a:r>
            <a:r>
              <a:rPr sz="2450" spc="-90" dirty="0">
                <a:latin typeface="Verdana"/>
                <a:cs typeface="Verdana"/>
              </a:rPr>
              <a:t>r</a:t>
            </a:r>
            <a:r>
              <a:rPr sz="2450" spc="35" dirty="0">
                <a:latin typeface="Verdana"/>
                <a:cs typeface="Verdana"/>
              </a:rPr>
              <a:t>e</a:t>
            </a:r>
            <a:r>
              <a:rPr sz="2450" spc="90" dirty="0">
                <a:latin typeface="Verdana"/>
                <a:cs typeface="Verdana"/>
              </a:rPr>
              <a:t>c</a:t>
            </a:r>
            <a:r>
              <a:rPr sz="2450" spc="60" dirty="0">
                <a:latin typeface="Verdana"/>
                <a:cs typeface="Verdana"/>
              </a:rPr>
              <a:t>o</a:t>
            </a:r>
            <a:r>
              <a:rPr sz="2450" spc="240" dirty="0">
                <a:latin typeface="Verdana"/>
                <a:cs typeface="Verdana"/>
              </a:rPr>
              <a:t>mm</a:t>
            </a:r>
            <a:r>
              <a:rPr sz="2450" spc="35" dirty="0">
                <a:latin typeface="Verdana"/>
                <a:cs typeface="Verdana"/>
              </a:rPr>
              <a:t>e</a:t>
            </a:r>
            <a:r>
              <a:rPr sz="2450" spc="125" dirty="0">
                <a:latin typeface="Verdana"/>
                <a:cs typeface="Verdana"/>
              </a:rPr>
              <a:t>n</a:t>
            </a:r>
            <a:r>
              <a:rPr sz="2450" spc="150" dirty="0">
                <a:latin typeface="Verdana"/>
                <a:cs typeface="Verdana"/>
              </a:rPr>
              <a:t>d</a:t>
            </a:r>
            <a:r>
              <a:rPr sz="2450" spc="-15" dirty="0">
                <a:latin typeface="Verdana"/>
                <a:cs typeface="Verdana"/>
              </a:rPr>
              <a:t>a</a:t>
            </a:r>
            <a:r>
              <a:rPr sz="2450" spc="35" dirty="0">
                <a:latin typeface="Verdana"/>
                <a:cs typeface="Verdana"/>
              </a:rPr>
              <a:t>t</a:t>
            </a:r>
            <a:r>
              <a:rPr sz="2450" spc="-10" dirty="0">
                <a:latin typeface="Verdana"/>
                <a:cs typeface="Verdana"/>
              </a:rPr>
              <a:t>i</a:t>
            </a:r>
            <a:r>
              <a:rPr sz="2450" spc="60" dirty="0">
                <a:latin typeface="Verdana"/>
                <a:cs typeface="Verdana"/>
              </a:rPr>
              <a:t>o</a:t>
            </a:r>
            <a:r>
              <a:rPr sz="2450" spc="125" dirty="0">
                <a:latin typeface="Verdana"/>
                <a:cs typeface="Verdana"/>
              </a:rPr>
              <a:t>n</a:t>
            </a:r>
            <a:r>
              <a:rPr sz="2450" spc="-70" dirty="0">
                <a:latin typeface="Verdana"/>
                <a:cs typeface="Verdana"/>
              </a:rPr>
              <a:t>s</a:t>
            </a:r>
            <a:r>
              <a:rPr sz="2450" spc="-215" dirty="0">
                <a:latin typeface="Verdana"/>
                <a:cs typeface="Verdana"/>
              </a:rPr>
              <a:t> </a:t>
            </a:r>
            <a:r>
              <a:rPr sz="2450" spc="140" dirty="0">
                <a:latin typeface="Verdana"/>
                <a:cs typeface="Verdana"/>
              </a:rPr>
              <a:t>b</a:t>
            </a:r>
            <a:r>
              <a:rPr sz="2450" spc="-15" dirty="0">
                <a:latin typeface="Verdana"/>
                <a:cs typeface="Verdana"/>
              </a:rPr>
              <a:t>a</a:t>
            </a:r>
            <a:r>
              <a:rPr sz="2450" spc="-70" dirty="0">
                <a:latin typeface="Verdana"/>
                <a:cs typeface="Verdana"/>
              </a:rPr>
              <a:t>s</a:t>
            </a:r>
            <a:r>
              <a:rPr sz="2450" spc="35" dirty="0">
                <a:latin typeface="Verdana"/>
                <a:cs typeface="Verdana"/>
              </a:rPr>
              <a:t>e</a:t>
            </a:r>
            <a:r>
              <a:rPr sz="2450" spc="105" dirty="0">
                <a:latin typeface="Verdana"/>
                <a:cs typeface="Verdana"/>
              </a:rPr>
              <a:t>d  </a:t>
            </a:r>
            <a:r>
              <a:rPr sz="2450" spc="60" dirty="0">
                <a:latin typeface="Verdana"/>
                <a:cs typeface="Verdana"/>
              </a:rPr>
              <a:t>o</a:t>
            </a:r>
            <a:r>
              <a:rPr sz="2450" spc="125" dirty="0">
                <a:latin typeface="Verdana"/>
                <a:cs typeface="Verdana"/>
              </a:rPr>
              <a:t>n</a:t>
            </a:r>
            <a:r>
              <a:rPr sz="2450" spc="-215" dirty="0">
                <a:latin typeface="Verdana"/>
                <a:cs typeface="Verdana"/>
              </a:rPr>
              <a:t> </a:t>
            </a:r>
            <a:r>
              <a:rPr sz="2450" spc="35" dirty="0">
                <a:latin typeface="Verdana"/>
                <a:cs typeface="Verdana"/>
              </a:rPr>
              <a:t>t</a:t>
            </a:r>
            <a:r>
              <a:rPr sz="2450" spc="125" dirty="0">
                <a:latin typeface="Verdana"/>
                <a:cs typeface="Verdana"/>
              </a:rPr>
              <a:t>h</a:t>
            </a:r>
            <a:r>
              <a:rPr sz="2450" spc="35" dirty="0">
                <a:latin typeface="Verdana"/>
                <a:cs typeface="Verdana"/>
              </a:rPr>
              <a:t>e</a:t>
            </a:r>
            <a:r>
              <a:rPr sz="2450" spc="-215" dirty="0">
                <a:latin typeface="Verdana"/>
                <a:cs typeface="Verdana"/>
              </a:rPr>
              <a:t> </a:t>
            </a:r>
            <a:r>
              <a:rPr sz="2450" spc="150" dirty="0">
                <a:latin typeface="Verdana"/>
                <a:cs typeface="Verdana"/>
              </a:rPr>
              <a:t>p</a:t>
            </a:r>
            <a:r>
              <a:rPr sz="2450" spc="-90" dirty="0">
                <a:latin typeface="Verdana"/>
                <a:cs typeface="Verdana"/>
              </a:rPr>
              <a:t>r</a:t>
            </a:r>
            <a:r>
              <a:rPr sz="2450" spc="35" dirty="0">
                <a:latin typeface="Verdana"/>
                <a:cs typeface="Verdana"/>
              </a:rPr>
              <a:t>e</a:t>
            </a:r>
            <a:r>
              <a:rPr sz="2450" spc="150" dirty="0">
                <a:latin typeface="Verdana"/>
                <a:cs typeface="Verdana"/>
              </a:rPr>
              <a:t>d</a:t>
            </a:r>
            <a:r>
              <a:rPr sz="2450" spc="-10" dirty="0">
                <a:latin typeface="Verdana"/>
                <a:cs typeface="Verdana"/>
              </a:rPr>
              <a:t>i</a:t>
            </a:r>
            <a:r>
              <a:rPr sz="2450" spc="125" dirty="0">
                <a:latin typeface="Verdana"/>
                <a:cs typeface="Verdana"/>
              </a:rPr>
              <a:t>c</a:t>
            </a:r>
            <a:r>
              <a:rPr sz="2450" spc="-15" dirty="0">
                <a:latin typeface="Verdana"/>
                <a:cs typeface="Verdana"/>
              </a:rPr>
              <a:t>t</a:t>
            </a:r>
            <a:r>
              <a:rPr sz="2450" spc="35" dirty="0">
                <a:latin typeface="Verdana"/>
                <a:cs typeface="Verdana"/>
              </a:rPr>
              <a:t>e</a:t>
            </a:r>
            <a:r>
              <a:rPr sz="2450" spc="150" dirty="0">
                <a:latin typeface="Verdana"/>
                <a:cs typeface="Verdana"/>
              </a:rPr>
              <a:t>d</a:t>
            </a:r>
            <a:r>
              <a:rPr sz="2450" spc="-215" dirty="0">
                <a:latin typeface="Verdana"/>
                <a:cs typeface="Verdana"/>
              </a:rPr>
              <a:t> </a:t>
            </a:r>
            <a:r>
              <a:rPr sz="2450" spc="150" dirty="0">
                <a:latin typeface="Verdana"/>
                <a:cs typeface="Verdana"/>
              </a:rPr>
              <a:t>p</a:t>
            </a:r>
            <a:r>
              <a:rPr sz="2450" spc="-10" dirty="0">
                <a:latin typeface="Verdana"/>
                <a:cs typeface="Verdana"/>
              </a:rPr>
              <a:t>la</a:t>
            </a:r>
            <a:r>
              <a:rPr sz="2450" spc="90" dirty="0">
                <a:latin typeface="Verdana"/>
                <a:cs typeface="Verdana"/>
              </a:rPr>
              <a:t>c</a:t>
            </a:r>
            <a:r>
              <a:rPr sz="2450" spc="35" dirty="0">
                <a:latin typeface="Verdana"/>
                <a:cs typeface="Verdana"/>
              </a:rPr>
              <a:t>e</a:t>
            </a:r>
            <a:r>
              <a:rPr sz="2450" spc="240" dirty="0">
                <a:latin typeface="Verdana"/>
                <a:cs typeface="Verdana"/>
              </a:rPr>
              <a:t>m</a:t>
            </a:r>
            <a:r>
              <a:rPr sz="2450" spc="35" dirty="0">
                <a:latin typeface="Verdana"/>
                <a:cs typeface="Verdana"/>
              </a:rPr>
              <a:t>e</a:t>
            </a:r>
            <a:r>
              <a:rPr sz="2450" spc="125" dirty="0">
                <a:latin typeface="Verdana"/>
                <a:cs typeface="Verdana"/>
              </a:rPr>
              <a:t>n</a:t>
            </a:r>
            <a:r>
              <a:rPr sz="2450" spc="55" dirty="0">
                <a:latin typeface="Verdana"/>
                <a:cs typeface="Verdana"/>
              </a:rPr>
              <a:t>t</a:t>
            </a:r>
            <a:r>
              <a:rPr sz="2450" spc="-370" dirty="0">
                <a:latin typeface="Verdana"/>
                <a:cs typeface="Verdana"/>
              </a:rPr>
              <a:t>,</a:t>
            </a:r>
            <a:r>
              <a:rPr sz="2450" spc="-215" dirty="0">
                <a:latin typeface="Verdana"/>
                <a:cs typeface="Verdana"/>
              </a:rPr>
              <a:t> </a:t>
            </a:r>
            <a:r>
              <a:rPr sz="2450" spc="-10" dirty="0">
                <a:latin typeface="Verdana"/>
                <a:cs typeface="Verdana"/>
              </a:rPr>
              <a:t>a</a:t>
            </a:r>
            <a:r>
              <a:rPr sz="2450" spc="90" dirty="0">
                <a:latin typeface="Verdana"/>
                <a:cs typeface="Verdana"/>
              </a:rPr>
              <a:t>cc</a:t>
            </a:r>
            <a:r>
              <a:rPr sz="2450" spc="35" dirty="0">
                <a:latin typeface="Verdana"/>
                <a:cs typeface="Verdana"/>
              </a:rPr>
              <a:t>e</a:t>
            </a:r>
            <a:r>
              <a:rPr sz="2450" spc="-70" dirty="0">
                <a:latin typeface="Verdana"/>
                <a:cs typeface="Verdana"/>
              </a:rPr>
              <a:t>ss</a:t>
            </a:r>
            <a:r>
              <a:rPr sz="2450" spc="-215" dirty="0">
                <a:latin typeface="Verdana"/>
                <a:cs typeface="Verdana"/>
              </a:rPr>
              <a:t> </a:t>
            </a:r>
            <a:r>
              <a:rPr sz="2450" spc="-15" dirty="0">
                <a:latin typeface="Verdana"/>
                <a:cs typeface="Verdana"/>
              </a:rPr>
              <a:t>t</a:t>
            </a:r>
            <a:r>
              <a:rPr sz="2450" spc="45" dirty="0">
                <a:latin typeface="Verdana"/>
                <a:cs typeface="Verdana"/>
              </a:rPr>
              <a:t>o  </a:t>
            </a:r>
            <a:r>
              <a:rPr sz="2450" spc="-10" dirty="0">
                <a:latin typeface="Verdana"/>
                <a:cs typeface="Verdana"/>
              </a:rPr>
              <a:t>i</a:t>
            </a:r>
            <a:r>
              <a:rPr sz="2450" spc="125" dirty="0">
                <a:latin typeface="Verdana"/>
                <a:cs typeface="Verdana"/>
              </a:rPr>
              <a:t>n</a:t>
            </a:r>
            <a:r>
              <a:rPr sz="2450" spc="150" dirty="0">
                <a:latin typeface="Verdana"/>
                <a:cs typeface="Verdana"/>
              </a:rPr>
              <a:t>d</a:t>
            </a:r>
            <a:r>
              <a:rPr sz="2450" spc="20" dirty="0">
                <a:latin typeface="Verdana"/>
                <a:cs typeface="Verdana"/>
              </a:rPr>
              <a:t>us</a:t>
            </a:r>
            <a:r>
              <a:rPr sz="2450" spc="35" dirty="0">
                <a:latin typeface="Verdana"/>
                <a:cs typeface="Verdana"/>
              </a:rPr>
              <a:t>t</a:t>
            </a:r>
            <a:r>
              <a:rPr sz="2450" spc="-20" dirty="0">
                <a:latin typeface="Verdana"/>
                <a:cs typeface="Verdana"/>
              </a:rPr>
              <a:t>r</a:t>
            </a:r>
            <a:r>
              <a:rPr sz="2450" spc="-110" dirty="0">
                <a:latin typeface="Verdana"/>
                <a:cs typeface="Verdana"/>
              </a:rPr>
              <a:t>y</a:t>
            </a:r>
            <a:r>
              <a:rPr sz="2450" spc="-215" dirty="0">
                <a:latin typeface="Verdana"/>
                <a:cs typeface="Verdana"/>
              </a:rPr>
              <a:t> </a:t>
            </a:r>
            <a:r>
              <a:rPr sz="2450" spc="-10" dirty="0">
                <a:latin typeface="Verdana"/>
                <a:cs typeface="Verdana"/>
              </a:rPr>
              <a:t>i</a:t>
            </a:r>
            <a:r>
              <a:rPr sz="2450" spc="125" dirty="0">
                <a:latin typeface="Verdana"/>
                <a:cs typeface="Verdana"/>
              </a:rPr>
              <a:t>n</a:t>
            </a:r>
            <a:r>
              <a:rPr sz="2450" spc="-70" dirty="0">
                <a:latin typeface="Verdana"/>
                <a:cs typeface="Verdana"/>
              </a:rPr>
              <a:t>s</a:t>
            </a:r>
            <a:r>
              <a:rPr sz="2450" spc="-10" dirty="0">
                <a:latin typeface="Verdana"/>
                <a:cs typeface="Verdana"/>
              </a:rPr>
              <a:t>i</a:t>
            </a:r>
            <a:r>
              <a:rPr sz="2450" spc="145" dirty="0">
                <a:latin typeface="Verdana"/>
                <a:cs typeface="Verdana"/>
              </a:rPr>
              <a:t>gh</a:t>
            </a:r>
            <a:r>
              <a:rPr sz="2450" spc="35" dirty="0">
                <a:latin typeface="Verdana"/>
                <a:cs typeface="Verdana"/>
              </a:rPr>
              <a:t>t</a:t>
            </a:r>
            <a:r>
              <a:rPr sz="2450" spc="-70" dirty="0">
                <a:latin typeface="Verdana"/>
                <a:cs typeface="Verdana"/>
              </a:rPr>
              <a:t>s</a:t>
            </a:r>
            <a:r>
              <a:rPr sz="2450" spc="-215" dirty="0">
                <a:latin typeface="Verdana"/>
                <a:cs typeface="Verdana"/>
              </a:rPr>
              <a:t> </a:t>
            </a:r>
            <a:r>
              <a:rPr sz="2450" spc="-15" dirty="0">
                <a:latin typeface="Verdana"/>
                <a:cs typeface="Verdana"/>
              </a:rPr>
              <a:t>a</a:t>
            </a:r>
            <a:r>
              <a:rPr sz="2450" spc="125" dirty="0">
                <a:latin typeface="Verdana"/>
                <a:cs typeface="Verdana"/>
              </a:rPr>
              <a:t>n</a:t>
            </a:r>
            <a:r>
              <a:rPr sz="2450" spc="150" dirty="0">
                <a:latin typeface="Verdana"/>
                <a:cs typeface="Verdana"/>
              </a:rPr>
              <a:t>d</a:t>
            </a:r>
            <a:r>
              <a:rPr sz="2450" spc="-215" dirty="0">
                <a:latin typeface="Verdana"/>
                <a:cs typeface="Verdana"/>
              </a:rPr>
              <a:t> </a:t>
            </a:r>
            <a:r>
              <a:rPr sz="2450" spc="35" dirty="0">
                <a:latin typeface="Verdana"/>
                <a:cs typeface="Verdana"/>
              </a:rPr>
              <a:t>t</a:t>
            </a:r>
            <a:r>
              <a:rPr sz="2450" spc="-90" dirty="0">
                <a:latin typeface="Verdana"/>
                <a:cs typeface="Verdana"/>
              </a:rPr>
              <a:t>r</a:t>
            </a:r>
            <a:r>
              <a:rPr sz="2450" spc="35" dirty="0">
                <a:latin typeface="Verdana"/>
                <a:cs typeface="Verdana"/>
              </a:rPr>
              <a:t>e</a:t>
            </a:r>
            <a:r>
              <a:rPr sz="2450" spc="125" dirty="0">
                <a:latin typeface="Verdana"/>
                <a:cs typeface="Verdana"/>
              </a:rPr>
              <a:t>n</a:t>
            </a:r>
            <a:r>
              <a:rPr sz="2450" spc="150" dirty="0">
                <a:latin typeface="Verdana"/>
                <a:cs typeface="Verdana"/>
              </a:rPr>
              <a:t>d</a:t>
            </a:r>
            <a:r>
              <a:rPr sz="2450" spc="-70" dirty="0">
                <a:latin typeface="Verdana"/>
                <a:cs typeface="Verdana"/>
              </a:rPr>
              <a:t>s</a:t>
            </a:r>
            <a:r>
              <a:rPr sz="2450" spc="-370" dirty="0">
                <a:latin typeface="Verdana"/>
                <a:cs typeface="Verdana"/>
              </a:rPr>
              <a:t>,</a:t>
            </a:r>
            <a:r>
              <a:rPr sz="2450" spc="-215" dirty="0">
                <a:latin typeface="Verdana"/>
                <a:cs typeface="Verdana"/>
              </a:rPr>
              <a:t> </a:t>
            </a:r>
            <a:r>
              <a:rPr sz="2450" spc="-90" dirty="0">
                <a:latin typeface="Verdana"/>
                <a:cs typeface="Verdana"/>
              </a:rPr>
              <a:t>r</a:t>
            </a:r>
            <a:r>
              <a:rPr sz="2450" spc="35" dirty="0">
                <a:latin typeface="Verdana"/>
                <a:cs typeface="Verdana"/>
              </a:rPr>
              <a:t>e</a:t>
            </a:r>
            <a:r>
              <a:rPr sz="2450" spc="-70" dirty="0">
                <a:latin typeface="Verdana"/>
                <a:cs typeface="Verdana"/>
              </a:rPr>
              <a:t>s</a:t>
            </a:r>
            <a:r>
              <a:rPr sz="2450" spc="114" dirty="0">
                <a:latin typeface="Verdana"/>
                <a:cs typeface="Verdana"/>
              </a:rPr>
              <a:t>u</a:t>
            </a:r>
            <a:r>
              <a:rPr sz="2450" spc="240" dirty="0">
                <a:latin typeface="Verdana"/>
                <a:cs typeface="Verdana"/>
              </a:rPr>
              <a:t>m</a:t>
            </a:r>
            <a:r>
              <a:rPr sz="2450" spc="25" dirty="0">
                <a:latin typeface="Verdana"/>
                <a:cs typeface="Verdana"/>
              </a:rPr>
              <a:t>e  </a:t>
            </a:r>
            <a:r>
              <a:rPr sz="2450" spc="150" dirty="0">
                <a:latin typeface="Verdana"/>
                <a:cs typeface="Verdana"/>
              </a:rPr>
              <a:t>b</a:t>
            </a:r>
            <a:r>
              <a:rPr sz="2450" spc="60" dirty="0">
                <a:latin typeface="Verdana"/>
                <a:cs typeface="Verdana"/>
              </a:rPr>
              <a:t>uild</a:t>
            </a:r>
            <a:r>
              <a:rPr sz="2450" spc="-10" dirty="0">
                <a:latin typeface="Verdana"/>
                <a:cs typeface="Verdana"/>
              </a:rPr>
              <a:t>i</a:t>
            </a:r>
            <a:r>
              <a:rPr sz="2450" spc="125" dirty="0">
                <a:latin typeface="Verdana"/>
                <a:cs typeface="Verdana"/>
              </a:rPr>
              <a:t>n</a:t>
            </a:r>
            <a:r>
              <a:rPr sz="2450" spc="170" dirty="0">
                <a:latin typeface="Verdana"/>
                <a:cs typeface="Verdana"/>
              </a:rPr>
              <a:t>g</a:t>
            </a:r>
            <a:r>
              <a:rPr sz="2450" spc="-215" dirty="0">
                <a:latin typeface="Verdana"/>
                <a:cs typeface="Verdana"/>
              </a:rPr>
              <a:t> </a:t>
            </a:r>
            <a:r>
              <a:rPr sz="2450" spc="-15" dirty="0">
                <a:latin typeface="Verdana"/>
                <a:cs typeface="Verdana"/>
              </a:rPr>
              <a:t>t</a:t>
            </a:r>
            <a:r>
              <a:rPr sz="2450" spc="60" dirty="0">
                <a:latin typeface="Verdana"/>
                <a:cs typeface="Verdana"/>
              </a:rPr>
              <a:t>oo</a:t>
            </a:r>
            <a:r>
              <a:rPr sz="2450" spc="-10" dirty="0">
                <a:latin typeface="Verdana"/>
                <a:cs typeface="Verdana"/>
              </a:rPr>
              <a:t>l</a:t>
            </a:r>
            <a:r>
              <a:rPr sz="2450" spc="-70" dirty="0">
                <a:latin typeface="Verdana"/>
                <a:cs typeface="Verdana"/>
              </a:rPr>
              <a:t>s</a:t>
            </a:r>
            <a:r>
              <a:rPr sz="2450" spc="-370" dirty="0">
                <a:latin typeface="Verdana"/>
                <a:cs typeface="Verdana"/>
              </a:rPr>
              <a:t>,</a:t>
            </a:r>
            <a:r>
              <a:rPr sz="2450" spc="-215" dirty="0">
                <a:latin typeface="Verdana"/>
                <a:cs typeface="Verdana"/>
              </a:rPr>
              <a:t> </a:t>
            </a:r>
            <a:r>
              <a:rPr sz="2450" spc="-15" dirty="0">
                <a:latin typeface="Verdana"/>
                <a:cs typeface="Verdana"/>
              </a:rPr>
              <a:t>a</a:t>
            </a:r>
            <a:r>
              <a:rPr sz="2450" spc="125" dirty="0">
                <a:latin typeface="Verdana"/>
                <a:cs typeface="Verdana"/>
              </a:rPr>
              <a:t>n</a:t>
            </a:r>
            <a:r>
              <a:rPr sz="2450" spc="150" dirty="0">
                <a:latin typeface="Verdana"/>
                <a:cs typeface="Verdana"/>
              </a:rPr>
              <a:t>d</a:t>
            </a:r>
            <a:r>
              <a:rPr sz="2450" spc="-215" dirty="0">
                <a:latin typeface="Verdana"/>
                <a:cs typeface="Verdana"/>
              </a:rPr>
              <a:t> </a:t>
            </a:r>
            <a:r>
              <a:rPr sz="2450" spc="-10" dirty="0">
                <a:latin typeface="Verdana"/>
                <a:cs typeface="Verdana"/>
              </a:rPr>
              <a:t>i</a:t>
            </a:r>
            <a:r>
              <a:rPr sz="2450" spc="125" dirty="0">
                <a:latin typeface="Verdana"/>
                <a:cs typeface="Verdana"/>
              </a:rPr>
              <a:t>n</a:t>
            </a:r>
            <a:r>
              <a:rPr sz="2450" spc="-15" dirty="0">
                <a:latin typeface="Verdana"/>
                <a:cs typeface="Verdana"/>
              </a:rPr>
              <a:t>t</a:t>
            </a:r>
            <a:r>
              <a:rPr sz="2450" spc="35" dirty="0">
                <a:latin typeface="Verdana"/>
                <a:cs typeface="Verdana"/>
              </a:rPr>
              <a:t>e</a:t>
            </a:r>
            <a:r>
              <a:rPr sz="2450" spc="-75" dirty="0">
                <a:latin typeface="Verdana"/>
                <a:cs typeface="Verdana"/>
              </a:rPr>
              <a:t>r</a:t>
            </a:r>
            <a:r>
              <a:rPr sz="2450" spc="125" dirty="0">
                <a:latin typeface="Verdana"/>
                <a:cs typeface="Verdana"/>
              </a:rPr>
              <a:t>n</a:t>
            </a:r>
            <a:r>
              <a:rPr sz="2450" spc="-70" dirty="0">
                <a:latin typeface="Verdana"/>
                <a:cs typeface="Verdana"/>
              </a:rPr>
              <a:t>s</a:t>
            </a:r>
            <a:r>
              <a:rPr sz="2450" spc="125" dirty="0">
                <a:latin typeface="Verdana"/>
                <a:cs typeface="Verdana"/>
              </a:rPr>
              <a:t>h</a:t>
            </a:r>
            <a:r>
              <a:rPr sz="2450" spc="-10" dirty="0">
                <a:latin typeface="Verdana"/>
                <a:cs typeface="Verdana"/>
              </a:rPr>
              <a:t>i</a:t>
            </a:r>
            <a:r>
              <a:rPr sz="2450" spc="105" dirty="0">
                <a:latin typeface="Verdana"/>
                <a:cs typeface="Verdana"/>
              </a:rPr>
              <a:t>p  </a:t>
            </a:r>
            <a:r>
              <a:rPr sz="2450" spc="40" dirty="0">
                <a:latin typeface="Verdana"/>
                <a:cs typeface="Verdana"/>
              </a:rPr>
              <a:t>matching. </a:t>
            </a:r>
            <a:r>
              <a:rPr sz="2450" spc="20" dirty="0">
                <a:latin typeface="Verdana"/>
                <a:cs typeface="Verdana"/>
              </a:rPr>
              <a:t>The </a:t>
            </a:r>
            <a:r>
              <a:rPr sz="2450" spc="5" dirty="0">
                <a:latin typeface="Verdana"/>
                <a:cs typeface="Verdana"/>
              </a:rPr>
              <a:t>user-friendly </a:t>
            </a:r>
            <a:r>
              <a:rPr sz="2450" spc="15" dirty="0">
                <a:latin typeface="Verdana"/>
                <a:cs typeface="Verdana"/>
              </a:rPr>
              <a:t>interface </a:t>
            </a:r>
            <a:r>
              <a:rPr sz="2450" spc="20" dirty="0">
                <a:latin typeface="Verdana"/>
                <a:cs typeface="Verdana"/>
              </a:rPr>
              <a:t> </a:t>
            </a:r>
            <a:r>
              <a:rPr sz="2450" spc="35" dirty="0">
                <a:latin typeface="Verdana"/>
                <a:cs typeface="Verdana"/>
              </a:rPr>
              <a:t>e</a:t>
            </a:r>
            <a:r>
              <a:rPr sz="2450" spc="125" dirty="0">
                <a:latin typeface="Verdana"/>
                <a:cs typeface="Verdana"/>
              </a:rPr>
              <a:t>n</a:t>
            </a:r>
            <a:r>
              <a:rPr sz="2450" spc="-70" dirty="0">
                <a:latin typeface="Verdana"/>
                <a:cs typeface="Verdana"/>
              </a:rPr>
              <a:t>s</a:t>
            </a:r>
            <a:r>
              <a:rPr sz="2450" spc="35" dirty="0">
                <a:latin typeface="Verdana"/>
                <a:cs typeface="Verdana"/>
              </a:rPr>
              <a:t>u</a:t>
            </a:r>
            <a:r>
              <a:rPr sz="2450" spc="-10" dirty="0">
                <a:latin typeface="Verdana"/>
                <a:cs typeface="Verdana"/>
              </a:rPr>
              <a:t>r</a:t>
            </a:r>
            <a:r>
              <a:rPr sz="2450" spc="35" dirty="0">
                <a:latin typeface="Verdana"/>
                <a:cs typeface="Verdana"/>
              </a:rPr>
              <a:t>e</a:t>
            </a:r>
            <a:r>
              <a:rPr sz="2450" spc="-70" dirty="0">
                <a:latin typeface="Verdana"/>
                <a:cs typeface="Verdana"/>
              </a:rPr>
              <a:t>s</a:t>
            </a:r>
            <a:r>
              <a:rPr sz="2450" spc="-215" dirty="0">
                <a:latin typeface="Verdana"/>
                <a:cs typeface="Verdana"/>
              </a:rPr>
              <a:t> </a:t>
            </a:r>
            <a:r>
              <a:rPr sz="2450" spc="-15" dirty="0">
                <a:latin typeface="Verdana"/>
                <a:cs typeface="Verdana"/>
              </a:rPr>
              <a:t>a</a:t>
            </a:r>
            <a:r>
              <a:rPr sz="2450" spc="-215" dirty="0">
                <a:latin typeface="Verdana"/>
                <a:cs typeface="Verdana"/>
              </a:rPr>
              <a:t> </a:t>
            </a:r>
            <a:r>
              <a:rPr sz="2450" spc="-70" dirty="0">
                <a:latin typeface="Verdana"/>
                <a:cs typeface="Times New Roman" panose="02020603050405020304" pitchFamily="18" charset="0"/>
              </a:rPr>
              <a:t>s</a:t>
            </a:r>
            <a:r>
              <a:rPr sz="2450" spc="-5" dirty="0">
                <a:latin typeface="Verdana"/>
                <a:cs typeface="Times New Roman" panose="02020603050405020304" pitchFamily="18" charset="0"/>
              </a:rPr>
              <a:t>e</a:t>
            </a:r>
            <a:r>
              <a:rPr sz="2450" spc="-15" dirty="0">
                <a:latin typeface="Verdana"/>
                <a:cs typeface="Times New Roman" panose="02020603050405020304" pitchFamily="18" charset="0"/>
              </a:rPr>
              <a:t>a</a:t>
            </a:r>
            <a:r>
              <a:rPr sz="2450" spc="240" dirty="0">
                <a:latin typeface="Verdana"/>
                <a:cs typeface="Times New Roman" panose="02020603050405020304" pitchFamily="18" charset="0"/>
              </a:rPr>
              <a:t>m</a:t>
            </a:r>
            <a:r>
              <a:rPr sz="2450" spc="-10" dirty="0">
                <a:latin typeface="Verdana"/>
                <a:cs typeface="Times New Roman" panose="02020603050405020304" pitchFamily="18" charset="0"/>
              </a:rPr>
              <a:t>l</a:t>
            </a:r>
            <a:r>
              <a:rPr sz="2450" spc="35" dirty="0">
                <a:latin typeface="Verdana"/>
                <a:cs typeface="Times New Roman" panose="02020603050405020304" pitchFamily="18" charset="0"/>
              </a:rPr>
              <a:t>e</a:t>
            </a:r>
            <a:r>
              <a:rPr sz="2450" spc="-70" dirty="0">
                <a:latin typeface="Verdana"/>
                <a:cs typeface="Times New Roman" panose="02020603050405020304" pitchFamily="18" charset="0"/>
              </a:rPr>
              <a:t>ss</a:t>
            </a:r>
            <a:r>
              <a:rPr sz="2450" spc="-215" dirty="0">
                <a:latin typeface="Verdana"/>
                <a:cs typeface="Verdana"/>
              </a:rPr>
              <a:t> </a:t>
            </a:r>
            <a:r>
              <a:rPr sz="2450" spc="-5" dirty="0">
                <a:latin typeface="Verdana"/>
                <a:cs typeface="Verdana"/>
              </a:rPr>
              <a:t>e</a:t>
            </a:r>
            <a:r>
              <a:rPr sz="2450" spc="-130" dirty="0">
                <a:latin typeface="Verdana"/>
                <a:cs typeface="Verdana"/>
              </a:rPr>
              <a:t>x</a:t>
            </a:r>
            <a:r>
              <a:rPr sz="2450" spc="150" dirty="0">
                <a:latin typeface="Verdana"/>
                <a:cs typeface="Verdana"/>
              </a:rPr>
              <a:t>p</a:t>
            </a:r>
            <a:r>
              <a:rPr sz="2450" spc="35" dirty="0">
                <a:latin typeface="Verdana"/>
                <a:cs typeface="Verdana"/>
              </a:rPr>
              <a:t>e</a:t>
            </a:r>
            <a:r>
              <a:rPr sz="2450" spc="-75" dirty="0">
                <a:latin typeface="Verdana"/>
                <a:cs typeface="Verdana"/>
              </a:rPr>
              <a:t>r</a:t>
            </a:r>
            <a:r>
              <a:rPr sz="2450" spc="-10" dirty="0">
                <a:latin typeface="Verdana"/>
                <a:cs typeface="Verdana"/>
              </a:rPr>
              <a:t>i</a:t>
            </a:r>
            <a:r>
              <a:rPr sz="2450" spc="35" dirty="0">
                <a:latin typeface="Verdana"/>
                <a:cs typeface="Verdana"/>
              </a:rPr>
              <a:t>e</a:t>
            </a:r>
            <a:r>
              <a:rPr sz="2450" spc="125" dirty="0">
                <a:latin typeface="Verdana"/>
                <a:cs typeface="Verdana"/>
              </a:rPr>
              <a:t>n</a:t>
            </a:r>
            <a:r>
              <a:rPr sz="2450" spc="90" dirty="0">
                <a:latin typeface="Verdana"/>
                <a:cs typeface="Verdana"/>
              </a:rPr>
              <a:t>c</a:t>
            </a:r>
            <a:r>
              <a:rPr sz="2450" spc="35" dirty="0">
                <a:latin typeface="Verdana"/>
                <a:cs typeface="Verdana"/>
              </a:rPr>
              <a:t>e</a:t>
            </a:r>
            <a:r>
              <a:rPr sz="2450" spc="-370" dirty="0">
                <a:latin typeface="Verdana"/>
                <a:cs typeface="Verdana"/>
              </a:rPr>
              <a:t>,</a:t>
            </a:r>
            <a:r>
              <a:rPr sz="2450" spc="-215" dirty="0">
                <a:latin typeface="Verdana"/>
                <a:cs typeface="Verdana"/>
              </a:rPr>
              <a:t> </a:t>
            </a:r>
            <a:r>
              <a:rPr sz="2450" spc="114" dirty="0">
                <a:latin typeface="Verdana"/>
                <a:cs typeface="Verdana"/>
              </a:rPr>
              <a:t>ma</a:t>
            </a:r>
            <a:r>
              <a:rPr sz="2450" spc="15" dirty="0">
                <a:latin typeface="Verdana"/>
                <a:cs typeface="Verdana"/>
              </a:rPr>
              <a:t>k</a:t>
            </a:r>
            <a:r>
              <a:rPr sz="2450" spc="-10" dirty="0">
                <a:latin typeface="Verdana"/>
                <a:cs typeface="Verdana"/>
              </a:rPr>
              <a:t>i</a:t>
            </a:r>
            <a:r>
              <a:rPr sz="2450" spc="125" dirty="0">
                <a:latin typeface="Verdana"/>
                <a:cs typeface="Verdana"/>
              </a:rPr>
              <a:t>n</a:t>
            </a:r>
            <a:r>
              <a:rPr sz="2450" spc="120" dirty="0">
                <a:latin typeface="Verdana"/>
                <a:cs typeface="Verdana"/>
              </a:rPr>
              <a:t>g  </a:t>
            </a:r>
            <a:r>
              <a:rPr sz="2450" spc="-10" dirty="0">
                <a:latin typeface="Verdana"/>
                <a:cs typeface="Verdana"/>
              </a:rPr>
              <a:t>i</a:t>
            </a:r>
            <a:r>
              <a:rPr sz="2450" spc="35" dirty="0">
                <a:latin typeface="Verdana"/>
                <a:cs typeface="Verdana"/>
              </a:rPr>
              <a:t>t</a:t>
            </a:r>
            <a:r>
              <a:rPr sz="2450" spc="-215" dirty="0">
                <a:latin typeface="Verdana"/>
                <a:cs typeface="Verdana"/>
              </a:rPr>
              <a:t> </a:t>
            </a:r>
            <a:r>
              <a:rPr sz="2450" spc="-15" dirty="0">
                <a:latin typeface="Verdana"/>
                <a:cs typeface="Verdana"/>
              </a:rPr>
              <a:t>a</a:t>
            </a:r>
            <a:r>
              <a:rPr sz="2450" spc="-215" dirty="0">
                <a:latin typeface="Verdana"/>
                <a:cs typeface="Verdana"/>
              </a:rPr>
              <a:t> </a:t>
            </a:r>
            <a:r>
              <a:rPr sz="2450" spc="240" dirty="0">
                <a:latin typeface="Verdana"/>
                <a:cs typeface="Verdana"/>
              </a:rPr>
              <a:t>m</a:t>
            </a:r>
            <a:r>
              <a:rPr sz="2450" spc="20" dirty="0">
                <a:latin typeface="Verdana"/>
                <a:cs typeface="Verdana"/>
              </a:rPr>
              <a:t>us</a:t>
            </a:r>
            <a:r>
              <a:rPr sz="2450" spc="10" dirty="0">
                <a:latin typeface="Verdana"/>
                <a:cs typeface="Verdana"/>
              </a:rPr>
              <a:t>t</a:t>
            </a:r>
            <a:r>
              <a:rPr sz="2450" spc="-170" dirty="0">
                <a:latin typeface="Verdana"/>
                <a:cs typeface="Verdana"/>
              </a:rPr>
              <a:t>-</a:t>
            </a:r>
            <a:r>
              <a:rPr sz="2450" spc="125" dirty="0">
                <a:latin typeface="Verdana"/>
                <a:cs typeface="Verdana"/>
              </a:rPr>
              <a:t>h</a:t>
            </a:r>
            <a:r>
              <a:rPr sz="2450" spc="-40" dirty="0">
                <a:latin typeface="Verdana"/>
                <a:cs typeface="Verdana"/>
              </a:rPr>
              <a:t>a</a:t>
            </a:r>
            <a:r>
              <a:rPr sz="2450" spc="-150" dirty="0">
                <a:latin typeface="Verdana"/>
                <a:cs typeface="Verdana"/>
              </a:rPr>
              <a:t>v</a:t>
            </a:r>
            <a:r>
              <a:rPr sz="2450" spc="35" dirty="0">
                <a:latin typeface="Verdana"/>
                <a:cs typeface="Verdana"/>
              </a:rPr>
              <a:t>e</a:t>
            </a:r>
            <a:r>
              <a:rPr sz="2450" spc="-215" dirty="0">
                <a:latin typeface="Verdana"/>
                <a:cs typeface="Verdana"/>
              </a:rPr>
              <a:t> </a:t>
            </a:r>
            <a:r>
              <a:rPr sz="2450" spc="-15" dirty="0">
                <a:latin typeface="Verdana"/>
                <a:cs typeface="Verdana"/>
              </a:rPr>
              <a:t>t</a:t>
            </a:r>
            <a:r>
              <a:rPr sz="2450" spc="60" dirty="0">
                <a:latin typeface="Verdana"/>
                <a:cs typeface="Verdana"/>
              </a:rPr>
              <a:t>oo</a:t>
            </a:r>
            <a:r>
              <a:rPr sz="2450" spc="-10" dirty="0">
                <a:latin typeface="Verdana"/>
                <a:cs typeface="Verdana"/>
              </a:rPr>
              <a:t>l</a:t>
            </a:r>
            <a:r>
              <a:rPr sz="2450" spc="-215" dirty="0">
                <a:latin typeface="Verdana"/>
                <a:cs typeface="Verdana"/>
              </a:rPr>
              <a:t> </a:t>
            </a:r>
            <a:r>
              <a:rPr sz="2450" spc="-50" dirty="0">
                <a:latin typeface="Verdana"/>
                <a:cs typeface="Verdana"/>
              </a:rPr>
              <a:t>f</a:t>
            </a:r>
            <a:r>
              <a:rPr sz="2450" spc="60" dirty="0">
                <a:latin typeface="Verdana"/>
                <a:cs typeface="Verdana"/>
              </a:rPr>
              <a:t>o</a:t>
            </a:r>
            <a:r>
              <a:rPr sz="2450" spc="-55" dirty="0">
                <a:latin typeface="Verdana"/>
                <a:cs typeface="Verdana"/>
              </a:rPr>
              <a:t>r</a:t>
            </a:r>
            <a:r>
              <a:rPr sz="2450" spc="-215" dirty="0">
                <a:latin typeface="Verdana"/>
                <a:cs typeface="Verdana"/>
              </a:rPr>
              <a:t> </a:t>
            </a:r>
            <a:r>
              <a:rPr sz="2450" spc="-70" dirty="0">
                <a:latin typeface="Verdana"/>
                <a:cs typeface="Verdana"/>
              </a:rPr>
              <a:t>s</a:t>
            </a:r>
            <a:r>
              <a:rPr sz="2450" spc="35" dirty="0">
                <a:latin typeface="Verdana"/>
                <a:cs typeface="Verdana"/>
              </a:rPr>
              <a:t>t</a:t>
            </a:r>
            <a:r>
              <a:rPr sz="2450" spc="114" dirty="0">
                <a:latin typeface="Verdana"/>
                <a:cs typeface="Verdana"/>
              </a:rPr>
              <a:t>u</a:t>
            </a:r>
            <a:r>
              <a:rPr sz="2450" spc="150" dirty="0">
                <a:latin typeface="Verdana"/>
                <a:cs typeface="Verdana"/>
              </a:rPr>
              <a:t>d</a:t>
            </a:r>
            <a:r>
              <a:rPr sz="2450" spc="35" dirty="0">
                <a:latin typeface="Verdana"/>
                <a:cs typeface="Verdana"/>
              </a:rPr>
              <a:t>e</a:t>
            </a:r>
            <a:r>
              <a:rPr sz="2450" spc="125" dirty="0">
                <a:latin typeface="Verdana"/>
                <a:cs typeface="Verdana"/>
              </a:rPr>
              <a:t>n</a:t>
            </a:r>
            <a:r>
              <a:rPr sz="2450" spc="35" dirty="0">
                <a:latin typeface="Verdana"/>
                <a:cs typeface="Verdana"/>
              </a:rPr>
              <a:t>t</a:t>
            </a:r>
            <a:r>
              <a:rPr sz="2450" spc="-55" dirty="0">
                <a:latin typeface="Verdana"/>
                <a:cs typeface="Verdana"/>
              </a:rPr>
              <a:t>s  </a:t>
            </a:r>
            <a:r>
              <a:rPr sz="2450" spc="35" dirty="0">
                <a:latin typeface="Verdana"/>
                <a:cs typeface="Verdana"/>
              </a:rPr>
              <a:t>transitioning</a:t>
            </a:r>
            <a:r>
              <a:rPr sz="2450" spc="-215" dirty="0">
                <a:latin typeface="Verdana"/>
                <a:cs typeface="Verdana"/>
              </a:rPr>
              <a:t> </a:t>
            </a:r>
            <a:r>
              <a:rPr sz="2450" spc="95" dirty="0">
                <a:latin typeface="Verdana"/>
                <a:cs typeface="Verdana"/>
              </a:rPr>
              <a:t>from</a:t>
            </a:r>
            <a:r>
              <a:rPr sz="2450" spc="-215" dirty="0">
                <a:latin typeface="Verdana"/>
                <a:cs typeface="Verdana"/>
              </a:rPr>
              <a:t> </a:t>
            </a:r>
            <a:r>
              <a:rPr sz="2450" spc="90" dirty="0">
                <a:latin typeface="Verdana"/>
                <a:cs typeface="Verdana"/>
              </a:rPr>
              <a:t>campus</a:t>
            </a:r>
            <a:r>
              <a:rPr sz="2450" spc="-210" dirty="0">
                <a:latin typeface="Verdana"/>
                <a:cs typeface="Verdana"/>
              </a:rPr>
              <a:t> </a:t>
            </a:r>
            <a:r>
              <a:rPr sz="2450" spc="25" dirty="0">
                <a:latin typeface="Verdana"/>
                <a:cs typeface="Verdana"/>
              </a:rPr>
              <a:t>to</a:t>
            </a:r>
            <a:r>
              <a:rPr sz="2450" spc="-215" dirty="0">
                <a:latin typeface="Verdana"/>
                <a:cs typeface="Verdana"/>
              </a:rPr>
              <a:t> </a:t>
            </a:r>
            <a:r>
              <a:rPr sz="2450" spc="-55" dirty="0">
                <a:latin typeface="Verdana"/>
                <a:cs typeface="Verdana"/>
              </a:rPr>
              <a:t>career.</a:t>
            </a:r>
            <a:endParaRPr sz="2450" dirty="0">
              <a:latin typeface="Verdana"/>
              <a:cs typeface="Verdana"/>
            </a:endParaRPr>
          </a:p>
        </p:txBody>
      </p:sp>
      <p:pic>
        <p:nvPicPr>
          <p:cNvPr id="4" name="object 4"/>
          <p:cNvPicPr/>
          <p:nvPr/>
        </p:nvPicPr>
        <p:blipFill>
          <a:blip r:embed="rId2" cstate="print"/>
          <a:stretch>
            <a:fillRect/>
          </a:stretch>
        </p:blipFill>
        <p:spPr>
          <a:xfrm>
            <a:off x="9144000" y="0"/>
            <a:ext cx="9143851" cy="1028685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61000">
              <a:schemeClr val="accent1">
                <a:lumMod val="45000"/>
                <a:lumOff val="55000"/>
              </a:schemeClr>
            </a:gs>
            <a:gs pos="28000">
              <a:schemeClr val="accent1">
                <a:lumMod val="45000"/>
                <a:lumOff val="55000"/>
              </a:schemeClr>
            </a:gs>
            <a:gs pos="58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63A2D6-475B-2FFF-A579-BC20C12BE929}"/>
              </a:ext>
            </a:extLst>
          </p:cNvPr>
          <p:cNvPicPr>
            <a:picLocks noChangeAspect="1"/>
          </p:cNvPicPr>
          <p:nvPr/>
        </p:nvPicPr>
        <p:blipFill rotWithShape="1">
          <a:blip r:embed="rId2">
            <a:extLst>
              <a:ext uri="{28A0092B-C50C-407E-A947-70E740481C1C}">
                <a14:useLocalDpi xmlns:a14="http://schemas.microsoft.com/office/drawing/2010/main" val="0"/>
              </a:ext>
            </a:extLst>
          </a:blip>
          <a:srcRect t="4217" b="1115"/>
          <a:stretch/>
        </p:blipFill>
        <p:spPr>
          <a:xfrm>
            <a:off x="550592" y="1363640"/>
            <a:ext cx="3722595" cy="6681810"/>
          </a:xfrm>
          <a:prstGeom prst="rect">
            <a:avLst/>
          </a:prstGeom>
        </p:spPr>
      </p:pic>
      <p:sp>
        <p:nvSpPr>
          <p:cNvPr id="4" name="TextBox 3">
            <a:extLst>
              <a:ext uri="{FF2B5EF4-FFF2-40B4-BE49-F238E27FC236}">
                <a16:creationId xmlns:a16="http://schemas.microsoft.com/office/drawing/2014/main" id="{8E10FBA2-C117-E130-FE5E-A3B051F75E61}"/>
              </a:ext>
            </a:extLst>
          </p:cNvPr>
          <p:cNvSpPr txBox="1"/>
          <p:nvPr/>
        </p:nvSpPr>
        <p:spPr>
          <a:xfrm>
            <a:off x="1149350" y="8325366"/>
            <a:ext cx="2743200" cy="400110"/>
          </a:xfrm>
          <a:prstGeom prst="rect">
            <a:avLst/>
          </a:prstGeom>
          <a:noFill/>
        </p:spPr>
        <p:txBody>
          <a:bodyPr wrap="square" rtlCol="0">
            <a:spAutoFit/>
          </a:bodyPr>
          <a:lstStyle>
            <a:defPPr>
              <a:defRPr lang="en-US"/>
            </a:defPPr>
          </a:lstStyle>
          <a:p>
            <a:r>
              <a:rPr lang="en-IN" sz="2000" b="1" dirty="0"/>
              <a:t>ADMIN DASHBOARD</a:t>
            </a:r>
          </a:p>
        </p:txBody>
      </p:sp>
      <p:pic>
        <p:nvPicPr>
          <p:cNvPr id="6" name="Picture 5">
            <a:extLst>
              <a:ext uri="{FF2B5EF4-FFF2-40B4-BE49-F238E27FC236}">
                <a16:creationId xmlns:a16="http://schemas.microsoft.com/office/drawing/2014/main" id="{3EC84589-D51E-792B-D7AB-05DF816BB088}"/>
              </a:ext>
            </a:extLst>
          </p:cNvPr>
          <p:cNvPicPr>
            <a:picLocks noChangeAspect="1"/>
          </p:cNvPicPr>
          <p:nvPr/>
        </p:nvPicPr>
        <p:blipFill rotWithShape="1">
          <a:blip r:embed="rId3">
            <a:extLst>
              <a:ext uri="{28A0092B-C50C-407E-A947-70E740481C1C}">
                <a14:useLocalDpi xmlns:a14="http://schemas.microsoft.com/office/drawing/2010/main" val="0"/>
              </a:ext>
            </a:extLst>
          </a:blip>
          <a:srcRect t="4657" b="1098"/>
          <a:stretch/>
        </p:blipFill>
        <p:spPr>
          <a:xfrm>
            <a:off x="12736078" y="1363640"/>
            <a:ext cx="3722595" cy="6681810"/>
          </a:xfrm>
          <a:prstGeom prst="rect">
            <a:avLst/>
          </a:prstGeom>
        </p:spPr>
      </p:pic>
      <p:sp>
        <p:nvSpPr>
          <p:cNvPr id="7" name="TextBox 6">
            <a:extLst>
              <a:ext uri="{FF2B5EF4-FFF2-40B4-BE49-F238E27FC236}">
                <a16:creationId xmlns:a16="http://schemas.microsoft.com/office/drawing/2014/main" id="{CD1C0D77-4EB9-1F89-10B1-DD5AA3AF0B6E}"/>
              </a:ext>
            </a:extLst>
          </p:cNvPr>
          <p:cNvSpPr txBox="1"/>
          <p:nvPr/>
        </p:nvSpPr>
        <p:spPr>
          <a:xfrm>
            <a:off x="13493750" y="8325366"/>
            <a:ext cx="2743200" cy="400110"/>
          </a:xfrm>
          <a:prstGeom prst="rect">
            <a:avLst/>
          </a:prstGeom>
          <a:noFill/>
        </p:spPr>
        <p:txBody>
          <a:bodyPr wrap="square" rtlCol="0">
            <a:spAutoFit/>
          </a:bodyPr>
          <a:lstStyle/>
          <a:p>
            <a:r>
              <a:rPr lang="en-IN" sz="2000" b="1" dirty="0"/>
              <a:t>ADMIN LOGIN PAGE</a:t>
            </a:r>
          </a:p>
        </p:txBody>
      </p:sp>
      <p:pic>
        <p:nvPicPr>
          <p:cNvPr id="9" name="Picture 8">
            <a:extLst>
              <a:ext uri="{FF2B5EF4-FFF2-40B4-BE49-F238E27FC236}">
                <a16:creationId xmlns:a16="http://schemas.microsoft.com/office/drawing/2014/main" id="{5FDA624D-24EF-EB8C-5671-08835B4E5378}"/>
              </a:ext>
            </a:extLst>
          </p:cNvPr>
          <p:cNvPicPr>
            <a:picLocks noChangeAspect="1"/>
          </p:cNvPicPr>
          <p:nvPr/>
        </p:nvPicPr>
        <p:blipFill rotWithShape="1">
          <a:blip r:embed="rId4">
            <a:extLst>
              <a:ext uri="{28A0092B-C50C-407E-A947-70E740481C1C}">
                <a14:useLocalDpi xmlns:a14="http://schemas.microsoft.com/office/drawing/2010/main" val="0"/>
              </a:ext>
            </a:extLst>
          </a:blip>
          <a:srcRect t="4155" b="1463"/>
          <a:stretch/>
        </p:blipFill>
        <p:spPr>
          <a:xfrm>
            <a:off x="6583033" y="1363640"/>
            <a:ext cx="3722595" cy="6681810"/>
          </a:xfrm>
          <a:prstGeom prst="rect">
            <a:avLst/>
          </a:prstGeom>
        </p:spPr>
      </p:pic>
      <p:sp>
        <p:nvSpPr>
          <p:cNvPr id="10" name="TextBox 9">
            <a:extLst>
              <a:ext uri="{FF2B5EF4-FFF2-40B4-BE49-F238E27FC236}">
                <a16:creationId xmlns:a16="http://schemas.microsoft.com/office/drawing/2014/main" id="{FFDFCF8A-F73A-1A0A-4B0E-DD5F120A929A}"/>
              </a:ext>
            </a:extLst>
          </p:cNvPr>
          <p:cNvSpPr txBox="1"/>
          <p:nvPr/>
        </p:nvSpPr>
        <p:spPr>
          <a:xfrm>
            <a:off x="7321550" y="8350250"/>
            <a:ext cx="3429000" cy="400110"/>
          </a:xfrm>
          <a:prstGeom prst="rect">
            <a:avLst/>
          </a:prstGeom>
          <a:noFill/>
        </p:spPr>
        <p:txBody>
          <a:bodyPr wrap="square" rtlCol="0">
            <a:spAutoFit/>
          </a:bodyPr>
          <a:lstStyle/>
          <a:p>
            <a:r>
              <a:rPr lang="en-IN" sz="2000" b="1" dirty="0"/>
              <a:t>ADMIN SIGNUP</a:t>
            </a:r>
          </a:p>
        </p:txBody>
      </p:sp>
      <p:sp>
        <p:nvSpPr>
          <p:cNvPr id="11" name="TextBox 10">
            <a:extLst>
              <a:ext uri="{FF2B5EF4-FFF2-40B4-BE49-F238E27FC236}">
                <a16:creationId xmlns:a16="http://schemas.microsoft.com/office/drawing/2014/main" id="{E7CBAC8B-CB98-1281-BCCF-75B5A7B5ABF8}"/>
              </a:ext>
            </a:extLst>
          </p:cNvPr>
          <p:cNvSpPr txBox="1"/>
          <p:nvPr/>
        </p:nvSpPr>
        <p:spPr>
          <a:xfrm>
            <a:off x="6178550" y="407360"/>
            <a:ext cx="4953000" cy="523220"/>
          </a:xfrm>
          <a:prstGeom prst="rect">
            <a:avLst/>
          </a:prstGeom>
          <a:noFill/>
        </p:spPr>
        <p:txBody>
          <a:bodyPr wrap="square" rtlCol="0">
            <a:spAutoFit/>
          </a:bodyPr>
          <a:lstStyle/>
          <a:p>
            <a:r>
              <a:rPr lang="en-IN" sz="2800" b="1" dirty="0"/>
              <a:t>SOME FEATURES OF ADMIN APP</a:t>
            </a:r>
          </a:p>
        </p:txBody>
      </p:sp>
    </p:spTree>
    <p:extLst>
      <p:ext uri="{BB962C8B-B14F-4D97-AF65-F5344CB8AC3E}">
        <p14:creationId xmlns:p14="http://schemas.microsoft.com/office/powerpoint/2010/main" val="745766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39000">
              <a:srgbClr val="C4D5E9">
                <a:lumMod val="64000"/>
                <a:alpha val="54000"/>
              </a:srgbClr>
            </a:gs>
            <a:gs pos="31000">
              <a:srgbClr val="BDD0E6"/>
            </a:gs>
            <a:gs pos="10000">
              <a:schemeClr val="accent1">
                <a:lumMod val="45000"/>
                <a:lumOff val="55000"/>
              </a:schemeClr>
            </a:gs>
            <a:gs pos="5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D7407E-7338-4914-B3F8-C9E59BA20FC5}"/>
              </a:ext>
            </a:extLst>
          </p:cNvPr>
          <p:cNvPicPr>
            <a:picLocks noChangeAspect="1"/>
          </p:cNvPicPr>
          <p:nvPr/>
        </p:nvPicPr>
        <p:blipFill rotWithShape="1">
          <a:blip r:embed="rId2">
            <a:extLst>
              <a:ext uri="{28A0092B-C50C-407E-A947-70E740481C1C}">
                <a14:useLocalDpi xmlns:a14="http://schemas.microsoft.com/office/drawing/2010/main" val="0"/>
              </a:ext>
            </a:extLst>
          </a:blip>
          <a:srcRect t="3410" b="2272"/>
          <a:stretch/>
        </p:blipFill>
        <p:spPr>
          <a:xfrm>
            <a:off x="768350" y="1035050"/>
            <a:ext cx="4191000" cy="6781800"/>
          </a:xfrm>
          <a:prstGeom prst="rect">
            <a:avLst/>
          </a:prstGeom>
        </p:spPr>
      </p:pic>
      <p:pic>
        <p:nvPicPr>
          <p:cNvPr id="5" name="Picture 4">
            <a:extLst>
              <a:ext uri="{FF2B5EF4-FFF2-40B4-BE49-F238E27FC236}">
                <a16:creationId xmlns:a16="http://schemas.microsoft.com/office/drawing/2014/main" id="{776EE6DE-B985-7061-2786-9712FECBA820}"/>
              </a:ext>
            </a:extLst>
          </p:cNvPr>
          <p:cNvPicPr>
            <a:picLocks noChangeAspect="1"/>
          </p:cNvPicPr>
          <p:nvPr/>
        </p:nvPicPr>
        <p:blipFill rotWithShape="1">
          <a:blip r:embed="rId3">
            <a:extLst>
              <a:ext uri="{28A0092B-C50C-407E-A947-70E740481C1C}">
                <a14:useLocalDpi xmlns:a14="http://schemas.microsoft.com/office/drawing/2010/main" val="0"/>
              </a:ext>
            </a:extLst>
          </a:blip>
          <a:srcRect t="3625" b="1638"/>
          <a:stretch/>
        </p:blipFill>
        <p:spPr>
          <a:xfrm>
            <a:off x="6178550" y="1035050"/>
            <a:ext cx="4724400" cy="6781800"/>
          </a:xfrm>
          <a:prstGeom prst="rect">
            <a:avLst/>
          </a:prstGeom>
        </p:spPr>
      </p:pic>
      <p:pic>
        <p:nvPicPr>
          <p:cNvPr id="7" name="Picture 6">
            <a:extLst>
              <a:ext uri="{FF2B5EF4-FFF2-40B4-BE49-F238E27FC236}">
                <a16:creationId xmlns:a16="http://schemas.microsoft.com/office/drawing/2014/main" id="{AD9933B1-EA1E-705C-E31A-F5C641F022D8}"/>
              </a:ext>
            </a:extLst>
          </p:cNvPr>
          <p:cNvPicPr>
            <a:picLocks noChangeAspect="1"/>
          </p:cNvPicPr>
          <p:nvPr/>
        </p:nvPicPr>
        <p:blipFill rotWithShape="1">
          <a:blip r:embed="rId4">
            <a:extLst>
              <a:ext uri="{28A0092B-C50C-407E-A947-70E740481C1C}">
                <a14:useLocalDpi xmlns:a14="http://schemas.microsoft.com/office/drawing/2010/main" val="0"/>
              </a:ext>
            </a:extLst>
          </a:blip>
          <a:srcRect t="2038" b="66523"/>
          <a:stretch/>
        </p:blipFill>
        <p:spPr>
          <a:xfrm>
            <a:off x="12503150" y="1035050"/>
            <a:ext cx="4419600" cy="6781800"/>
          </a:xfrm>
          <a:prstGeom prst="rect">
            <a:avLst/>
          </a:prstGeom>
        </p:spPr>
      </p:pic>
      <p:sp>
        <p:nvSpPr>
          <p:cNvPr id="8" name="TextBox 7">
            <a:extLst>
              <a:ext uri="{FF2B5EF4-FFF2-40B4-BE49-F238E27FC236}">
                <a16:creationId xmlns:a16="http://schemas.microsoft.com/office/drawing/2014/main" id="{C79DDD3B-C5B8-C74B-746B-953314F43BB2}"/>
              </a:ext>
            </a:extLst>
          </p:cNvPr>
          <p:cNvSpPr txBox="1"/>
          <p:nvPr/>
        </p:nvSpPr>
        <p:spPr>
          <a:xfrm>
            <a:off x="1073150" y="273050"/>
            <a:ext cx="4634865" cy="523220"/>
          </a:xfrm>
          <a:prstGeom prst="rect">
            <a:avLst/>
          </a:prstGeom>
          <a:noFill/>
        </p:spPr>
        <p:txBody>
          <a:bodyPr wrap="square" rtlCol="0">
            <a:spAutoFit/>
          </a:bodyPr>
          <a:lstStyle/>
          <a:p>
            <a:r>
              <a:rPr lang="en-IN" sz="2800" b="1" dirty="0"/>
              <a:t>STUDENT SIDE APPLICATION</a:t>
            </a:r>
            <a:endParaRPr lang="en-IN" b="1" dirty="0"/>
          </a:p>
        </p:txBody>
      </p:sp>
      <p:sp>
        <p:nvSpPr>
          <p:cNvPr id="4" name="TextBox 3">
            <a:extLst>
              <a:ext uri="{FF2B5EF4-FFF2-40B4-BE49-F238E27FC236}">
                <a16:creationId xmlns:a16="http://schemas.microsoft.com/office/drawing/2014/main" id="{230E0642-E9F2-E593-B5A3-CCBB06D0D734}"/>
              </a:ext>
            </a:extLst>
          </p:cNvPr>
          <p:cNvSpPr txBox="1"/>
          <p:nvPr/>
        </p:nvSpPr>
        <p:spPr>
          <a:xfrm>
            <a:off x="1987550" y="8121650"/>
            <a:ext cx="1752600" cy="400110"/>
          </a:xfrm>
          <a:prstGeom prst="rect">
            <a:avLst/>
          </a:prstGeom>
          <a:noFill/>
        </p:spPr>
        <p:txBody>
          <a:bodyPr wrap="square" rtlCol="0">
            <a:spAutoFit/>
          </a:bodyPr>
          <a:lstStyle/>
          <a:p>
            <a:r>
              <a:rPr lang="en-US" sz="2000" b="1" dirty="0"/>
              <a:t>Admin update </a:t>
            </a:r>
            <a:endParaRPr lang="en-IN" sz="2000" b="1" dirty="0"/>
          </a:p>
        </p:txBody>
      </p:sp>
      <p:sp>
        <p:nvSpPr>
          <p:cNvPr id="6" name="TextBox 5">
            <a:extLst>
              <a:ext uri="{FF2B5EF4-FFF2-40B4-BE49-F238E27FC236}">
                <a16:creationId xmlns:a16="http://schemas.microsoft.com/office/drawing/2014/main" id="{B2090FBE-7219-BCC7-2D95-0F6700F517A5}"/>
              </a:ext>
            </a:extLst>
          </p:cNvPr>
          <p:cNvSpPr txBox="1"/>
          <p:nvPr/>
        </p:nvSpPr>
        <p:spPr>
          <a:xfrm>
            <a:off x="7721600" y="8183206"/>
            <a:ext cx="1638300" cy="677108"/>
          </a:xfrm>
          <a:prstGeom prst="rect">
            <a:avLst/>
          </a:prstGeom>
          <a:noFill/>
        </p:spPr>
        <p:txBody>
          <a:bodyPr wrap="square" rtlCol="0">
            <a:spAutoFit/>
          </a:bodyPr>
          <a:lstStyle/>
          <a:p>
            <a:r>
              <a:rPr lang="en-US" sz="2000" b="1" dirty="0"/>
              <a:t>Home screen</a:t>
            </a:r>
          </a:p>
          <a:p>
            <a:endParaRPr lang="en-IN" dirty="0"/>
          </a:p>
        </p:txBody>
      </p:sp>
      <p:sp>
        <p:nvSpPr>
          <p:cNvPr id="9" name="TextBox 8">
            <a:extLst>
              <a:ext uri="{FF2B5EF4-FFF2-40B4-BE49-F238E27FC236}">
                <a16:creationId xmlns:a16="http://schemas.microsoft.com/office/drawing/2014/main" id="{BF6687AC-DE62-9B6B-A041-0311D8141834}"/>
              </a:ext>
            </a:extLst>
          </p:cNvPr>
          <p:cNvSpPr txBox="1"/>
          <p:nvPr/>
        </p:nvSpPr>
        <p:spPr>
          <a:xfrm>
            <a:off x="13798550" y="8121650"/>
            <a:ext cx="1828800" cy="400110"/>
          </a:xfrm>
          <a:prstGeom prst="rect">
            <a:avLst/>
          </a:prstGeom>
          <a:noFill/>
        </p:spPr>
        <p:txBody>
          <a:bodyPr wrap="square" rtlCol="0">
            <a:spAutoFit/>
          </a:bodyPr>
          <a:lstStyle/>
          <a:p>
            <a:r>
              <a:rPr lang="en-US" sz="2000" b="1" dirty="0"/>
              <a:t>Student Profile</a:t>
            </a:r>
            <a:endParaRPr lang="en-IN" sz="2000" b="1" dirty="0"/>
          </a:p>
        </p:txBody>
      </p:sp>
    </p:spTree>
    <p:extLst>
      <p:ext uri="{BB962C8B-B14F-4D97-AF65-F5344CB8AC3E}">
        <p14:creationId xmlns:p14="http://schemas.microsoft.com/office/powerpoint/2010/main" val="137552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92150" y="2830875"/>
            <a:ext cx="7950537" cy="5430333"/>
          </a:xfrm>
          <a:prstGeom prst="rect">
            <a:avLst/>
          </a:prstGeom>
        </p:spPr>
        <p:txBody>
          <a:bodyPr vert="horz" wrap="square" lIns="0" tIns="13335" rIns="0" bIns="0" rtlCol="0">
            <a:spAutoFit/>
          </a:bodyPr>
          <a:lstStyle/>
          <a:p>
            <a:pPr marL="12700" marR="5080" algn="just">
              <a:lnSpc>
                <a:spcPct val="99900"/>
              </a:lnSpc>
              <a:spcBef>
                <a:spcPts val="105"/>
              </a:spcBef>
            </a:pPr>
            <a:r>
              <a:rPr sz="3200" spc="-20" dirty="0">
                <a:latin typeface="Verdana" panose="020B0604030504040204" pitchFamily="34" charset="0"/>
                <a:ea typeface="Verdana" panose="020B0604030504040204" pitchFamily="34" charset="0"/>
                <a:cs typeface="Georgia"/>
              </a:rPr>
              <a:t>For</a:t>
            </a:r>
            <a:r>
              <a:rPr sz="3200" spc="-15" dirty="0">
                <a:latin typeface="Verdana" panose="020B0604030504040204" pitchFamily="34" charset="0"/>
                <a:ea typeface="Verdana" panose="020B0604030504040204" pitchFamily="34" charset="0"/>
                <a:cs typeface="Georgia"/>
              </a:rPr>
              <a:t> </a:t>
            </a:r>
            <a:r>
              <a:rPr sz="3200" spc="40" dirty="0">
                <a:latin typeface="Verdana" panose="020B0604030504040204" pitchFamily="34" charset="0"/>
                <a:ea typeface="Verdana" panose="020B0604030504040204" pitchFamily="34" charset="0"/>
                <a:cs typeface="Georgia"/>
              </a:rPr>
              <a:t>campus</a:t>
            </a:r>
            <a:r>
              <a:rPr sz="3200" spc="45" dirty="0">
                <a:latin typeface="Verdana" panose="020B0604030504040204" pitchFamily="34" charset="0"/>
                <a:ea typeface="Verdana" panose="020B0604030504040204" pitchFamily="34" charset="0"/>
                <a:cs typeface="Georgia"/>
              </a:rPr>
              <a:t> placement</a:t>
            </a:r>
            <a:r>
              <a:rPr sz="3200" spc="50" dirty="0">
                <a:latin typeface="Verdana" panose="020B0604030504040204" pitchFamily="34" charset="0"/>
                <a:ea typeface="Verdana" panose="020B0604030504040204" pitchFamily="34" charset="0"/>
                <a:cs typeface="Georgia"/>
              </a:rPr>
              <a:t> </a:t>
            </a:r>
            <a:r>
              <a:rPr sz="3200" spc="35" dirty="0">
                <a:latin typeface="Verdana" panose="020B0604030504040204" pitchFamily="34" charset="0"/>
                <a:ea typeface="Verdana" panose="020B0604030504040204" pitchFamily="34" charset="0"/>
                <a:cs typeface="Georgia"/>
              </a:rPr>
              <a:t>prediction. </a:t>
            </a:r>
            <a:r>
              <a:rPr sz="3200" spc="40" dirty="0">
                <a:latin typeface="Verdana" panose="020B0604030504040204" pitchFamily="34" charset="0"/>
                <a:ea typeface="Verdana" panose="020B0604030504040204" pitchFamily="34" charset="0"/>
                <a:cs typeface="Georgia"/>
              </a:rPr>
              <a:t> </a:t>
            </a:r>
            <a:r>
              <a:rPr sz="3200" spc="20" dirty="0">
                <a:latin typeface="Verdana" panose="020B0604030504040204" pitchFamily="34" charset="0"/>
                <a:ea typeface="Verdana" panose="020B0604030504040204" pitchFamily="34" charset="0"/>
                <a:cs typeface="Georgia"/>
              </a:rPr>
              <a:t>Gathering</a:t>
            </a:r>
            <a:r>
              <a:rPr sz="3200" spc="25" dirty="0">
                <a:latin typeface="Verdana" panose="020B0604030504040204" pitchFamily="34" charset="0"/>
                <a:ea typeface="Verdana" panose="020B0604030504040204" pitchFamily="34" charset="0"/>
                <a:cs typeface="Georgia"/>
              </a:rPr>
              <a:t> </a:t>
            </a:r>
            <a:r>
              <a:rPr sz="3200" spc="20" dirty="0">
                <a:latin typeface="Verdana" panose="020B0604030504040204" pitchFamily="34" charset="0"/>
                <a:ea typeface="Verdana" panose="020B0604030504040204" pitchFamily="34" charset="0"/>
                <a:cs typeface="Georgia"/>
              </a:rPr>
              <a:t>relevant</a:t>
            </a:r>
            <a:r>
              <a:rPr sz="3200" spc="25" dirty="0">
                <a:latin typeface="Verdana" panose="020B0604030504040204" pitchFamily="34" charset="0"/>
                <a:ea typeface="Verdana" panose="020B0604030504040204" pitchFamily="34" charset="0"/>
                <a:cs typeface="Georgia"/>
              </a:rPr>
              <a:t> </a:t>
            </a:r>
            <a:r>
              <a:rPr sz="3200" dirty="0">
                <a:latin typeface="Verdana" panose="020B0604030504040204" pitchFamily="34" charset="0"/>
                <a:ea typeface="Verdana" panose="020B0604030504040204" pitchFamily="34" charset="0"/>
                <a:cs typeface="Georgia"/>
              </a:rPr>
              <a:t>data</a:t>
            </a:r>
            <a:r>
              <a:rPr sz="3200" spc="5" dirty="0">
                <a:latin typeface="Verdana" panose="020B0604030504040204" pitchFamily="34" charset="0"/>
                <a:ea typeface="Verdana" panose="020B0604030504040204" pitchFamily="34" charset="0"/>
                <a:cs typeface="Georgia"/>
              </a:rPr>
              <a:t> </a:t>
            </a:r>
            <a:r>
              <a:rPr sz="3200" spc="30" dirty="0">
                <a:latin typeface="Verdana" panose="020B0604030504040204" pitchFamily="34" charset="0"/>
                <a:ea typeface="Verdana" panose="020B0604030504040204" pitchFamily="34" charset="0"/>
                <a:cs typeface="Georgia"/>
              </a:rPr>
              <a:t>on</a:t>
            </a:r>
            <a:r>
              <a:rPr sz="3200" spc="35" dirty="0">
                <a:latin typeface="Verdana" panose="020B0604030504040204" pitchFamily="34" charset="0"/>
                <a:ea typeface="Verdana" panose="020B0604030504040204" pitchFamily="34" charset="0"/>
                <a:cs typeface="Georgia"/>
              </a:rPr>
              <a:t> </a:t>
            </a:r>
            <a:r>
              <a:rPr sz="3200" spc="40" dirty="0">
                <a:latin typeface="Verdana" panose="020B0604030504040204" pitchFamily="34" charset="0"/>
                <a:ea typeface="Verdana" panose="020B0604030504040204" pitchFamily="34" charset="0"/>
                <a:cs typeface="Georgia"/>
              </a:rPr>
              <a:t>student </a:t>
            </a:r>
            <a:r>
              <a:rPr sz="3200" spc="45" dirty="0">
                <a:latin typeface="Verdana" panose="020B0604030504040204" pitchFamily="34" charset="0"/>
                <a:ea typeface="Verdana" panose="020B0604030504040204" pitchFamily="34" charset="0"/>
                <a:cs typeface="Georgia"/>
              </a:rPr>
              <a:t> proﬁles,</a:t>
            </a:r>
            <a:r>
              <a:rPr sz="3200" spc="1040" dirty="0">
                <a:latin typeface="Verdana" panose="020B0604030504040204" pitchFamily="34" charset="0"/>
                <a:ea typeface="Verdana" panose="020B0604030504040204" pitchFamily="34" charset="0"/>
                <a:cs typeface="Georgia"/>
              </a:rPr>
              <a:t> </a:t>
            </a:r>
            <a:r>
              <a:rPr sz="3200" spc="45" dirty="0">
                <a:latin typeface="Verdana" panose="020B0604030504040204" pitchFamily="34" charset="0"/>
                <a:ea typeface="Verdana" panose="020B0604030504040204" pitchFamily="34" charset="0"/>
                <a:cs typeface="Georgia"/>
              </a:rPr>
              <a:t>academic</a:t>
            </a:r>
            <a:r>
              <a:rPr sz="3200" spc="1040" dirty="0">
                <a:latin typeface="Verdana" panose="020B0604030504040204" pitchFamily="34" charset="0"/>
                <a:ea typeface="Verdana" panose="020B0604030504040204" pitchFamily="34" charset="0"/>
                <a:cs typeface="Georgia"/>
              </a:rPr>
              <a:t> </a:t>
            </a:r>
            <a:r>
              <a:rPr sz="3200" spc="50" dirty="0">
                <a:latin typeface="Verdana" panose="020B0604030504040204" pitchFamily="34" charset="0"/>
                <a:ea typeface="Verdana" panose="020B0604030504040204" pitchFamily="34" charset="0"/>
                <a:cs typeface="Georgia"/>
              </a:rPr>
              <a:t>performance,</a:t>
            </a:r>
            <a:r>
              <a:rPr sz="3200" spc="1040" dirty="0">
                <a:latin typeface="Verdana" panose="020B0604030504040204" pitchFamily="34" charset="0"/>
                <a:ea typeface="Verdana" panose="020B0604030504040204" pitchFamily="34" charset="0"/>
                <a:cs typeface="Georgia"/>
              </a:rPr>
              <a:t> </a:t>
            </a:r>
            <a:r>
              <a:rPr sz="3200" spc="5" dirty="0">
                <a:latin typeface="Verdana" panose="020B0604030504040204" pitchFamily="34" charset="0"/>
                <a:ea typeface="Verdana" panose="020B0604030504040204" pitchFamily="34" charset="0"/>
                <a:cs typeface="Georgia"/>
              </a:rPr>
              <a:t>and </a:t>
            </a:r>
            <a:r>
              <a:rPr sz="3200" spc="-1000" dirty="0">
                <a:latin typeface="Verdana" panose="020B0604030504040204" pitchFamily="34" charset="0"/>
                <a:ea typeface="Verdana" panose="020B0604030504040204" pitchFamily="34" charset="0"/>
                <a:cs typeface="Georgia"/>
              </a:rPr>
              <a:t> </a:t>
            </a:r>
            <a:r>
              <a:rPr sz="3200" spc="25" dirty="0">
                <a:latin typeface="Verdana" panose="020B0604030504040204" pitchFamily="34" charset="0"/>
                <a:ea typeface="Verdana" panose="020B0604030504040204" pitchFamily="34" charset="0"/>
                <a:cs typeface="Georgia"/>
              </a:rPr>
              <a:t>past</a:t>
            </a:r>
            <a:r>
              <a:rPr sz="3200" spc="30" dirty="0">
                <a:latin typeface="Verdana" panose="020B0604030504040204" pitchFamily="34" charset="0"/>
                <a:ea typeface="Verdana" panose="020B0604030504040204" pitchFamily="34" charset="0"/>
                <a:cs typeface="Georgia"/>
              </a:rPr>
              <a:t> </a:t>
            </a:r>
            <a:r>
              <a:rPr sz="3200" spc="45" dirty="0">
                <a:latin typeface="Verdana" panose="020B0604030504040204" pitchFamily="34" charset="0"/>
                <a:ea typeface="Verdana" panose="020B0604030504040204" pitchFamily="34" charset="0"/>
                <a:cs typeface="Georgia"/>
              </a:rPr>
              <a:t>placements</a:t>
            </a:r>
            <a:r>
              <a:rPr sz="3200" spc="50" dirty="0">
                <a:latin typeface="Verdana" panose="020B0604030504040204" pitchFamily="34" charset="0"/>
                <a:ea typeface="Verdana" panose="020B0604030504040204" pitchFamily="34" charset="0"/>
                <a:cs typeface="Georgia"/>
              </a:rPr>
              <a:t> </a:t>
            </a:r>
            <a:r>
              <a:rPr sz="3200" spc="30" dirty="0">
                <a:latin typeface="Verdana" panose="020B0604030504040204" pitchFamily="34" charset="0"/>
                <a:ea typeface="Verdana" panose="020B0604030504040204" pitchFamily="34" charset="0"/>
                <a:cs typeface="Georgia"/>
              </a:rPr>
              <a:t>is</a:t>
            </a:r>
            <a:r>
              <a:rPr sz="3200" spc="35" dirty="0">
                <a:latin typeface="Verdana" panose="020B0604030504040204" pitchFamily="34" charset="0"/>
                <a:ea typeface="Verdana" panose="020B0604030504040204" pitchFamily="34" charset="0"/>
                <a:cs typeface="Georgia"/>
              </a:rPr>
              <a:t> </a:t>
            </a:r>
            <a:r>
              <a:rPr sz="3200" spc="25" dirty="0">
                <a:latin typeface="Verdana" panose="020B0604030504040204" pitchFamily="34" charset="0"/>
                <a:ea typeface="Verdana" panose="020B0604030504040204" pitchFamily="34" charset="0"/>
                <a:cs typeface="Georgia"/>
              </a:rPr>
              <a:t>essential. </a:t>
            </a:r>
            <a:r>
              <a:rPr sz="3200" spc="30" dirty="0">
                <a:latin typeface="Verdana" panose="020B0604030504040204" pitchFamily="34" charset="0"/>
                <a:ea typeface="Verdana" panose="020B0604030504040204" pitchFamily="34" charset="0"/>
                <a:cs typeface="Georgia"/>
              </a:rPr>
              <a:t> </a:t>
            </a:r>
            <a:r>
              <a:rPr sz="3200" spc="45" dirty="0">
                <a:latin typeface="Verdana" panose="020B0604030504040204" pitchFamily="34" charset="0"/>
                <a:ea typeface="Verdana" panose="020B0604030504040204" pitchFamily="34" charset="0"/>
                <a:cs typeface="Georgia"/>
              </a:rPr>
              <a:t>Preprocessing</a:t>
            </a:r>
            <a:r>
              <a:rPr sz="3200" spc="50" dirty="0">
                <a:latin typeface="Verdana" panose="020B0604030504040204" pitchFamily="34" charset="0"/>
                <a:ea typeface="Verdana" panose="020B0604030504040204" pitchFamily="34" charset="0"/>
                <a:cs typeface="Georgia"/>
              </a:rPr>
              <a:t> </a:t>
            </a:r>
            <a:r>
              <a:rPr sz="3200" spc="45" dirty="0">
                <a:latin typeface="Verdana" panose="020B0604030504040204" pitchFamily="34" charset="0"/>
                <a:ea typeface="Verdana" panose="020B0604030504040204" pitchFamily="34" charset="0"/>
                <a:cs typeface="Georgia"/>
              </a:rPr>
              <a:t>includes</a:t>
            </a:r>
            <a:r>
              <a:rPr sz="3200" spc="50" dirty="0">
                <a:latin typeface="Verdana" panose="020B0604030504040204" pitchFamily="34" charset="0"/>
                <a:ea typeface="Verdana" panose="020B0604030504040204" pitchFamily="34" charset="0"/>
                <a:cs typeface="Georgia"/>
              </a:rPr>
              <a:t> </a:t>
            </a:r>
            <a:r>
              <a:rPr sz="3200" spc="20" dirty="0">
                <a:latin typeface="Verdana" panose="020B0604030504040204" pitchFamily="34" charset="0"/>
                <a:ea typeface="Verdana" panose="020B0604030504040204" pitchFamily="34" charset="0"/>
                <a:cs typeface="Georgia"/>
              </a:rPr>
              <a:t>cleaning, </a:t>
            </a:r>
            <a:r>
              <a:rPr sz="3200" spc="25" dirty="0">
                <a:latin typeface="Verdana" panose="020B0604030504040204" pitchFamily="34" charset="0"/>
                <a:ea typeface="Verdana" panose="020B0604030504040204" pitchFamily="34" charset="0"/>
                <a:cs typeface="Georgia"/>
              </a:rPr>
              <a:t> </a:t>
            </a:r>
            <a:r>
              <a:rPr sz="3200" spc="30" dirty="0">
                <a:latin typeface="Verdana" panose="020B0604030504040204" pitchFamily="34" charset="0"/>
                <a:ea typeface="Verdana" panose="020B0604030504040204" pitchFamily="34" charset="0"/>
                <a:cs typeface="Georgia"/>
              </a:rPr>
              <a:t>transforming,</a:t>
            </a:r>
            <a:r>
              <a:rPr sz="3200" spc="35" dirty="0">
                <a:latin typeface="Verdana" panose="020B0604030504040204" pitchFamily="34" charset="0"/>
                <a:ea typeface="Verdana" panose="020B0604030504040204" pitchFamily="34" charset="0"/>
                <a:cs typeface="Georgia"/>
              </a:rPr>
              <a:t> </a:t>
            </a:r>
            <a:r>
              <a:rPr sz="3200" spc="5" dirty="0">
                <a:latin typeface="Verdana" panose="020B0604030504040204" pitchFamily="34" charset="0"/>
                <a:ea typeface="Verdana" panose="020B0604030504040204" pitchFamily="34" charset="0"/>
                <a:cs typeface="Georgia"/>
              </a:rPr>
              <a:t>and</a:t>
            </a:r>
            <a:r>
              <a:rPr sz="3200" spc="10" dirty="0">
                <a:latin typeface="Verdana" panose="020B0604030504040204" pitchFamily="34" charset="0"/>
                <a:ea typeface="Verdana" panose="020B0604030504040204" pitchFamily="34" charset="0"/>
                <a:cs typeface="Georgia"/>
              </a:rPr>
              <a:t> </a:t>
            </a:r>
            <a:r>
              <a:rPr sz="3200" spc="35" dirty="0">
                <a:latin typeface="Verdana" panose="020B0604030504040204" pitchFamily="34" charset="0"/>
                <a:ea typeface="Verdana" panose="020B0604030504040204" pitchFamily="34" charset="0"/>
                <a:cs typeface="Georgia"/>
              </a:rPr>
              <a:t>normalizing</a:t>
            </a:r>
            <a:r>
              <a:rPr sz="3200" spc="40" dirty="0">
                <a:latin typeface="Verdana" panose="020B0604030504040204" pitchFamily="34" charset="0"/>
                <a:ea typeface="Verdana" panose="020B0604030504040204" pitchFamily="34" charset="0"/>
                <a:cs typeface="Georgia"/>
              </a:rPr>
              <a:t> </a:t>
            </a:r>
            <a:r>
              <a:rPr sz="3200" spc="50" dirty="0">
                <a:latin typeface="Verdana" panose="020B0604030504040204" pitchFamily="34" charset="0"/>
                <a:ea typeface="Verdana" panose="020B0604030504040204" pitchFamily="34" charset="0"/>
                <a:cs typeface="Georgia"/>
              </a:rPr>
              <a:t>the </a:t>
            </a:r>
            <a:r>
              <a:rPr sz="3200" spc="-1000" dirty="0">
                <a:latin typeface="Verdana" panose="020B0604030504040204" pitchFamily="34" charset="0"/>
                <a:ea typeface="Verdana" panose="020B0604030504040204" pitchFamily="34" charset="0"/>
                <a:cs typeface="Georgia"/>
              </a:rPr>
              <a:t> </a:t>
            </a:r>
            <a:r>
              <a:rPr sz="3200" dirty="0">
                <a:latin typeface="Verdana" panose="020B0604030504040204" pitchFamily="34" charset="0"/>
                <a:ea typeface="Verdana" panose="020B0604030504040204" pitchFamily="34" charset="0"/>
                <a:cs typeface="Georgia"/>
              </a:rPr>
              <a:t>data</a:t>
            </a:r>
            <a:r>
              <a:rPr sz="3200" spc="5" dirty="0">
                <a:latin typeface="Verdana" panose="020B0604030504040204" pitchFamily="34" charset="0"/>
                <a:ea typeface="Verdana" panose="020B0604030504040204" pitchFamily="34" charset="0"/>
                <a:cs typeface="Georgia"/>
              </a:rPr>
              <a:t> </a:t>
            </a:r>
            <a:r>
              <a:rPr sz="3200" spc="45" dirty="0">
                <a:latin typeface="Verdana" panose="020B0604030504040204" pitchFamily="34" charset="0"/>
                <a:ea typeface="Verdana" panose="020B0604030504040204" pitchFamily="34" charset="0"/>
                <a:cs typeface="Georgia"/>
              </a:rPr>
              <a:t>for</a:t>
            </a:r>
            <a:r>
              <a:rPr sz="3200" spc="50" dirty="0">
                <a:latin typeface="Verdana" panose="020B0604030504040204" pitchFamily="34" charset="0"/>
                <a:ea typeface="Verdana" panose="020B0604030504040204" pitchFamily="34" charset="0"/>
                <a:cs typeface="Georgia"/>
              </a:rPr>
              <a:t> </a:t>
            </a:r>
            <a:r>
              <a:rPr sz="3200" spc="70" dirty="0">
                <a:latin typeface="Verdana" panose="020B0604030504040204" pitchFamily="34" charset="0"/>
                <a:ea typeface="Verdana" panose="020B0604030504040204" pitchFamily="34" charset="0"/>
                <a:cs typeface="Georgia"/>
              </a:rPr>
              <a:t>accuracy</a:t>
            </a:r>
            <a:r>
              <a:rPr sz="3200" spc="75" dirty="0">
                <a:latin typeface="Verdana" panose="020B0604030504040204" pitchFamily="34" charset="0"/>
                <a:ea typeface="Verdana" panose="020B0604030504040204" pitchFamily="34" charset="0"/>
                <a:cs typeface="Georgia"/>
              </a:rPr>
              <a:t> </a:t>
            </a:r>
            <a:r>
              <a:rPr sz="3200" spc="5" dirty="0">
                <a:latin typeface="Verdana" panose="020B0604030504040204" pitchFamily="34" charset="0"/>
                <a:ea typeface="Verdana" panose="020B0604030504040204" pitchFamily="34" charset="0"/>
                <a:cs typeface="Georgia"/>
              </a:rPr>
              <a:t>and</a:t>
            </a:r>
            <a:r>
              <a:rPr sz="3200" spc="10" dirty="0">
                <a:latin typeface="Verdana" panose="020B0604030504040204" pitchFamily="34" charset="0"/>
                <a:ea typeface="Verdana" panose="020B0604030504040204" pitchFamily="34" charset="0"/>
                <a:cs typeface="Georgia"/>
              </a:rPr>
              <a:t> </a:t>
            </a:r>
            <a:r>
              <a:rPr sz="3200" spc="30" dirty="0">
                <a:latin typeface="Verdana" panose="020B0604030504040204" pitchFamily="34" charset="0"/>
                <a:ea typeface="Verdana" panose="020B0604030504040204" pitchFamily="34" charset="0"/>
                <a:cs typeface="Georgia"/>
              </a:rPr>
              <a:t>consistency. </a:t>
            </a:r>
            <a:r>
              <a:rPr sz="3200" spc="35" dirty="0">
                <a:latin typeface="Verdana" panose="020B0604030504040204" pitchFamily="34" charset="0"/>
                <a:ea typeface="Verdana" panose="020B0604030504040204" pitchFamily="34" charset="0"/>
                <a:cs typeface="Georgia"/>
              </a:rPr>
              <a:t> </a:t>
            </a:r>
            <a:r>
              <a:rPr sz="3200" spc="50" dirty="0">
                <a:latin typeface="Verdana" panose="020B0604030504040204" pitchFamily="34" charset="0"/>
                <a:ea typeface="Verdana" panose="020B0604030504040204" pitchFamily="34" charset="0"/>
                <a:cs typeface="Georgia"/>
              </a:rPr>
              <a:t>These</a:t>
            </a:r>
            <a:r>
              <a:rPr sz="3200" spc="330" dirty="0">
                <a:latin typeface="Verdana" panose="020B0604030504040204" pitchFamily="34" charset="0"/>
                <a:ea typeface="Verdana" panose="020B0604030504040204" pitchFamily="34" charset="0"/>
                <a:cs typeface="Georgia"/>
              </a:rPr>
              <a:t> </a:t>
            </a:r>
            <a:r>
              <a:rPr sz="3200" spc="55" dirty="0">
                <a:latin typeface="Verdana" panose="020B0604030504040204" pitchFamily="34" charset="0"/>
                <a:ea typeface="Verdana" panose="020B0604030504040204" pitchFamily="34" charset="0"/>
                <a:cs typeface="Georgia"/>
              </a:rPr>
              <a:t>steps</a:t>
            </a:r>
            <a:r>
              <a:rPr sz="3200" spc="335" dirty="0">
                <a:latin typeface="Verdana" panose="020B0604030504040204" pitchFamily="34" charset="0"/>
                <a:ea typeface="Verdana" panose="020B0604030504040204" pitchFamily="34" charset="0"/>
                <a:cs typeface="Georgia"/>
              </a:rPr>
              <a:t> </a:t>
            </a:r>
            <a:r>
              <a:rPr sz="3200" spc="60" dirty="0">
                <a:latin typeface="Verdana" panose="020B0604030504040204" pitchFamily="34" charset="0"/>
                <a:ea typeface="Verdana" panose="020B0604030504040204" pitchFamily="34" charset="0"/>
                <a:cs typeface="Georgia"/>
              </a:rPr>
              <a:t>set</a:t>
            </a:r>
            <a:r>
              <a:rPr sz="3200" spc="210" dirty="0">
                <a:latin typeface="Verdana" panose="020B0604030504040204" pitchFamily="34" charset="0"/>
                <a:ea typeface="Verdana" panose="020B0604030504040204" pitchFamily="34" charset="0"/>
                <a:cs typeface="Georgia"/>
              </a:rPr>
              <a:t> </a:t>
            </a:r>
            <a:r>
              <a:rPr sz="3200" spc="50" dirty="0">
                <a:latin typeface="Verdana" panose="020B0604030504040204" pitchFamily="34" charset="0"/>
                <a:ea typeface="Verdana" panose="020B0604030504040204" pitchFamily="34" charset="0"/>
                <a:cs typeface="Georgia"/>
              </a:rPr>
              <a:t>the</a:t>
            </a:r>
            <a:r>
              <a:rPr sz="3200" spc="330" dirty="0">
                <a:latin typeface="Verdana" panose="020B0604030504040204" pitchFamily="34" charset="0"/>
                <a:ea typeface="Verdana" panose="020B0604030504040204" pitchFamily="34" charset="0"/>
                <a:cs typeface="Georgia"/>
              </a:rPr>
              <a:t> </a:t>
            </a:r>
            <a:r>
              <a:rPr sz="3200" spc="40" dirty="0">
                <a:latin typeface="Verdana" panose="020B0604030504040204" pitchFamily="34" charset="0"/>
                <a:ea typeface="Verdana" panose="020B0604030504040204" pitchFamily="34" charset="0"/>
                <a:cs typeface="Georgia"/>
              </a:rPr>
              <a:t>stage</a:t>
            </a:r>
            <a:r>
              <a:rPr sz="3200" spc="335" dirty="0">
                <a:latin typeface="Verdana" panose="020B0604030504040204" pitchFamily="34" charset="0"/>
                <a:ea typeface="Verdana" panose="020B0604030504040204" pitchFamily="34" charset="0"/>
                <a:cs typeface="Georgia"/>
              </a:rPr>
              <a:t> </a:t>
            </a:r>
            <a:r>
              <a:rPr sz="3200" spc="45" dirty="0">
                <a:latin typeface="Verdana" panose="020B0604030504040204" pitchFamily="34" charset="0"/>
                <a:ea typeface="Verdana" panose="020B0604030504040204" pitchFamily="34" charset="0"/>
                <a:cs typeface="Georgia"/>
              </a:rPr>
              <a:t>for</a:t>
            </a:r>
            <a:r>
              <a:rPr sz="3200" spc="250" dirty="0">
                <a:latin typeface="Verdana" panose="020B0604030504040204" pitchFamily="34" charset="0"/>
                <a:ea typeface="Verdana" panose="020B0604030504040204" pitchFamily="34" charset="0"/>
                <a:cs typeface="Georgia"/>
              </a:rPr>
              <a:t> </a:t>
            </a:r>
            <a:r>
              <a:rPr sz="3200" spc="65" dirty="0">
                <a:latin typeface="Verdana" panose="020B0604030504040204" pitchFamily="34" charset="0"/>
                <a:ea typeface="Verdana" panose="020B0604030504040204" pitchFamily="34" charset="0"/>
                <a:cs typeface="Georgia"/>
              </a:rPr>
              <a:t>accurate</a:t>
            </a:r>
            <a:r>
              <a:rPr lang="en-IN" sz="3200" spc="65" dirty="0">
                <a:latin typeface="Verdana" panose="020B0604030504040204" pitchFamily="34" charset="0"/>
                <a:ea typeface="Verdana" panose="020B0604030504040204" pitchFamily="34" charset="0"/>
                <a:cs typeface="Georgia"/>
              </a:rPr>
              <a:t> </a:t>
            </a:r>
            <a:r>
              <a:rPr lang="en-IN" sz="3200" spc="40" dirty="0">
                <a:latin typeface="Verdana" panose="020B0604030504040204" pitchFamily="34" charset="0"/>
                <a:ea typeface="Verdana" panose="020B0604030504040204" pitchFamily="34" charset="0"/>
                <a:cs typeface="Georgia"/>
              </a:rPr>
              <a:t>p</a:t>
            </a:r>
            <a:r>
              <a:rPr lang="en-IN" sz="3200" spc="60" dirty="0">
                <a:latin typeface="Verdana" panose="020B0604030504040204" pitchFamily="34" charset="0"/>
                <a:ea typeface="Verdana" panose="020B0604030504040204" pitchFamily="34" charset="0"/>
                <a:cs typeface="Georgia"/>
              </a:rPr>
              <a:t>r</a:t>
            </a:r>
            <a:r>
              <a:rPr lang="en-IN" sz="3200" spc="90" dirty="0">
                <a:latin typeface="Verdana" panose="020B0604030504040204" pitchFamily="34" charset="0"/>
                <a:ea typeface="Verdana" panose="020B0604030504040204" pitchFamily="34" charset="0"/>
                <a:cs typeface="Georgia"/>
              </a:rPr>
              <a:t>e</a:t>
            </a:r>
            <a:r>
              <a:rPr lang="en-IN" sz="3200" spc="25" dirty="0">
                <a:latin typeface="Verdana" panose="020B0604030504040204" pitchFamily="34" charset="0"/>
                <a:ea typeface="Verdana" panose="020B0604030504040204" pitchFamily="34" charset="0"/>
                <a:cs typeface="Georgia"/>
              </a:rPr>
              <a:t>d</a:t>
            </a:r>
            <a:r>
              <a:rPr lang="en-IN" sz="3200" dirty="0">
                <a:latin typeface="Verdana" panose="020B0604030504040204" pitchFamily="34" charset="0"/>
                <a:ea typeface="Verdana" panose="020B0604030504040204" pitchFamily="34" charset="0"/>
                <a:cs typeface="Georgia"/>
              </a:rPr>
              <a:t>i</a:t>
            </a:r>
            <a:r>
              <a:rPr lang="en-IN" sz="3200" spc="130" dirty="0">
                <a:latin typeface="Verdana" panose="020B0604030504040204" pitchFamily="34" charset="0"/>
                <a:ea typeface="Verdana" panose="020B0604030504040204" pitchFamily="34" charset="0"/>
                <a:cs typeface="Georgia"/>
              </a:rPr>
              <a:t>c</a:t>
            </a:r>
            <a:r>
              <a:rPr lang="en-IN" sz="3200" spc="35" dirty="0">
                <a:latin typeface="Verdana" panose="020B0604030504040204" pitchFamily="34" charset="0"/>
                <a:ea typeface="Verdana" panose="020B0604030504040204" pitchFamily="34" charset="0"/>
                <a:cs typeface="Georgia"/>
              </a:rPr>
              <a:t>t</a:t>
            </a:r>
            <a:r>
              <a:rPr lang="en-IN" sz="3200" dirty="0">
                <a:latin typeface="Verdana" panose="020B0604030504040204" pitchFamily="34" charset="0"/>
                <a:ea typeface="Verdana" panose="020B0604030504040204" pitchFamily="34" charset="0"/>
                <a:cs typeface="Georgia"/>
              </a:rPr>
              <a:t>i</a:t>
            </a:r>
            <a:r>
              <a:rPr lang="en-IN" sz="3200" spc="35" dirty="0">
                <a:latin typeface="Verdana" panose="020B0604030504040204" pitchFamily="34" charset="0"/>
                <a:ea typeface="Verdana" panose="020B0604030504040204" pitchFamily="34" charset="0"/>
                <a:cs typeface="Georgia"/>
              </a:rPr>
              <a:t>o</a:t>
            </a:r>
            <a:r>
              <a:rPr lang="en-IN" sz="3200" spc="25" dirty="0">
                <a:latin typeface="Verdana" panose="020B0604030504040204" pitchFamily="34" charset="0"/>
                <a:ea typeface="Verdana" panose="020B0604030504040204" pitchFamily="34" charset="0"/>
                <a:cs typeface="Georgia"/>
              </a:rPr>
              <a:t>n</a:t>
            </a:r>
            <a:r>
              <a:rPr lang="en-IN" sz="3200" dirty="0">
                <a:latin typeface="Verdana" panose="020B0604030504040204" pitchFamily="34" charset="0"/>
                <a:ea typeface="Verdana" panose="020B0604030504040204" pitchFamily="34" charset="0"/>
                <a:cs typeface="Georgia"/>
              </a:rPr>
              <a:t>	</a:t>
            </a:r>
            <a:r>
              <a:rPr lang="en-IN" sz="3200" spc="30" dirty="0">
                <a:latin typeface="Verdana" panose="020B0604030504040204" pitchFamily="34" charset="0"/>
                <a:ea typeface="Verdana" panose="020B0604030504040204" pitchFamily="34" charset="0"/>
                <a:cs typeface="Georgia"/>
              </a:rPr>
              <a:t>m</a:t>
            </a:r>
            <a:r>
              <a:rPr lang="en-IN" sz="3200" spc="35" dirty="0">
                <a:latin typeface="Verdana" panose="020B0604030504040204" pitchFamily="34" charset="0"/>
                <a:ea typeface="Verdana" panose="020B0604030504040204" pitchFamily="34" charset="0"/>
                <a:cs typeface="Georgia"/>
              </a:rPr>
              <a:t>o</a:t>
            </a:r>
            <a:r>
              <a:rPr lang="en-IN" sz="3200" spc="25" dirty="0">
                <a:latin typeface="Verdana" panose="020B0604030504040204" pitchFamily="34" charset="0"/>
                <a:ea typeface="Verdana" panose="020B0604030504040204" pitchFamily="34" charset="0"/>
                <a:cs typeface="Georgia"/>
              </a:rPr>
              <a:t>d</a:t>
            </a:r>
            <a:r>
              <a:rPr lang="en-IN" sz="3200" spc="90" dirty="0">
                <a:latin typeface="Verdana" panose="020B0604030504040204" pitchFamily="34" charset="0"/>
                <a:ea typeface="Verdana" panose="020B0604030504040204" pitchFamily="34" charset="0"/>
                <a:cs typeface="Georgia"/>
              </a:rPr>
              <a:t>e</a:t>
            </a:r>
            <a:r>
              <a:rPr lang="en-IN" sz="3200" spc="-5" dirty="0">
                <a:latin typeface="Verdana" panose="020B0604030504040204" pitchFamily="34" charset="0"/>
                <a:ea typeface="Verdana" panose="020B0604030504040204" pitchFamily="34" charset="0"/>
                <a:cs typeface="Georgia"/>
              </a:rPr>
              <a:t>l</a:t>
            </a:r>
            <a:r>
              <a:rPr lang="en-IN" sz="3200" spc="40" dirty="0">
                <a:latin typeface="Verdana" panose="020B0604030504040204" pitchFamily="34" charset="0"/>
                <a:ea typeface="Verdana" panose="020B0604030504040204" pitchFamily="34" charset="0"/>
                <a:cs typeface="Georgia"/>
              </a:rPr>
              <a:t>s  </a:t>
            </a:r>
            <a:r>
              <a:rPr lang="en-IN" sz="3200" dirty="0">
                <a:latin typeface="Verdana" panose="020B0604030504040204" pitchFamily="34" charset="0"/>
                <a:ea typeface="Verdana" panose="020B0604030504040204" pitchFamily="34" charset="0"/>
                <a:cs typeface="Georgia"/>
              </a:rPr>
              <a:t>an</a:t>
            </a:r>
            <a:r>
              <a:rPr lang="en-IN" sz="3200" spc="25" dirty="0">
                <a:latin typeface="Verdana" panose="020B0604030504040204" pitchFamily="34" charset="0"/>
                <a:ea typeface="Verdana" panose="020B0604030504040204" pitchFamily="34" charset="0"/>
                <a:cs typeface="Georgia"/>
              </a:rPr>
              <a:t>d </a:t>
            </a:r>
            <a:r>
              <a:rPr lang="en-IN" sz="3200" dirty="0">
                <a:latin typeface="Verdana" panose="020B0604030504040204" pitchFamily="34" charset="0"/>
                <a:ea typeface="Verdana" panose="020B0604030504040204" pitchFamily="34" charset="0"/>
                <a:cs typeface="Georgia"/>
              </a:rPr>
              <a:t>i</a:t>
            </a:r>
            <a:r>
              <a:rPr lang="en-IN" sz="3200" spc="25" dirty="0">
                <a:latin typeface="Verdana" panose="020B0604030504040204" pitchFamily="34" charset="0"/>
                <a:ea typeface="Verdana" panose="020B0604030504040204" pitchFamily="34" charset="0"/>
                <a:cs typeface="Georgia"/>
              </a:rPr>
              <a:t>n</a:t>
            </a:r>
            <a:r>
              <a:rPr lang="en-IN" sz="3200" spc="-50" dirty="0">
                <a:latin typeface="Verdana" panose="020B0604030504040204" pitchFamily="34" charset="0"/>
                <a:ea typeface="Verdana" panose="020B0604030504040204" pitchFamily="34" charset="0"/>
                <a:cs typeface="Georgia"/>
              </a:rPr>
              <a:t>f</a:t>
            </a:r>
            <a:r>
              <a:rPr lang="en-IN" sz="3200" spc="35" dirty="0">
                <a:latin typeface="Verdana" panose="020B0604030504040204" pitchFamily="34" charset="0"/>
                <a:ea typeface="Verdana" panose="020B0604030504040204" pitchFamily="34" charset="0"/>
                <a:cs typeface="Georgia"/>
              </a:rPr>
              <a:t>o</a:t>
            </a:r>
            <a:r>
              <a:rPr lang="en-IN" sz="3200" spc="145" dirty="0">
                <a:latin typeface="Verdana" panose="020B0604030504040204" pitchFamily="34" charset="0"/>
                <a:ea typeface="Verdana" panose="020B0604030504040204" pitchFamily="34" charset="0"/>
                <a:cs typeface="Georgia"/>
              </a:rPr>
              <a:t>r</a:t>
            </a:r>
            <a:r>
              <a:rPr lang="en-IN" sz="3200" spc="30" dirty="0">
                <a:latin typeface="Verdana" panose="020B0604030504040204" pitchFamily="34" charset="0"/>
                <a:ea typeface="Verdana" panose="020B0604030504040204" pitchFamily="34" charset="0"/>
                <a:cs typeface="Georgia"/>
              </a:rPr>
              <a:t>m</a:t>
            </a:r>
            <a:r>
              <a:rPr lang="en-IN" sz="3200" spc="90" dirty="0">
                <a:latin typeface="Verdana" panose="020B0604030504040204" pitchFamily="34" charset="0"/>
                <a:ea typeface="Verdana" panose="020B0604030504040204" pitchFamily="34" charset="0"/>
                <a:cs typeface="Georgia"/>
              </a:rPr>
              <a:t>e</a:t>
            </a:r>
            <a:r>
              <a:rPr lang="en-IN" sz="3200" spc="15" dirty="0">
                <a:latin typeface="Verdana" panose="020B0604030504040204" pitchFamily="34" charset="0"/>
                <a:ea typeface="Verdana" panose="020B0604030504040204" pitchFamily="34" charset="0"/>
                <a:cs typeface="Georgia"/>
              </a:rPr>
              <a:t>d </a:t>
            </a:r>
            <a:r>
              <a:rPr lang="en-IN" sz="3200" spc="65" dirty="0">
                <a:latin typeface="Verdana" panose="020B0604030504040204" pitchFamily="34" charset="0"/>
                <a:ea typeface="Verdana" panose="020B0604030504040204" pitchFamily="34" charset="0"/>
                <a:cs typeface="Georgia"/>
              </a:rPr>
              <a:t>decision-making </a:t>
            </a:r>
            <a:r>
              <a:rPr lang="en-IN" sz="3200" spc="70" dirty="0">
                <a:latin typeface="Verdana" panose="020B0604030504040204" pitchFamily="34" charset="0"/>
                <a:ea typeface="Verdana" panose="020B0604030504040204" pitchFamily="34" charset="0"/>
                <a:cs typeface="Georgia"/>
              </a:rPr>
              <a:t> </a:t>
            </a:r>
            <a:r>
              <a:rPr lang="en-IN" sz="3200" spc="35" dirty="0">
                <a:latin typeface="Verdana" panose="020B0604030504040204" pitchFamily="34" charset="0"/>
                <a:ea typeface="Verdana" panose="020B0604030504040204" pitchFamily="34" charset="0"/>
                <a:cs typeface="Georgia"/>
              </a:rPr>
              <a:t>placements </a:t>
            </a:r>
            <a:r>
              <a:rPr lang="en-IN" sz="3200" dirty="0">
                <a:latin typeface="Verdana" panose="020B0604030504040204" pitchFamily="34" charset="0"/>
                <a:ea typeface="Verdana" panose="020B0604030504040204" pitchFamily="34" charset="0"/>
                <a:cs typeface="Georgia"/>
              </a:rPr>
              <a:t>i</a:t>
            </a:r>
            <a:r>
              <a:rPr lang="en-IN" sz="3200" spc="25" dirty="0">
                <a:latin typeface="Verdana" panose="020B0604030504040204" pitchFamily="34" charset="0"/>
                <a:ea typeface="Verdana" panose="020B0604030504040204" pitchFamily="34" charset="0"/>
                <a:cs typeface="Georgia"/>
              </a:rPr>
              <a:t>n </a:t>
            </a:r>
            <a:r>
              <a:rPr lang="en-IN" sz="3200" dirty="0">
                <a:latin typeface="Verdana" panose="020B0604030504040204" pitchFamily="34" charset="0"/>
                <a:ea typeface="Verdana" panose="020B0604030504040204" pitchFamily="34" charset="0"/>
                <a:cs typeface="Georgia"/>
              </a:rPr>
              <a:t>cam</a:t>
            </a:r>
            <a:r>
              <a:rPr lang="en-IN" sz="3200" spc="40" dirty="0">
                <a:latin typeface="Verdana" panose="020B0604030504040204" pitchFamily="34" charset="0"/>
                <a:ea typeface="Verdana" panose="020B0604030504040204" pitchFamily="34" charset="0"/>
                <a:cs typeface="Georgia"/>
              </a:rPr>
              <a:t>p</a:t>
            </a:r>
            <a:r>
              <a:rPr lang="en-IN" sz="3200" spc="20" dirty="0">
                <a:latin typeface="Verdana" panose="020B0604030504040204" pitchFamily="34" charset="0"/>
                <a:ea typeface="Verdana" panose="020B0604030504040204" pitchFamily="34" charset="0"/>
                <a:cs typeface="Georgia"/>
              </a:rPr>
              <a:t>u</a:t>
            </a:r>
            <a:r>
              <a:rPr lang="en-IN" sz="3200" spc="60" dirty="0">
                <a:latin typeface="Verdana" panose="020B0604030504040204" pitchFamily="34" charset="0"/>
                <a:ea typeface="Verdana" panose="020B0604030504040204" pitchFamily="34" charset="0"/>
                <a:cs typeface="Georgia"/>
              </a:rPr>
              <a:t>s</a:t>
            </a:r>
            <a:r>
              <a:rPr lang="en-IN" sz="3200" spc="35" dirty="0">
                <a:latin typeface="Verdana" panose="020B0604030504040204" pitchFamily="34" charset="0"/>
                <a:ea typeface="Verdana" panose="020B0604030504040204" pitchFamily="34" charset="0"/>
                <a:cs typeface="Georgia"/>
              </a:rPr>
              <a:t>.</a:t>
            </a:r>
            <a:endParaRPr lang="en-IN" sz="3200" dirty="0">
              <a:latin typeface="Verdana" panose="020B0604030504040204" pitchFamily="34" charset="0"/>
              <a:ea typeface="Verdana" panose="020B0604030504040204" pitchFamily="34" charset="0"/>
              <a:cs typeface="Georgia"/>
            </a:endParaRPr>
          </a:p>
        </p:txBody>
      </p:sp>
      <p:sp>
        <p:nvSpPr>
          <p:cNvPr id="5" name="object 5"/>
          <p:cNvSpPr txBox="1">
            <a:spLocks noGrp="1"/>
          </p:cNvSpPr>
          <p:nvPr>
            <p:ph type="title"/>
          </p:nvPr>
        </p:nvSpPr>
        <p:spPr>
          <a:xfrm>
            <a:off x="872192" y="1717820"/>
            <a:ext cx="7770495" cy="596900"/>
          </a:xfrm>
          <a:prstGeom prst="rect">
            <a:avLst/>
          </a:prstGeom>
        </p:spPr>
        <p:txBody>
          <a:bodyPr vert="horz" wrap="square" lIns="0" tIns="12700" rIns="0" bIns="0" rtlCol="0">
            <a:spAutoFit/>
          </a:bodyPr>
          <a:lstStyle/>
          <a:p>
            <a:pPr marL="12700">
              <a:lnSpc>
                <a:spcPct val="100000"/>
              </a:lnSpc>
              <a:spcBef>
                <a:spcPts val="100"/>
              </a:spcBef>
            </a:pPr>
            <a:r>
              <a:rPr sz="3750" spc="-40" dirty="0">
                <a:latin typeface="Palatino Linotype"/>
                <a:cs typeface="Palatino Linotype"/>
              </a:rPr>
              <a:t>Data</a:t>
            </a:r>
            <a:r>
              <a:rPr sz="3750" spc="-85" dirty="0">
                <a:latin typeface="Palatino Linotype"/>
                <a:cs typeface="Palatino Linotype"/>
              </a:rPr>
              <a:t> </a:t>
            </a:r>
            <a:r>
              <a:rPr sz="3750" spc="-20" dirty="0">
                <a:latin typeface="Palatino Linotype"/>
                <a:cs typeface="Palatino Linotype"/>
              </a:rPr>
              <a:t>Collection</a:t>
            </a:r>
            <a:r>
              <a:rPr sz="3750" spc="-60" dirty="0">
                <a:latin typeface="Palatino Linotype"/>
                <a:cs typeface="Palatino Linotype"/>
              </a:rPr>
              <a:t> </a:t>
            </a:r>
            <a:r>
              <a:rPr sz="3750" spc="-15" dirty="0">
                <a:latin typeface="Palatino Linotype"/>
                <a:cs typeface="Palatino Linotype"/>
              </a:rPr>
              <a:t>and</a:t>
            </a:r>
            <a:r>
              <a:rPr sz="3750" spc="-60" dirty="0">
                <a:latin typeface="Palatino Linotype"/>
                <a:cs typeface="Palatino Linotype"/>
              </a:rPr>
              <a:t> </a:t>
            </a:r>
            <a:r>
              <a:rPr sz="3750" spc="85" dirty="0">
                <a:latin typeface="Palatino Linotype"/>
                <a:cs typeface="Palatino Linotype"/>
              </a:rPr>
              <a:t>Pre-Processing</a:t>
            </a:r>
            <a:endParaRPr sz="3750" dirty="0">
              <a:latin typeface="Palatino Linotype"/>
              <a:cs typeface="Palatino Linotype"/>
            </a:endParaRPr>
          </a:p>
        </p:txBody>
      </p:sp>
      <p:pic>
        <p:nvPicPr>
          <p:cNvPr id="6" name="object 6"/>
          <p:cNvPicPr/>
          <p:nvPr/>
        </p:nvPicPr>
        <p:blipFill>
          <a:blip r:embed="rId2" cstate="print"/>
          <a:stretch>
            <a:fillRect/>
          </a:stretch>
        </p:blipFill>
        <p:spPr>
          <a:xfrm>
            <a:off x="9599671" y="0"/>
            <a:ext cx="8688328" cy="1028699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49523" y="1619894"/>
            <a:ext cx="5528945" cy="711200"/>
          </a:xfrm>
          <a:prstGeom prst="rect">
            <a:avLst/>
          </a:prstGeom>
        </p:spPr>
        <p:txBody>
          <a:bodyPr vert="horz" wrap="square" lIns="0" tIns="12700" rIns="0" bIns="0" rtlCol="0">
            <a:spAutoFit/>
          </a:bodyPr>
          <a:lstStyle/>
          <a:p>
            <a:pPr marL="12700">
              <a:lnSpc>
                <a:spcPct val="100000"/>
              </a:lnSpc>
              <a:spcBef>
                <a:spcPts val="100"/>
              </a:spcBef>
            </a:pPr>
            <a:r>
              <a:rPr sz="4500" spc="345" dirty="0"/>
              <a:t>B</a:t>
            </a:r>
            <a:r>
              <a:rPr sz="4500" spc="-350" dirty="0"/>
              <a:t>e</a:t>
            </a:r>
            <a:r>
              <a:rPr sz="4500" spc="105" dirty="0"/>
              <a:t>n</a:t>
            </a:r>
            <a:r>
              <a:rPr sz="4500" spc="-320" dirty="0"/>
              <a:t>e</a:t>
            </a:r>
            <a:r>
              <a:rPr sz="4500" spc="130" dirty="0"/>
              <a:t>ﬁ</a:t>
            </a:r>
            <a:r>
              <a:rPr sz="4500" spc="-204" dirty="0"/>
              <a:t>t</a:t>
            </a:r>
            <a:r>
              <a:rPr sz="4500" spc="140" dirty="0"/>
              <a:t>s</a:t>
            </a:r>
            <a:r>
              <a:rPr sz="4500" spc="-310" dirty="0"/>
              <a:t> </a:t>
            </a:r>
            <a:r>
              <a:rPr sz="4500" spc="-165" dirty="0"/>
              <a:t>f</a:t>
            </a:r>
            <a:r>
              <a:rPr sz="4500" spc="-5" dirty="0"/>
              <a:t>o</a:t>
            </a:r>
            <a:r>
              <a:rPr sz="4500" spc="175" dirty="0"/>
              <a:t>r</a:t>
            </a:r>
            <a:r>
              <a:rPr sz="4500" spc="-405" dirty="0"/>
              <a:t> </a:t>
            </a:r>
            <a:r>
              <a:rPr sz="4500" spc="325" dirty="0"/>
              <a:t>S</a:t>
            </a:r>
            <a:r>
              <a:rPr sz="4500" spc="-204" dirty="0"/>
              <a:t>t</a:t>
            </a:r>
            <a:r>
              <a:rPr sz="4500" spc="65" dirty="0"/>
              <a:t>u</a:t>
            </a:r>
            <a:r>
              <a:rPr sz="4500" spc="75" dirty="0"/>
              <a:t>d</a:t>
            </a:r>
            <a:r>
              <a:rPr sz="4500" spc="-350" dirty="0"/>
              <a:t>e</a:t>
            </a:r>
            <a:r>
              <a:rPr sz="4500" spc="105" dirty="0"/>
              <a:t>n</a:t>
            </a:r>
            <a:r>
              <a:rPr sz="4500" spc="-204" dirty="0"/>
              <a:t>t</a:t>
            </a:r>
            <a:r>
              <a:rPr sz="4500" spc="140" dirty="0"/>
              <a:t>s</a:t>
            </a:r>
            <a:endParaRPr sz="4500" dirty="0"/>
          </a:p>
        </p:txBody>
      </p:sp>
      <p:sp>
        <p:nvSpPr>
          <p:cNvPr id="3" name="object 3"/>
          <p:cNvSpPr txBox="1"/>
          <p:nvPr/>
        </p:nvSpPr>
        <p:spPr>
          <a:xfrm>
            <a:off x="1420123" y="2884528"/>
            <a:ext cx="6258560" cy="4425950"/>
          </a:xfrm>
          <a:prstGeom prst="rect">
            <a:avLst/>
          </a:prstGeom>
        </p:spPr>
        <p:txBody>
          <a:bodyPr vert="horz" wrap="square" lIns="0" tIns="9525" rIns="0" bIns="0" rtlCol="0">
            <a:spAutoFit/>
          </a:bodyPr>
          <a:lstStyle/>
          <a:p>
            <a:pPr marL="12700" marR="5080" indent="580390" algn="r">
              <a:lnSpc>
                <a:spcPct val="118000"/>
              </a:lnSpc>
              <a:spcBef>
                <a:spcPts val="75"/>
              </a:spcBef>
            </a:pPr>
            <a:r>
              <a:rPr sz="2450" spc="185" dirty="0">
                <a:latin typeface="Verdana"/>
                <a:cs typeface="Verdana"/>
              </a:rPr>
              <a:t>B</a:t>
            </a:r>
            <a:r>
              <a:rPr sz="2450" spc="-110" dirty="0">
                <a:latin typeface="Verdana"/>
                <a:cs typeface="Verdana"/>
              </a:rPr>
              <a:t>y</a:t>
            </a:r>
            <a:r>
              <a:rPr sz="2450" spc="-215" dirty="0">
                <a:latin typeface="Verdana"/>
                <a:cs typeface="Verdana"/>
              </a:rPr>
              <a:t> </a:t>
            </a:r>
            <a:r>
              <a:rPr sz="2450" spc="20" dirty="0">
                <a:latin typeface="Verdana"/>
                <a:cs typeface="Verdana"/>
              </a:rPr>
              <a:t>us</a:t>
            </a:r>
            <a:r>
              <a:rPr sz="2450" spc="-10" dirty="0">
                <a:latin typeface="Verdana"/>
                <a:cs typeface="Verdana"/>
              </a:rPr>
              <a:t>i</a:t>
            </a:r>
            <a:r>
              <a:rPr sz="2450" spc="125" dirty="0">
                <a:latin typeface="Verdana"/>
                <a:cs typeface="Verdana"/>
              </a:rPr>
              <a:t>n</a:t>
            </a:r>
            <a:r>
              <a:rPr sz="2450" spc="170" dirty="0">
                <a:latin typeface="Verdana"/>
                <a:cs typeface="Verdana"/>
              </a:rPr>
              <a:t>g</a:t>
            </a:r>
            <a:r>
              <a:rPr sz="2450" spc="-215" dirty="0">
                <a:latin typeface="Verdana"/>
                <a:cs typeface="Verdana"/>
              </a:rPr>
              <a:t> </a:t>
            </a:r>
            <a:r>
              <a:rPr sz="2450" spc="60" dirty="0">
                <a:latin typeface="Verdana"/>
                <a:cs typeface="Verdana"/>
              </a:rPr>
              <a:t>o</a:t>
            </a:r>
            <a:r>
              <a:rPr sz="2450" spc="30" dirty="0">
                <a:latin typeface="Verdana"/>
                <a:cs typeface="Verdana"/>
              </a:rPr>
              <a:t>ur</a:t>
            </a:r>
            <a:r>
              <a:rPr sz="2450" spc="-215" dirty="0">
                <a:latin typeface="Verdana"/>
                <a:cs typeface="Verdana"/>
              </a:rPr>
              <a:t> </a:t>
            </a:r>
            <a:r>
              <a:rPr sz="2450" spc="-15" dirty="0">
                <a:latin typeface="Verdana"/>
                <a:cs typeface="Verdana"/>
              </a:rPr>
              <a:t>a</a:t>
            </a:r>
            <a:r>
              <a:rPr sz="2450" spc="150" dirty="0">
                <a:latin typeface="Verdana"/>
                <a:cs typeface="Verdana"/>
              </a:rPr>
              <a:t>p</a:t>
            </a:r>
            <a:r>
              <a:rPr sz="2450" spc="110" dirty="0">
                <a:latin typeface="Verdana"/>
                <a:cs typeface="Verdana"/>
              </a:rPr>
              <a:t>p</a:t>
            </a:r>
            <a:r>
              <a:rPr sz="2450" spc="-370" dirty="0">
                <a:latin typeface="Verdana"/>
                <a:cs typeface="Verdana"/>
              </a:rPr>
              <a:t>,</a:t>
            </a:r>
            <a:r>
              <a:rPr sz="2450" spc="-215" dirty="0">
                <a:latin typeface="Verdana"/>
                <a:cs typeface="Verdana"/>
              </a:rPr>
              <a:t> </a:t>
            </a:r>
            <a:r>
              <a:rPr sz="2450" spc="-70" dirty="0">
                <a:latin typeface="Verdana"/>
                <a:cs typeface="Verdana"/>
              </a:rPr>
              <a:t>s</a:t>
            </a:r>
            <a:r>
              <a:rPr sz="2450" spc="35" dirty="0">
                <a:latin typeface="Verdana"/>
                <a:cs typeface="Verdana"/>
              </a:rPr>
              <a:t>t</a:t>
            </a:r>
            <a:r>
              <a:rPr sz="2450" spc="114" dirty="0">
                <a:latin typeface="Verdana"/>
                <a:cs typeface="Verdana"/>
              </a:rPr>
              <a:t>u</a:t>
            </a:r>
            <a:r>
              <a:rPr sz="2450" spc="150" dirty="0">
                <a:latin typeface="Verdana"/>
                <a:cs typeface="Verdana"/>
              </a:rPr>
              <a:t>d</a:t>
            </a:r>
            <a:r>
              <a:rPr sz="2450" spc="35" dirty="0">
                <a:latin typeface="Verdana"/>
                <a:cs typeface="Verdana"/>
              </a:rPr>
              <a:t>e</a:t>
            </a:r>
            <a:r>
              <a:rPr sz="2450" spc="125" dirty="0">
                <a:latin typeface="Verdana"/>
                <a:cs typeface="Verdana"/>
              </a:rPr>
              <a:t>n</a:t>
            </a:r>
            <a:r>
              <a:rPr sz="2450" spc="35" dirty="0">
                <a:latin typeface="Verdana"/>
                <a:cs typeface="Verdana"/>
              </a:rPr>
              <a:t>t</a:t>
            </a:r>
            <a:r>
              <a:rPr sz="2450" spc="-70" dirty="0">
                <a:latin typeface="Verdana"/>
                <a:cs typeface="Verdana"/>
              </a:rPr>
              <a:t>s</a:t>
            </a:r>
            <a:r>
              <a:rPr sz="2450" spc="-215" dirty="0">
                <a:latin typeface="Verdana"/>
                <a:cs typeface="Verdana"/>
              </a:rPr>
              <a:t> </a:t>
            </a:r>
            <a:r>
              <a:rPr sz="2450" spc="114" dirty="0">
                <a:latin typeface="Verdana"/>
                <a:cs typeface="Verdana"/>
              </a:rPr>
              <a:t>c</a:t>
            </a:r>
            <a:r>
              <a:rPr sz="2450" spc="-15" dirty="0">
                <a:latin typeface="Verdana"/>
                <a:cs typeface="Verdana"/>
              </a:rPr>
              <a:t>a</a:t>
            </a:r>
            <a:r>
              <a:rPr sz="2450" spc="125" dirty="0">
                <a:latin typeface="Verdana"/>
                <a:cs typeface="Verdana"/>
              </a:rPr>
              <a:t>n</a:t>
            </a:r>
            <a:r>
              <a:rPr sz="2450" spc="-215" dirty="0">
                <a:latin typeface="Verdana"/>
                <a:cs typeface="Verdana"/>
              </a:rPr>
              <a:t> </a:t>
            </a:r>
            <a:r>
              <a:rPr sz="2450" spc="80" dirty="0">
                <a:latin typeface="Verdana"/>
                <a:cs typeface="Verdana"/>
              </a:rPr>
              <a:t>ga</a:t>
            </a:r>
            <a:r>
              <a:rPr sz="2450" spc="-10" dirty="0">
                <a:latin typeface="Verdana"/>
                <a:cs typeface="Verdana"/>
              </a:rPr>
              <a:t>i</a:t>
            </a:r>
            <a:r>
              <a:rPr sz="2450" spc="85" dirty="0">
                <a:latin typeface="Verdana"/>
                <a:cs typeface="Verdana"/>
              </a:rPr>
              <a:t>n  </a:t>
            </a:r>
            <a:r>
              <a:rPr sz="2450" spc="-70" dirty="0">
                <a:latin typeface="Verdana"/>
                <a:cs typeface="Verdana"/>
              </a:rPr>
              <a:t>s</a:t>
            </a:r>
            <a:r>
              <a:rPr sz="2450" spc="10" dirty="0">
                <a:latin typeface="Verdana"/>
                <a:cs typeface="Verdana"/>
              </a:rPr>
              <a:t>e</a:t>
            </a:r>
            <a:r>
              <a:rPr sz="2450" spc="-150" dirty="0">
                <a:latin typeface="Verdana"/>
                <a:cs typeface="Verdana"/>
              </a:rPr>
              <a:t>v</a:t>
            </a:r>
            <a:r>
              <a:rPr sz="2450" spc="35" dirty="0">
                <a:latin typeface="Verdana"/>
                <a:cs typeface="Verdana"/>
              </a:rPr>
              <a:t>e</a:t>
            </a:r>
            <a:r>
              <a:rPr sz="2450" spc="-80" dirty="0">
                <a:latin typeface="Verdana"/>
                <a:cs typeface="Verdana"/>
              </a:rPr>
              <a:t>r</a:t>
            </a:r>
            <a:r>
              <a:rPr sz="2450" spc="-15" dirty="0">
                <a:latin typeface="Verdana"/>
                <a:cs typeface="Verdana"/>
              </a:rPr>
              <a:t>a</a:t>
            </a:r>
            <a:r>
              <a:rPr sz="2450" spc="-10" dirty="0">
                <a:latin typeface="Verdana"/>
                <a:cs typeface="Verdana"/>
              </a:rPr>
              <a:t>l</a:t>
            </a:r>
            <a:r>
              <a:rPr sz="2450" spc="-215" dirty="0">
                <a:latin typeface="Verdana"/>
                <a:cs typeface="Verdana"/>
              </a:rPr>
              <a:t> </a:t>
            </a:r>
            <a:r>
              <a:rPr sz="2450" spc="150" dirty="0">
                <a:latin typeface="Verdana"/>
                <a:cs typeface="Verdana"/>
              </a:rPr>
              <a:t>b</a:t>
            </a:r>
            <a:r>
              <a:rPr sz="2450" spc="35" dirty="0">
                <a:latin typeface="Verdana"/>
                <a:cs typeface="Verdana"/>
              </a:rPr>
              <a:t>e</a:t>
            </a:r>
            <a:r>
              <a:rPr sz="2450" spc="125" dirty="0">
                <a:latin typeface="Verdana"/>
                <a:cs typeface="Verdana"/>
              </a:rPr>
              <a:t>n</a:t>
            </a:r>
            <a:r>
              <a:rPr sz="2450" spc="35" dirty="0">
                <a:latin typeface="Verdana"/>
                <a:cs typeface="Verdana"/>
              </a:rPr>
              <a:t>e</a:t>
            </a:r>
            <a:r>
              <a:rPr sz="2450" spc="170" dirty="0">
                <a:latin typeface="Verdana"/>
                <a:cs typeface="Verdana"/>
              </a:rPr>
              <a:t>ﬁ</a:t>
            </a:r>
            <a:r>
              <a:rPr sz="2450" spc="35" dirty="0">
                <a:latin typeface="Verdana"/>
                <a:cs typeface="Verdana"/>
              </a:rPr>
              <a:t>t</a:t>
            </a:r>
            <a:r>
              <a:rPr sz="2450" spc="-70" dirty="0">
                <a:latin typeface="Verdana"/>
                <a:cs typeface="Verdana"/>
              </a:rPr>
              <a:t>s</a:t>
            </a:r>
            <a:r>
              <a:rPr sz="2450" spc="-370" dirty="0">
                <a:latin typeface="Verdana"/>
                <a:cs typeface="Verdana"/>
              </a:rPr>
              <a:t>.</a:t>
            </a:r>
            <a:r>
              <a:rPr sz="2450" spc="-215" dirty="0">
                <a:latin typeface="Verdana"/>
                <a:cs typeface="Verdana"/>
              </a:rPr>
              <a:t> </a:t>
            </a:r>
            <a:r>
              <a:rPr sz="2450" spc="-90" dirty="0">
                <a:latin typeface="Verdana"/>
                <a:cs typeface="Verdana"/>
              </a:rPr>
              <a:t>T</a:t>
            </a:r>
            <a:r>
              <a:rPr sz="2450" spc="125" dirty="0">
                <a:latin typeface="Verdana"/>
                <a:cs typeface="Verdana"/>
              </a:rPr>
              <a:t>h</a:t>
            </a:r>
            <a:r>
              <a:rPr sz="2450" spc="10" dirty="0">
                <a:latin typeface="Verdana"/>
                <a:cs typeface="Verdana"/>
              </a:rPr>
              <a:t>e</a:t>
            </a:r>
            <a:r>
              <a:rPr sz="2450" spc="-110" dirty="0">
                <a:latin typeface="Verdana"/>
                <a:cs typeface="Verdana"/>
              </a:rPr>
              <a:t>y</a:t>
            </a:r>
            <a:r>
              <a:rPr sz="2450" spc="-215" dirty="0">
                <a:latin typeface="Verdana"/>
                <a:cs typeface="Verdana"/>
              </a:rPr>
              <a:t> </a:t>
            </a:r>
            <a:r>
              <a:rPr sz="2450" spc="114" dirty="0">
                <a:latin typeface="Verdana"/>
                <a:cs typeface="Verdana"/>
              </a:rPr>
              <a:t>c</a:t>
            </a:r>
            <a:r>
              <a:rPr sz="2450" spc="-15" dirty="0">
                <a:latin typeface="Verdana"/>
                <a:cs typeface="Verdana"/>
              </a:rPr>
              <a:t>a</a:t>
            </a:r>
            <a:r>
              <a:rPr sz="2450" spc="125" dirty="0">
                <a:latin typeface="Verdana"/>
                <a:cs typeface="Verdana"/>
              </a:rPr>
              <a:t>n</a:t>
            </a:r>
            <a:r>
              <a:rPr sz="2450" spc="-215" dirty="0">
                <a:latin typeface="Verdana"/>
                <a:cs typeface="Verdana"/>
              </a:rPr>
              <a:t> </a:t>
            </a:r>
            <a:r>
              <a:rPr sz="2450" spc="95" dirty="0">
                <a:latin typeface="Verdana"/>
                <a:cs typeface="Verdana"/>
              </a:rPr>
              <a:t>ma</a:t>
            </a:r>
            <a:r>
              <a:rPr sz="2450" spc="15" dirty="0">
                <a:latin typeface="Verdana"/>
                <a:cs typeface="Verdana"/>
              </a:rPr>
              <a:t>k</a:t>
            </a:r>
            <a:r>
              <a:rPr sz="2450" spc="25" dirty="0">
                <a:latin typeface="Verdana"/>
                <a:cs typeface="Verdana"/>
              </a:rPr>
              <a:t>e  </a:t>
            </a:r>
            <a:r>
              <a:rPr sz="2450" spc="-10" dirty="0">
                <a:latin typeface="Verdana"/>
                <a:cs typeface="Verdana"/>
              </a:rPr>
              <a:t>i</a:t>
            </a:r>
            <a:r>
              <a:rPr sz="2450" spc="125" dirty="0">
                <a:latin typeface="Verdana"/>
                <a:cs typeface="Verdana"/>
              </a:rPr>
              <a:t>n</a:t>
            </a:r>
            <a:r>
              <a:rPr sz="2450" spc="-50" dirty="0">
                <a:latin typeface="Verdana"/>
                <a:cs typeface="Verdana"/>
              </a:rPr>
              <a:t>f</a:t>
            </a:r>
            <a:r>
              <a:rPr sz="2450" spc="60" dirty="0">
                <a:latin typeface="Verdana"/>
                <a:cs typeface="Verdana"/>
              </a:rPr>
              <a:t>o</a:t>
            </a:r>
            <a:r>
              <a:rPr sz="2450" spc="-75" dirty="0">
                <a:latin typeface="Verdana"/>
                <a:cs typeface="Verdana"/>
              </a:rPr>
              <a:t>r</a:t>
            </a:r>
            <a:r>
              <a:rPr sz="2450" spc="240" dirty="0">
                <a:latin typeface="Verdana"/>
                <a:cs typeface="Verdana"/>
              </a:rPr>
              <a:t>m</a:t>
            </a:r>
            <a:r>
              <a:rPr sz="2450" spc="35" dirty="0">
                <a:latin typeface="Verdana"/>
                <a:cs typeface="Verdana"/>
              </a:rPr>
              <a:t>e</a:t>
            </a:r>
            <a:r>
              <a:rPr sz="2450" spc="150" dirty="0">
                <a:latin typeface="Verdana"/>
                <a:cs typeface="Verdana"/>
              </a:rPr>
              <a:t>d</a:t>
            </a:r>
            <a:r>
              <a:rPr sz="2450" spc="-215" dirty="0">
                <a:latin typeface="Verdana"/>
                <a:cs typeface="Verdana"/>
              </a:rPr>
              <a:t> </a:t>
            </a:r>
            <a:r>
              <a:rPr sz="2450" spc="150" dirty="0">
                <a:latin typeface="Verdana"/>
                <a:cs typeface="Verdana"/>
              </a:rPr>
              <a:t>d</a:t>
            </a:r>
            <a:r>
              <a:rPr sz="2450" spc="35" dirty="0">
                <a:latin typeface="Verdana"/>
                <a:cs typeface="Verdana"/>
              </a:rPr>
              <a:t>e</a:t>
            </a:r>
            <a:r>
              <a:rPr sz="2450" spc="114" dirty="0">
                <a:latin typeface="Verdana"/>
                <a:cs typeface="Verdana"/>
              </a:rPr>
              <a:t>c</a:t>
            </a:r>
            <a:r>
              <a:rPr sz="2450" spc="-10" dirty="0">
                <a:latin typeface="Verdana"/>
                <a:cs typeface="Verdana"/>
              </a:rPr>
              <a:t>i</a:t>
            </a:r>
            <a:r>
              <a:rPr sz="2450" spc="-70" dirty="0">
                <a:latin typeface="Verdana"/>
                <a:cs typeface="Verdana"/>
              </a:rPr>
              <a:t>s</a:t>
            </a:r>
            <a:r>
              <a:rPr sz="2450" spc="-10" dirty="0">
                <a:latin typeface="Verdana"/>
                <a:cs typeface="Verdana"/>
              </a:rPr>
              <a:t>i</a:t>
            </a:r>
            <a:r>
              <a:rPr sz="2450" spc="60" dirty="0">
                <a:latin typeface="Verdana"/>
                <a:cs typeface="Verdana"/>
              </a:rPr>
              <a:t>o</a:t>
            </a:r>
            <a:r>
              <a:rPr sz="2450" spc="125" dirty="0">
                <a:latin typeface="Verdana"/>
                <a:cs typeface="Verdana"/>
              </a:rPr>
              <a:t>n</a:t>
            </a:r>
            <a:r>
              <a:rPr sz="2450" spc="-70" dirty="0">
                <a:latin typeface="Verdana"/>
                <a:cs typeface="Verdana"/>
              </a:rPr>
              <a:t>s</a:t>
            </a:r>
            <a:r>
              <a:rPr sz="2450" spc="-215" dirty="0">
                <a:latin typeface="Verdana"/>
                <a:cs typeface="Verdana"/>
              </a:rPr>
              <a:t> </a:t>
            </a:r>
            <a:r>
              <a:rPr sz="2450" spc="-15" dirty="0">
                <a:latin typeface="Verdana"/>
                <a:cs typeface="Verdana"/>
              </a:rPr>
              <a:t>a</a:t>
            </a:r>
            <a:r>
              <a:rPr sz="2450" spc="150" dirty="0">
                <a:latin typeface="Verdana"/>
                <a:cs typeface="Verdana"/>
              </a:rPr>
              <a:t>b</a:t>
            </a:r>
            <a:r>
              <a:rPr sz="2450" spc="60" dirty="0">
                <a:latin typeface="Verdana"/>
                <a:cs typeface="Verdana"/>
              </a:rPr>
              <a:t>o</a:t>
            </a:r>
            <a:r>
              <a:rPr sz="2450" spc="114" dirty="0">
                <a:latin typeface="Verdana"/>
                <a:cs typeface="Verdana"/>
              </a:rPr>
              <a:t>u</a:t>
            </a:r>
            <a:r>
              <a:rPr sz="2450" spc="35" dirty="0">
                <a:latin typeface="Verdana"/>
                <a:cs typeface="Verdana"/>
              </a:rPr>
              <a:t>t</a:t>
            </a:r>
            <a:r>
              <a:rPr sz="2450" spc="-215" dirty="0">
                <a:latin typeface="Verdana"/>
                <a:cs typeface="Verdana"/>
              </a:rPr>
              <a:t> </a:t>
            </a:r>
            <a:r>
              <a:rPr sz="2450" spc="35" dirty="0">
                <a:latin typeface="Verdana"/>
                <a:cs typeface="Verdana"/>
              </a:rPr>
              <a:t>t</a:t>
            </a:r>
            <a:r>
              <a:rPr sz="2450" spc="125" dirty="0">
                <a:latin typeface="Verdana"/>
                <a:cs typeface="Verdana"/>
              </a:rPr>
              <a:t>h</a:t>
            </a:r>
            <a:r>
              <a:rPr sz="2450" spc="35" dirty="0">
                <a:latin typeface="Verdana"/>
                <a:cs typeface="Verdana"/>
              </a:rPr>
              <a:t>e</a:t>
            </a:r>
            <a:r>
              <a:rPr sz="2450" spc="-10" dirty="0">
                <a:latin typeface="Verdana"/>
                <a:cs typeface="Verdana"/>
              </a:rPr>
              <a:t>i</a:t>
            </a:r>
            <a:r>
              <a:rPr sz="2450" spc="-55" dirty="0">
                <a:latin typeface="Verdana"/>
                <a:cs typeface="Verdana"/>
              </a:rPr>
              <a:t>r</a:t>
            </a:r>
            <a:r>
              <a:rPr sz="2450" spc="-215" dirty="0">
                <a:latin typeface="Verdana"/>
                <a:cs typeface="Verdana"/>
              </a:rPr>
              <a:t> </a:t>
            </a:r>
            <a:r>
              <a:rPr sz="2450" spc="114" dirty="0">
                <a:latin typeface="Verdana"/>
                <a:cs typeface="Verdana"/>
              </a:rPr>
              <a:t>c</a:t>
            </a:r>
            <a:r>
              <a:rPr sz="2450" spc="-15" dirty="0">
                <a:latin typeface="Verdana"/>
                <a:cs typeface="Verdana"/>
              </a:rPr>
              <a:t>a</a:t>
            </a:r>
            <a:r>
              <a:rPr sz="2450" spc="-90" dirty="0">
                <a:latin typeface="Verdana"/>
                <a:cs typeface="Verdana"/>
              </a:rPr>
              <a:t>r</a:t>
            </a:r>
            <a:r>
              <a:rPr sz="2450" spc="35" dirty="0">
                <a:latin typeface="Verdana"/>
                <a:cs typeface="Verdana"/>
              </a:rPr>
              <a:t>ee</a:t>
            </a:r>
            <a:r>
              <a:rPr sz="2450" spc="-50" dirty="0">
                <a:latin typeface="Verdana"/>
                <a:cs typeface="Verdana"/>
              </a:rPr>
              <a:t>r  </a:t>
            </a:r>
            <a:r>
              <a:rPr sz="2450" spc="140" dirty="0">
                <a:latin typeface="Verdana"/>
                <a:cs typeface="Verdana"/>
              </a:rPr>
              <a:t>p</a:t>
            </a:r>
            <a:r>
              <a:rPr sz="2450" spc="-15" dirty="0">
                <a:latin typeface="Verdana"/>
                <a:cs typeface="Verdana"/>
              </a:rPr>
              <a:t>a</a:t>
            </a:r>
            <a:r>
              <a:rPr sz="2450" spc="35" dirty="0">
                <a:latin typeface="Verdana"/>
                <a:cs typeface="Verdana"/>
              </a:rPr>
              <a:t>t</a:t>
            </a:r>
            <a:r>
              <a:rPr sz="2450" spc="125" dirty="0">
                <a:latin typeface="Verdana"/>
                <a:cs typeface="Verdana"/>
              </a:rPr>
              <a:t>h</a:t>
            </a:r>
            <a:r>
              <a:rPr sz="2450" spc="-70" dirty="0">
                <a:latin typeface="Verdana"/>
                <a:cs typeface="Verdana"/>
              </a:rPr>
              <a:t>s</a:t>
            </a:r>
            <a:r>
              <a:rPr sz="2450" spc="-370" dirty="0">
                <a:latin typeface="Verdana"/>
                <a:cs typeface="Verdana"/>
              </a:rPr>
              <a:t>,</a:t>
            </a:r>
            <a:r>
              <a:rPr sz="2450" spc="-215" dirty="0">
                <a:latin typeface="Verdana"/>
                <a:cs typeface="Verdana"/>
              </a:rPr>
              <a:t> </a:t>
            </a:r>
            <a:r>
              <a:rPr sz="2450" spc="-50" dirty="0">
                <a:latin typeface="Verdana"/>
                <a:cs typeface="Verdana"/>
              </a:rPr>
              <a:t>f</a:t>
            </a:r>
            <a:r>
              <a:rPr sz="2450" spc="60" dirty="0">
                <a:latin typeface="Verdana"/>
                <a:cs typeface="Verdana"/>
              </a:rPr>
              <a:t>o</a:t>
            </a:r>
            <a:r>
              <a:rPr sz="2450" spc="114" dirty="0">
                <a:latin typeface="Verdana"/>
                <a:cs typeface="Verdana"/>
              </a:rPr>
              <a:t>c</a:t>
            </a:r>
            <a:r>
              <a:rPr sz="2450" spc="20" dirty="0">
                <a:latin typeface="Verdana"/>
                <a:cs typeface="Verdana"/>
              </a:rPr>
              <a:t>us</a:t>
            </a:r>
            <a:r>
              <a:rPr sz="2450" spc="-215" dirty="0">
                <a:latin typeface="Verdana"/>
                <a:cs typeface="Verdana"/>
              </a:rPr>
              <a:t> </a:t>
            </a:r>
            <a:r>
              <a:rPr sz="2450" spc="60" dirty="0">
                <a:latin typeface="Verdana"/>
                <a:cs typeface="Verdana"/>
              </a:rPr>
              <a:t>o</a:t>
            </a:r>
            <a:r>
              <a:rPr sz="2450" spc="125" dirty="0">
                <a:latin typeface="Verdana"/>
                <a:cs typeface="Verdana"/>
              </a:rPr>
              <a:t>n</a:t>
            </a:r>
            <a:r>
              <a:rPr sz="2450" spc="-215" dirty="0">
                <a:latin typeface="Verdana"/>
                <a:cs typeface="Verdana"/>
              </a:rPr>
              <a:t> </a:t>
            </a:r>
            <a:r>
              <a:rPr sz="2450" spc="-15" dirty="0">
                <a:latin typeface="Verdana"/>
                <a:cs typeface="Verdana"/>
              </a:rPr>
              <a:t>a</a:t>
            </a:r>
            <a:r>
              <a:rPr sz="2450" spc="-90" dirty="0">
                <a:latin typeface="Verdana"/>
                <a:cs typeface="Verdana"/>
              </a:rPr>
              <a:t>r</a:t>
            </a:r>
            <a:r>
              <a:rPr sz="2450" spc="-5" dirty="0">
                <a:latin typeface="Verdana"/>
                <a:cs typeface="Verdana"/>
              </a:rPr>
              <a:t>e</a:t>
            </a:r>
            <a:r>
              <a:rPr sz="2450" spc="-15" dirty="0">
                <a:latin typeface="Verdana"/>
                <a:cs typeface="Verdana"/>
              </a:rPr>
              <a:t>a</a:t>
            </a:r>
            <a:r>
              <a:rPr sz="2450" spc="-70" dirty="0">
                <a:latin typeface="Verdana"/>
                <a:cs typeface="Verdana"/>
              </a:rPr>
              <a:t>s</a:t>
            </a:r>
            <a:r>
              <a:rPr sz="2450" spc="-215" dirty="0">
                <a:latin typeface="Verdana"/>
                <a:cs typeface="Verdana"/>
              </a:rPr>
              <a:t> </a:t>
            </a:r>
            <a:r>
              <a:rPr sz="2450" spc="35" dirty="0">
                <a:latin typeface="Verdana"/>
                <a:cs typeface="Verdana"/>
              </a:rPr>
              <a:t>t</a:t>
            </a:r>
            <a:r>
              <a:rPr sz="2450" spc="125" dirty="0">
                <a:latin typeface="Verdana"/>
                <a:cs typeface="Verdana"/>
              </a:rPr>
              <a:t>h</a:t>
            </a:r>
            <a:r>
              <a:rPr sz="2450" spc="-15" dirty="0">
                <a:latin typeface="Verdana"/>
                <a:cs typeface="Verdana"/>
              </a:rPr>
              <a:t>a</a:t>
            </a:r>
            <a:r>
              <a:rPr sz="2450" spc="35" dirty="0">
                <a:latin typeface="Verdana"/>
                <a:cs typeface="Verdana"/>
              </a:rPr>
              <a:t>t</a:t>
            </a:r>
            <a:r>
              <a:rPr sz="2450" spc="-215" dirty="0">
                <a:latin typeface="Verdana"/>
                <a:cs typeface="Verdana"/>
              </a:rPr>
              <a:t> </a:t>
            </a:r>
            <a:r>
              <a:rPr sz="2450" spc="-10" dirty="0">
                <a:latin typeface="Verdana"/>
                <a:cs typeface="Verdana"/>
              </a:rPr>
              <a:t>i</a:t>
            </a:r>
            <a:r>
              <a:rPr sz="2450" spc="195" dirty="0">
                <a:latin typeface="Verdana"/>
                <a:cs typeface="Verdana"/>
              </a:rPr>
              <a:t>mp</a:t>
            </a:r>
            <a:r>
              <a:rPr sz="2450" spc="-90" dirty="0">
                <a:latin typeface="Verdana"/>
                <a:cs typeface="Verdana"/>
              </a:rPr>
              <a:t>r</a:t>
            </a:r>
            <a:r>
              <a:rPr sz="2450" spc="20" dirty="0">
                <a:latin typeface="Verdana"/>
                <a:cs typeface="Verdana"/>
              </a:rPr>
              <a:t>o</a:t>
            </a:r>
            <a:r>
              <a:rPr sz="2450" spc="-150" dirty="0">
                <a:latin typeface="Verdana"/>
                <a:cs typeface="Verdana"/>
              </a:rPr>
              <a:t>v</a:t>
            </a:r>
            <a:r>
              <a:rPr sz="2450" spc="35" dirty="0">
                <a:latin typeface="Verdana"/>
                <a:cs typeface="Verdana"/>
              </a:rPr>
              <a:t>e</a:t>
            </a:r>
            <a:r>
              <a:rPr sz="2450" spc="-215" dirty="0">
                <a:latin typeface="Verdana"/>
                <a:cs typeface="Verdana"/>
              </a:rPr>
              <a:t> </a:t>
            </a:r>
            <a:r>
              <a:rPr sz="2450" spc="35" dirty="0">
                <a:latin typeface="Verdana"/>
                <a:cs typeface="Verdana"/>
              </a:rPr>
              <a:t>t</a:t>
            </a:r>
            <a:r>
              <a:rPr sz="2450" spc="125" dirty="0">
                <a:latin typeface="Verdana"/>
                <a:cs typeface="Verdana"/>
              </a:rPr>
              <a:t>h</a:t>
            </a:r>
            <a:r>
              <a:rPr sz="2450" spc="35" dirty="0">
                <a:latin typeface="Verdana"/>
                <a:cs typeface="Verdana"/>
              </a:rPr>
              <a:t>e</a:t>
            </a:r>
            <a:r>
              <a:rPr sz="2450" spc="-10" dirty="0">
                <a:latin typeface="Verdana"/>
                <a:cs typeface="Verdana"/>
              </a:rPr>
              <a:t>i</a:t>
            </a:r>
            <a:r>
              <a:rPr sz="2450" spc="-50" dirty="0">
                <a:latin typeface="Verdana"/>
                <a:cs typeface="Verdana"/>
              </a:rPr>
              <a:t>r  </a:t>
            </a:r>
            <a:r>
              <a:rPr sz="2450" spc="95" dirty="0">
                <a:latin typeface="Verdana"/>
                <a:cs typeface="Verdana"/>
              </a:rPr>
              <a:t>c</a:t>
            </a:r>
            <a:r>
              <a:rPr sz="2450" spc="125" dirty="0">
                <a:latin typeface="Verdana"/>
                <a:cs typeface="Verdana"/>
              </a:rPr>
              <a:t>h</a:t>
            </a:r>
            <a:r>
              <a:rPr sz="2450" spc="-15" dirty="0">
                <a:latin typeface="Verdana"/>
                <a:cs typeface="Verdana"/>
              </a:rPr>
              <a:t>a</a:t>
            </a:r>
            <a:r>
              <a:rPr sz="2450" spc="125" dirty="0">
                <a:latin typeface="Verdana"/>
                <a:cs typeface="Verdana"/>
              </a:rPr>
              <a:t>n</a:t>
            </a:r>
            <a:r>
              <a:rPr sz="2450" spc="90" dirty="0">
                <a:latin typeface="Verdana"/>
                <a:cs typeface="Verdana"/>
              </a:rPr>
              <a:t>c</a:t>
            </a:r>
            <a:r>
              <a:rPr sz="2450" spc="35" dirty="0">
                <a:latin typeface="Verdana"/>
                <a:cs typeface="Verdana"/>
              </a:rPr>
              <a:t>e</a:t>
            </a:r>
            <a:r>
              <a:rPr sz="2450" spc="-70" dirty="0">
                <a:latin typeface="Verdana"/>
                <a:cs typeface="Verdana"/>
              </a:rPr>
              <a:t>s</a:t>
            </a:r>
            <a:r>
              <a:rPr sz="2450" spc="-215" dirty="0">
                <a:latin typeface="Verdana"/>
                <a:cs typeface="Verdana"/>
              </a:rPr>
              <a:t> </a:t>
            </a:r>
            <a:r>
              <a:rPr sz="2450" spc="60" dirty="0">
                <a:latin typeface="Verdana"/>
                <a:cs typeface="Verdana"/>
              </a:rPr>
              <a:t>o</a:t>
            </a:r>
            <a:r>
              <a:rPr sz="2450" spc="-25" dirty="0">
                <a:latin typeface="Verdana"/>
                <a:cs typeface="Verdana"/>
              </a:rPr>
              <a:t>f</a:t>
            </a:r>
            <a:r>
              <a:rPr sz="2450" spc="-215" dirty="0">
                <a:latin typeface="Verdana"/>
                <a:cs typeface="Verdana"/>
              </a:rPr>
              <a:t> </a:t>
            </a:r>
            <a:r>
              <a:rPr sz="2450" spc="150" dirty="0">
                <a:latin typeface="Verdana"/>
                <a:cs typeface="Verdana"/>
              </a:rPr>
              <a:t>p</a:t>
            </a:r>
            <a:r>
              <a:rPr sz="2450" spc="-10" dirty="0">
                <a:latin typeface="Verdana"/>
                <a:cs typeface="Verdana"/>
              </a:rPr>
              <a:t>l</a:t>
            </a:r>
            <a:r>
              <a:rPr sz="2450" spc="-15" dirty="0">
                <a:latin typeface="Verdana"/>
                <a:cs typeface="Verdana"/>
              </a:rPr>
              <a:t>a</a:t>
            </a:r>
            <a:r>
              <a:rPr sz="2450" spc="90" dirty="0">
                <a:latin typeface="Verdana"/>
                <a:cs typeface="Verdana"/>
              </a:rPr>
              <a:t>c</a:t>
            </a:r>
            <a:r>
              <a:rPr sz="2450" spc="35" dirty="0">
                <a:latin typeface="Verdana"/>
                <a:cs typeface="Verdana"/>
              </a:rPr>
              <a:t>e</a:t>
            </a:r>
            <a:r>
              <a:rPr sz="2450" spc="240" dirty="0">
                <a:latin typeface="Verdana"/>
                <a:cs typeface="Verdana"/>
              </a:rPr>
              <a:t>m</a:t>
            </a:r>
            <a:r>
              <a:rPr sz="2450" spc="35" dirty="0">
                <a:latin typeface="Verdana"/>
                <a:cs typeface="Verdana"/>
              </a:rPr>
              <a:t>e</a:t>
            </a:r>
            <a:r>
              <a:rPr sz="2450" spc="125" dirty="0">
                <a:latin typeface="Verdana"/>
                <a:cs typeface="Verdana"/>
              </a:rPr>
              <a:t>n</a:t>
            </a:r>
            <a:r>
              <a:rPr sz="2450" spc="55" dirty="0">
                <a:latin typeface="Verdana"/>
                <a:cs typeface="Verdana"/>
              </a:rPr>
              <a:t>t</a:t>
            </a:r>
            <a:r>
              <a:rPr sz="2450" spc="-370" dirty="0">
                <a:latin typeface="Verdana"/>
                <a:cs typeface="Verdana"/>
              </a:rPr>
              <a:t>,</a:t>
            </a:r>
            <a:r>
              <a:rPr sz="2450" spc="-215" dirty="0">
                <a:latin typeface="Verdana"/>
                <a:cs typeface="Verdana"/>
              </a:rPr>
              <a:t> </a:t>
            </a:r>
            <a:r>
              <a:rPr sz="2450" spc="-15" dirty="0">
                <a:latin typeface="Verdana"/>
                <a:cs typeface="Verdana"/>
              </a:rPr>
              <a:t>a</a:t>
            </a:r>
            <a:r>
              <a:rPr sz="2450" spc="125" dirty="0">
                <a:latin typeface="Verdana"/>
                <a:cs typeface="Verdana"/>
              </a:rPr>
              <a:t>n</a:t>
            </a:r>
            <a:r>
              <a:rPr sz="2450" spc="150" dirty="0">
                <a:latin typeface="Verdana"/>
                <a:cs typeface="Verdana"/>
              </a:rPr>
              <a:t>d</a:t>
            </a:r>
            <a:r>
              <a:rPr sz="2450" spc="-215" dirty="0">
                <a:latin typeface="Verdana"/>
                <a:cs typeface="Verdana"/>
              </a:rPr>
              <a:t> </a:t>
            </a:r>
            <a:r>
              <a:rPr sz="2450" spc="50" dirty="0">
                <a:latin typeface="Verdana"/>
                <a:cs typeface="Verdana"/>
              </a:rPr>
              <a:t>gai</a:t>
            </a:r>
            <a:r>
              <a:rPr sz="2450" spc="85" dirty="0">
                <a:latin typeface="Verdana"/>
                <a:cs typeface="Verdana"/>
              </a:rPr>
              <a:t>n  </a:t>
            </a:r>
            <a:r>
              <a:rPr sz="2450" spc="35" dirty="0">
                <a:latin typeface="Verdana"/>
                <a:cs typeface="Verdana"/>
              </a:rPr>
              <a:t>insights </a:t>
            </a:r>
            <a:r>
              <a:rPr sz="2450" spc="40" dirty="0">
                <a:latin typeface="Verdana"/>
                <a:cs typeface="Verdana"/>
              </a:rPr>
              <a:t>into </a:t>
            </a:r>
            <a:r>
              <a:rPr sz="2450" spc="25" dirty="0">
                <a:latin typeface="Verdana"/>
                <a:cs typeface="Verdana"/>
              </a:rPr>
              <a:t>industry </a:t>
            </a:r>
            <a:r>
              <a:rPr sz="2450" spc="30" dirty="0">
                <a:latin typeface="Verdana"/>
                <a:cs typeface="Verdana"/>
              </a:rPr>
              <a:t>demands. </a:t>
            </a:r>
            <a:r>
              <a:rPr sz="2450" spc="20" dirty="0">
                <a:latin typeface="Verdana"/>
                <a:cs typeface="Verdana"/>
              </a:rPr>
              <a:t>The </a:t>
            </a:r>
            <a:r>
              <a:rPr sz="2450" spc="25" dirty="0">
                <a:latin typeface="Verdana"/>
                <a:cs typeface="Verdana"/>
              </a:rPr>
              <a:t> </a:t>
            </a:r>
            <a:r>
              <a:rPr sz="2450" spc="-15" dirty="0">
                <a:latin typeface="Verdana"/>
                <a:cs typeface="Verdana"/>
              </a:rPr>
              <a:t>a</a:t>
            </a:r>
            <a:r>
              <a:rPr sz="2450" spc="150" dirty="0">
                <a:latin typeface="Verdana"/>
                <a:cs typeface="Verdana"/>
              </a:rPr>
              <a:t>pp</a:t>
            </a:r>
            <a:r>
              <a:rPr sz="2450" spc="-215" dirty="0">
                <a:latin typeface="Verdana"/>
                <a:cs typeface="Verdana"/>
              </a:rPr>
              <a:t> </a:t>
            </a:r>
            <a:r>
              <a:rPr sz="2450" spc="35" dirty="0">
                <a:latin typeface="Verdana"/>
                <a:cs typeface="Verdana"/>
              </a:rPr>
              <a:t>e</a:t>
            </a:r>
            <a:r>
              <a:rPr sz="2450" spc="240" dirty="0">
                <a:latin typeface="Verdana"/>
                <a:cs typeface="Verdana"/>
              </a:rPr>
              <a:t>m</a:t>
            </a:r>
            <a:r>
              <a:rPr sz="2450" spc="150" dirty="0">
                <a:latin typeface="Verdana"/>
                <a:cs typeface="Verdana"/>
              </a:rPr>
              <a:t>p</a:t>
            </a:r>
            <a:r>
              <a:rPr sz="2450" spc="20" dirty="0">
                <a:latin typeface="Verdana"/>
                <a:cs typeface="Verdana"/>
              </a:rPr>
              <a:t>o</a:t>
            </a:r>
            <a:r>
              <a:rPr sz="2450" spc="130" dirty="0">
                <a:latin typeface="Verdana"/>
                <a:cs typeface="Verdana"/>
              </a:rPr>
              <a:t>w</a:t>
            </a:r>
            <a:r>
              <a:rPr sz="2450" spc="35" dirty="0">
                <a:latin typeface="Verdana"/>
                <a:cs typeface="Verdana"/>
              </a:rPr>
              <a:t>e</a:t>
            </a:r>
            <a:r>
              <a:rPr sz="2450" spc="-65" dirty="0">
                <a:latin typeface="Verdana"/>
                <a:cs typeface="Verdana"/>
              </a:rPr>
              <a:t>r</a:t>
            </a:r>
            <a:r>
              <a:rPr sz="2450" spc="-70" dirty="0">
                <a:latin typeface="Verdana"/>
                <a:cs typeface="Verdana"/>
              </a:rPr>
              <a:t>s</a:t>
            </a:r>
            <a:r>
              <a:rPr sz="2450" spc="-215" dirty="0">
                <a:latin typeface="Verdana"/>
                <a:cs typeface="Verdana"/>
              </a:rPr>
              <a:t> </a:t>
            </a:r>
            <a:r>
              <a:rPr sz="2450" spc="-70" dirty="0">
                <a:latin typeface="Verdana"/>
                <a:cs typeface="Verdana"/>
              </a:rPr>
              <a:t>s</a:t>
            </a:r>
            <a:r>
              <a:rPr sz="2450" spc="35" dirty="0">
                <a:latin typeface="Verdana"/>
                <a:cs typeface="Verdana"/>
              </a:rPr>
              <a:t>t</a:t>
            </a:r>
            <a:r>
              <a:rPr sz="2450" spc="114" dirty="0">
                <a:latin typeface="Verdana"/>
                <a:cs typeface="Verdana"/>
              </a:rPr>
              <a:t>u</a:t>
            </a:r>
            <a:r>
              <a:rPr sz="2450" spc="150" dirty="0">
                <a:latin typeface="Verdana"/>
                <a:cs typeface="Verdana"/>
              </a:rPr>
              <a:t>d</a:t>
            </a:r>
            <a:r>
              <a:rPr sz="2450" spc="35" dirty="0">
                <a:latin typeface="Verdana"/>
                <a:cs typeface="Verdana"/>
              </a:rPr>
              <a:t>e</a:t>
            </a:r>
            <a:r>
              <a:rPr sz="2450" spc="125" dirty="0">
                <a:latin typeface="Verdana"/>
                <a:cs typeface="Verdana"/>
              </a:rPr>
              <a:t>n</a:t>
            </a:r>
            <a:r>
              <a:rPr sz="2450" spc="35" dirty="0">
                <a:latin typeface="Verdana"/>
                <a:cs typeface="Verdana"/>
              </a:rPr>
              <a:t>t</a:t>
            </a:r>
            <a:r>
              <a:rPr sz="2450" spc="-70" dirty="0">
                <a:latin typeface="Verdana"/>
                <a:cs typeface="Verdana"/>
              </a:rPr>
              <a:t>s</a:t>
            </a:r>
            <a:r>
              <a:rPr sz="2450" spc="-215" dirty="0">
                <a:latin typeface="Verdana"/>
                <a:cs typeface="Verdana"/>
              </a:rPr>
              <a:t> </a:t>
            </a:r>
            <a:r>
              <a:rPr sz="2450" spc="-15" dirty="0">
                <a:latin typeface="Verdana"/>
                <a:cs typeface="Verdana"/>
              </a:rPr>
              <a:t>t</a:t>
            </a:r>
            <a:r>
              <a:rPr sz="2450" spc="60" dirty="0">
                <a:latin typeface="Verdana"/>
                <a:cs typeface="Verdana"/>
              </a:rPr>
              <a:t>o</a:t>
            </a:r>
            <a:r>
              <a:rPr sz="2450" spc="-215" dirty="0">
                <a:latin typeface="Verdana"/>
                <a:cs typeface="Verdana"/>
              </a:rPr>
              <a:t> </a:t>
            </a:r>
            <a:r>
              <a:rPr sz="2450" spc="35" dirty="0">
                <a:latin typeface="Verdana"/>
                <a:cs typeface="Verdana"/>
              </a:rPr>
              <a:t>t</a:t>
            </a:r>
            <a:r>
              <a:rPr sz="2450" spc="-15" dirty="0">
                <a:latin typeface="Verdana"/>
                <a:cs typeface="Verdana"/>
              </a:rPr>
              <a:t>a</a:t>
            </a:r>
            <a:r>
              <a:rPr sz="2450" spc="-20" dirty="0">
                <a:latin typeface="Verdana"/>
                <a:cs typeface="Verdana"/>
              </a:rPr>
              <a:t>k</a:t>
            </a:r>
            <a:r>
              <a:rPr sz="2450" spc="35" dirty="0">
                <a:latin typeface="Verdana"/>
                <a:cs typeface="Verdana"/>
              </a:rPr>
              <a:t>e</a:t>
            </a:r>
            <a:r>
              <a:rPr sz="2450" spc="-215" dirty="0">
                <a:latin typeface="Verdana"/>
                <a:cs typeface="Verdana"/>
              </a:rPr>
              <a:t> </a:t>
            </a:r>
            <a:r>
              <a:rPr sz="2450" spc="90" dirty="0">
                <a:latin typeface="Verdana"/>
                <a:cs typeface="Verdana"/>
              </a:rPr>
              <a:t>c</a:t>
            </a:r>
            <a:r>
              <a:rPr sz="2450" spc="60" dirty="0">
                <a:latin typeface="Verdana"/>
                <a:cs typeface="Verdana"/>
              </a:rPr>
              <a:t>o</a:t>
            </a:r>
            <a:r>
              <a:rPr sz="2450" spc="125" dirty="0">
                <a:latin typeface="Verdana"/>
                <a:cs typeface="Verdana"/>
              </a:rPr>
              <a:t>n</a:t>
            </a:r>
            <a:r>
              <a:rPr sz="2450" spc="35" dirty="0">
                <a:latin typeface="Verdana"/>
                <a:cs typeface="Verdana"/>
              </a:rPr>
              <a:t>t</a:t>
            </a:r>
            <a:r>
              <a:rPr sz="2450" spc="-90" dirty="0">
                <a:latin typeface="Verdana"/>
                <a:cs typeface="Verdana"/>
              </a:rPr>
              <a:t>r</a:t>
            </a:r>
            <a:r>
              <a:rPr sz="2450" spc="60" dirty="0">
                <a:latin typeface="Verdana"/>
                <a:cs typeface="Verdana"/>
              </a:rPr>
              <a:t>o</a:t>
            </a:r>
            <a:r>
              <a:rPr sz="2450" spc="-10" dirty="0">
                <a:latin typeface="Verdana"/>
                <a:cs typeface="Verdana"/>
              </a:rPr>
              <a:t>l  </a:t>
            </a:r>
            <a:r>
              <a:rPr sz="2450" spc="60" dirty="0">
                <a:latin typeface="Verdana"/>
                <a:cs typeface="Verdana"/>
              </a:rPr>
              <a:t>o</a:t>
            </a:r>
            <a:r>
              <a:rPr sz="2450" spc="-25" dirty="0">
                <a:latin typeface="Verdana"/>
                <a:cs typeface="Verdana"/>
              </a:rPr>
              <a:t>f</a:t>
            </a:r>
            <a:r>
              <a:rPr sz="2450" spc="-215" dirty="0">
                <a:latin typeface="Verdana"/>
                <a:cs typeface="Verdana"/>
              </a:rPr>
              <a:t> </a:t>
            </a:r>
            <a:r>
              <a:rPr sz="2450" spc="35" dirty="0">
                <a:latin typeface="Verdana"/>
                <a:cs typeface="Verdana"/>
              </a:rPr>
              <a:t>t</a:t>
            </a:r>
            <a:r>
              <a:rPr sz="2450" spc="125" dirty="0">
                <a:latin typeface="Verdana"/>
                <a:cs typeface="Verdana"/>
              </a:rPr>
              <a:t>h</a:t>
            </a:r>
            <a:r>
              <a:rPr sz="2450" spc="35" dirty="0">
                <a:latin typeface="Verdana"/>
                <a:cs typeface="Verdana"/>
              </a:rPr>
              <a:t>e</a:t>
            </a:r>
            <a:r>
              <a:rPr sz="2450" spc="-10" dirty="0">
                <a:latin typeface="Verdana"/>
                <a:cs typeface="Verdana"/>
              </a:rPr>
              <a:t>i</a:t>
            </a:r>
            <a:r>
              <a:rPr sz="2450" spc="-55" dirty="0">
                <a:latin typeface="Verdana"/>
                <a:cs typeface="Verdana"/>
              </a:rPr>
              <a:t>r</a:t>
            </a:r>
            <a:r>
              <a:rPr sz="2450" spc="-215" dirty="0">
                <a:latin typeface="Verdana"/>
                <a:cs typeface="Verdana"/>
              </a:rPr>
              <a:t> </a:t>
            </a:r>
            <a:r>
              <a:rPr sz="2450" spc="-25" dirty="0">
                <a:latin typeface="Verdana"/>
                <a:cs typeface="Verdana"/>
              </a:rPr>
              <a:t>f</a:t>
            </a:r>
            <a:r>
              <a:rPr sz="2450" spc="75" dirty="0">
                <a:latin typeface="Verdana"/>
                <a:cs typeface="Verdana"/>
              </a:rPr>
              <a:t>ut</a:t>
            </a:r>
            <a:r>
              <a:rPr sz="2450" spc="35" dirty="0">
                <a:latin typeface="Verdana"/>
                <a:cs typeface="Verdana"/>
              </a:rPr>
              <a:t>u</a:t>
            </a:r>
            <a:r>
              <a:rPr sz="2450" spc="-10" dirty="0">
                <a:latin typeface="Verdana"/>
                <a:cs typeface="Verdana"/>
              </a:rPr>
              <a:t>r</a:t>
            </a:r>
            <a:r>
              <a:rPr sz="2450" spc="35" dirty="0">
                <a:latin typeface="Verdana"/>
                <a:cs typeface="Verdana"/>
              </a:rPr>
              <a:t>e</a:t>
            </a:r>
            <a:r>
              <a:rPr sz="2450" spc="-215" dirty="0">
                <a:latin typeface="Verdana"/>
                <a:cs typeface="Verdana"/>
              </a:rPr>
              <a:t> </a:t>
            </a:r>
            <a:r>
              <a:rPr sz="2450" spc="-15" dirty="0">
                <a:latin typeface="Verdana"/>
                <a:cs typeface="Verdana"/>
              </a:rPr>
              <a:t>a</a:t>
            </a:r>
            <a:r>
              <a:rPr sz="2450" spc="125" dirty="0">
                <a:latin typeface="Verdana"/>
                <a:cs typeface="Verdana"/>
              </a:rPr>
              <a:t>n</a:t>
            </a:r>
            <a:r>
              <a:rPr sz="2450" spc="150" dirty="0">
                <a:latin typeface="Verdana"/>
                <a:cs typeface="Verdana"/>
              </a:rPr>
              <a:t>d</a:t>
            </a:r>
            <a:r>
              <a:rPr sz="2450" spc="-215" dirty="0">
                <a:latin typeface="Verdana"/>
                <a:cs typeface="Verdana"/>
              </a:rPr>
              <a:t> </a:t>
            </a:r>
            <a:r>
              <a:rPr sz="2450" spc="-10" dirty="0">
                <a:latin typeface="Verdana"/>
                <a:cs typeface="Verdana"/>
              </a:rPr>
              <a:t>i</a:t>
            </a:r>
            <a:r>
              <a:rPr sz="2450" spc="125" dirty="0">
                <a:latin typeface="Verdana"/>
                <a:cs typeface="Verdana"/>
              </a:rPr>
              <a:t>n</a:t>
            </a:r>
            <a:r>
              <a:rPr sz="2450" spc="114" dirty="0">
                <a:latin typeface="Verdana"/>
                <a:cs typeface="Verdana"/>
              </a:rPr>
              <a:t>c</a:t>
            </a:r>
            <a:r>
              <a:rPr sz="2450" spc="-90" dirty="0">
                <a:latin typeface="Verdana"/>
                <a:cs typeface="Verdana"/>
              </a:rPr>
              <a:t>r</a:t>
            </a:r>
            <a:r>
              <a:rPr sz="2450" spc="-5" dirty="0">
                <a:latin typeface="Verdana"/>
                <a:cs typeface="Verdana"/>
              </a:rPr>
              <a:t>e</a:t>
            </a:r>
            <a:r>
              <a:rPr sz="2450" spc="-15" dirty="0">
                <a:latin typeface="Verdana"/>
                <a:cs typeface="Verdana"/>
              </a:rPr>
              <a:t>a</a:t>
            </a:r>
            <a:r>
              <a:rPr sz="2450" spc="-70" dirty="0">
                <a:latin typeface="Verdana"/>
                <a:cs typeface="Verdana"/>
              </a:rPr>
              <a:t>s</a:t>
            </a:r>
            <a:r>
              <a:rPr sz="2450" spc="35" dirty="0">
                <a:latin typeface="Verdana"/>
                <a:cs typeface="Verdana"/>
              </a:rPr>
              <a:t>e</a:t>
            </a:r>
            <a:r>
              <a:rPr sz="2450" spc="-70" dirty="0">
                <a:latin typeface="Verdana"/>
                <a:cs typeface="Verdana"/>
              </a:rPr>
              <a:t>s</a:t>
            </a:r>
            <a:r>
              <a:rPr sz="2450" spc="-215" dirty="0">
                <a:latin typeface="Verdana"/>
                <a:cs typeface="Verdana"/>
              </a:rPr>
              <a:t> </a:t>
            </a:r>
            <a:r>
              <a:rPr sz="2450" spc="35" dirty="0">
                <a:latin typeface="Verdana"/>
                <a:cs typeface="Verdana"/>
              </a:rPr>
              <a:t>t</a:t>
            </a:r>
            <a:r>
              <a:rPr sz="2450" spc="125" dirty="0">
                <a:latin typeface="Verdana"/>
                <a:cs typeface="Verdana"/>
              </a:rPr>
              <a:t>h</a:t>
            </a:r>
            <a:r>
              <a:rPr sz="2450" spc="35" dirty="0">
                <a:latin typeface="Verdana"/>
                <a:cs typeface="Verdana"/>
              </a:rPr>
              <a:t>e</a:t>
            </a:r>
            <a:r>
              <a:rPr sz="2450" spc="-10" dirty="0">
                <a:latin typeface="Verdana"/>
                <a:cs typeface="Verdana"/>
              </a:rPr>
              <a:t>i</a:t>
            </a:r>
            <a:r>
              <a:rPr sz="2450" spc="-50" dirty="0">
                <a:latin typeface="Verdana"/>
                <a:cs typeface="Verdana"/>
              </a:rPr>
              <a:t>r  </a:t>
            </a:r>
            <a:r>
              <a:rPr sz="2450" spc="95" dirty="0">
                <a:latin typeface="Verdana"/>
                <a:cs typeface="Verdana"/>
              </a:rPr>
              <a:t>c</a:t>
            </a:r>
            <a:r>
              <a:rPr sz="2450" spc="125" dirty="0">
                <a:latin typeface="Verdana"/>
                <a:cs typeface="Verdana"/>
              </a:rPr>
              <a:t>h</a:t>
            </a:r>
            <a:r>
              <a:rPr sz="2450" spc="-15" dirty="0">
                <a:latin typeface="Verdana"/>
                <a:cs typeface="Verdana"/>
              </a:rPr>
              <a:t>a</a:t>
            </a:r>
            <a:r>
              <a:rPr sz="2450" spc="125" dirty="0">
                <a:latin typeface="Verdana"/>
                <a:cs typeface="Verdana"/>
              </a:rPr>
              <a:t>n</a:t>
            </a:r>
            <a:r>
              <a:rPr sz="2450" spc="90" dirty="0">
                <a:latin typeface="Verdana"/>
                <a:cs typeface="Verdana"/>
              </a:rPr>
              <a:t>c</a:t>
            </a:r>
            <a:r>
              <a:rPr sz="2450" spc="35" dirty="0">
                <a:latin typeface="Verdana"/>
                <a:cs typeface="Verdana"/>
              </a:rPr>
              <a:t>e</a:t>
            </a:r>
            <a:r>
              <a:rPr sz="2450" spc="-70" dirty="0">
                <a:latin typeface="Verdana"/>
                <a:cs typeface="Verdana"/>
              </a:rPr>
              <a:t>s</a:t>
            </a:r>
            <a:r>
              <a:rPr sz="2450" spc="-215" dirty="0">
                <a:latin typeface="Verdana"/>
                <a:cs typeface="Verdana"/>
              </a:rPr>
              <a:t> </a:t>
            </a:r>
            <a:r>
              <a:rPr sz="2450" spc="60" dirty="0">
                <a:latin typeface="Verdana"/>
                <a:cs typeface="Verdana"/>
              </a:rPr>
              <a:t>o</a:t>
            </a:r>
            <a:r>
              <a:rPr sz="2450" spc="-25" dirty="0">
                <a:latin typeface="Verdana"/>
                <a:cs typeface="Verdana"/>
              </a:rPr>
              <a:t>f</a:t>
            </a:r>
            <a:r>
              <a:rPr sz="2450" spc="-215" dirty="0">
                <a:latin typeface="Verdana"/>
                <a:cs typeface="Verdana"/>
              </a:rPr>
              <a:t> </a:t>
            </a:r>
            <a:r>
              <a:rPr sz="2450" spc="170" dirty="0">
                <a:latin typeface="Verdana"/>
                <a:cs typeface="Verdana"/>
              </a:rPr>
              <a:t>ﬁ</a:t>
            </a:r>
            <a:r>
              <a:rPr sz="2450" spc="125" dirty="0">
                <a:latin typeface="Verdana"/>
                <a:cs typeface="Verdana"/>
              </a:rPr>
              <a:t>n</a:t>
            </a:r>
            <a:r>
              <a:rPr sz="2450" spc="150" dirty="0">
                <a:latin typeface="Verdana"/>
                <a:cs typeface="Verdana"/>
              </a:rPr>
              <a:t>d</a:t>
            </a:r>
            <a:r>
              <a:rPr sz="2450" spc="-10" dirty="0">
                <a:latin typeface="Verdana"/>
                <a:cs typeface="Verdana"/>
              </a:rPr>
              <a:t>i</a:t>
            </a:r>
            <a:r>
              <a:rPr sz="2450" spc="125" dirty="0">
                <a:latin typeface="Verdana"/>
                <a:cs typeface="Verdana"/>
              </a:rPr>
              <a:t>n</a:t>
            </a:r>
            <a:r>
              <a:rPr sz="2450" spc="170" dirty="0">
                <a:latin typeface="Verdana"/>
                <a:cs typeface="Verdana"/>
              </a:rPr>
              <a:t>g</a:t>
            </a:r>
            <a:r>
              <a:rPr sz="2450" spc="-215" dirty="0">
                <a:latin typeface="Verdana"/>
                <a:cs typeface="Verdana"/>
              </a:rPr>
              <a:t> </a:t>
            </a:r>
            <a:r>
              <a:rPr sz="2450" spc="-15" dirty="0">
                <a:latin typeface="Verdana"/>
                <a:cs typeface="Verdana"/>
              </a:rPr>
              <a:t>a</a:t>
            </a:r>
            <a:r>
              <a:rPr sz="2450" spc="-215" dirty="0">
                <a:latin typeface="Verdana"/>
                <a:cs typeface="Verdana"/>
              </a:rPr>
              <a:t> </a:t>
            </a:r>
            <a:r>
              <a:rPr sz="2450" spc="-25" dirty="0">
                <a:latin typeface="Verdana"/>
                <a:cs typeface="Verdana"/>
              </a:rPr>
              <a:t>f</a:t>
            </a:r>
            <a:r>
              <a:rPr sz="2450" spc="114" dirty="0">
                <a:latin typeface="Verdana"/>
                <a:cs typeface="Verdana"/>
              </a:rPr>
              <a:t>u</a:t>
            </a:r>
            <a:r>
              <a:rPr sz="2450" spc="-10" dirty="0">
                <a:latin typeface="Verdana"/>
                <a:cs typeface="Verdana"/>
              </a:rPr>
              <a:t>l</a:t>
            </a:r>
            <a:r>
              <a:rPr sz="2450" spc="170" dirty="0">
                <a:latin typeface="Verdana"/>
                <a:cs typeface="Verdana"/>
              </a:rPr>
              <a:t>ﬁ</a:t>
            </a:r>
            <a:r>
              <a:rPr sz="2450" spc="-10" dirty="0">
                <a:latin typeface="Verdana"/>
                <a:cs typeface="Verdana"/>
              </a:rPr>
              <a:t>lli</a:t>
            </a:r>
            <a:r>
              <a:rPr sz="2450" spc="125" dirty="0">
                <a:latin typeface="Verdana"/>
                <a:cs typeface="Verdana"/>
              </a:rPr>
              <a:t>n</a:t>
            </a:r>
            <a:r>
              <a:rPr sz="2450" spc="170" dirty="0">
                <a:latin typeface="Verdana"/>
                <a:cs typeface="Verdana"/>
              </a:rPr>
              <a:t>g</a:t>
            </a:r>
            <a:r>
              <a:rPr sz="2450" spc="-215" dirty="0">
                <a:latin typeface="Verdana"/>
                <a:cs typeface="Verdana"/>
              </a:rPr>
              <a:t> </a:t>
            </a:r>
            <a:r>
              <a:rPr sz="2450" spc="114" dirty="0">
                <a:latin typeface="Verdana"/>
                <a:cs typeface="Verdana"/>
              </a:rPr>
              <a:t>c</a:t>
            </a:r>
            <a:r>
              <a:rPr sz="2450" spc="-15" dirty="0">
                <a:latin typeface="Verdana"/>
                <a:cs typeface="Verdana"/>
              </a:rPr>
              <a:t>a</a:t>
            </a:r>
            <a:r>
              <a:rPr sz="2450" spc="-90" dirty="0">
                <a:latin typeface="Verdana"/>
                <a:cs typeface="Verdana"/>
              </a:rPr>
              <a:t>r</a:t>
            </a:r>
            <a:r>
              <a:rPr sz="2450" spc="35" dirty="0">
                <a:latin typeface="Verdana"/>
                <a:cs typeface="Verdana"/>
              </a:rPr>
              <a:t>ee</a:t>
            </a:r>
            <a:r>
              <a:rPr sz="2450" spc="-55" dirty="0">
                <a:latin typeface="Verdana"/>
                <a:cs typeface="Verdana"/>
              </a:rPr>
              <a:t>r</a:t>
            </a:r>
            <a:endParaRPr sz="2450" dirty="0">
              <a:latin typeface="Verdana"/>
              <a:cs typeface="Verdana"/>
            </a:endParaRPr>
          </a:p>
          <a:p>
            <a:pPr marR="5080" algn="r">
              <a:lnSpc>
                <a:spcPct val="100000"/>
              </a:lnSpc>
              <a:spcBef>
                <a:spcPts val="509"/>
              </a:spcBef>
            </a:pPr>
            <a:r>
              <a:rPr sz="2450" spc="-15" dirty="0">
                <a:latin typeface="Verdana"/>
                <a:cs typeface="Verdana"/>
              </a:rPr>
              <a:t>a</a:t>
            </a:r>
            <a:r>
              <a:rPr sz="2450" spc="-25" dirty="0">
                <a:latin typeface="Verdana"/>
                <a:cs typeface="Verdana"/>
              </a:rPr>
              <a:t>f</a:t>
            </a:r>
            <a:r>
              <a:rPr sz="2450" spc="-15" dirty="0">
                <a:latin typeface="Verdana"/>
                <a:cs typeface="Verdana"/>
              </a:rPr>
              <a:t>t</a:t>
            </a:r>
            <a:r>
              <a:rPr sz="2450" spc="35" dirty="0">
                <a:latin typeface="Verdana"/>
                <a:cs typeface="Verdana"/>
              </a:rPr>
              <a:t>e</a:t>
            </a:r>
            <a:r>
              <a:rPr sz="2450" spc="-55" dirty="0">
                <a:latin typeface="Verdana"/>
                <a:cs typeface="Verdana"/>
              </a:rPr>
              <a:t>r</a:t>
            </a:r>
            <a:r>
              <a:rPr sz="2450" spc="-215" dirty="0">
                <a:latin typeface="Verdana"/>
                <a:cs typeface="Verdana"/>
              </a:rPr>
              <a:t> </a:t>
            </a:r>
            <a:r>
              <a:rPr sz="2450" spc="70" dirty="0">
                <a:latin typeface="Verdana"/>
                <a:cs typeface="Verdana"/>
              </a:rPr>
              <a:t>g</a:t>
            </a:r>
            <a:r>
              <a:rPr sz="2450" spc="20" dirty="0">
                <a:latin typeface="Verdana"/>
                <a:cs typeface="Verdana"/>
              </a:rPr>
              <a:t>r</a:t>
            </a:r>
            <a:r>
              <a:rPr sz="2450" spc="-15" dirty="0">
                <a:latin typeface="Verdana"/>
                <a:cs typeface="Verdana"/>
              </a:rPr>
              <a:t>a</a:t>
            </a:r>
            <a:r>
              <a:rPr sz="2450" spc="150" dirty="0">
                <a:latin typeface="Verdana"/>
                <a:cs typeface="Verdana"/>
              </a:rPr>
              <a:t>d</a:t>
            </a:r>
            <a:r>
              <a:rPr sz="2450" spc="45" dirty="0">
                <a:latin typeface="Verdana"/>
                <a:cs typeface="Verdana"/>
              </a:rPr>
              <a:t>uat</a:t>
            </a:r>
            <a:r>
              <a:rPr sz="2450" spc="-10" dirty="0">
                <a:latin typeface="Verdana"/>
                <a:cs typeface="Verdana"/>
              </a:rPr>
              <a:t>i</a:t>
            </a:r>
            <a:r>
              <a:rPr sz="2450" spc="60" dirty="0">
                <a:latin typeface="Verdana"/>
                <a:cs typeface="Verdana"/>
              </a:rPr>
              <a:t>o</a:t>
            </a:r>
            <a:r>
              <a:rPr sz="2450" spc="125" dirty="0">
                <a:latin typeface="Verdana"/>
                <a:cs typeface="Verdana"/>
              </a:rPr>
              <a:t>n</a:t>
            </a:r>
            <a:r>
              <a:rPr sz="2450" spc="-370" dirty="0">
                <a:latin typeface="Verdana"/>
                <a:cs typeface="Verdana"/>
              </a:rPr>
              <a:t>.</a:t>
            </a:r>
            <a:endParaRPr sz="2450" dirty="0">
              <a:latin typeface="Verdana"/>
              <a:cs typeface="Verdana"/>
            </a:endParaRPr>
          </a:p>
        </p:txBody>
      </p:sp>
      <p:pic>
        <p:nvPicPr>
          <p:cNvPr id="4" name="object 4"/>
          <p:cNvPicPr/>
          <p:nvPr/>
        </p:nvPicPr>
        <p:blipFill>
          <a:blip r:embed="rId2" cstate="print"/>
          <a:stretch>
            <a:fillRect/>
          </a:stretch>
        </p:blipFill>
        <p:spPr>
          <a:xfrm>
            <a:off x="9144000" y="0"/>
            <a:ext cx="9143851" cy="1028685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C8BC122-6268-58DE-4EFF-847A56ED2F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050" y="1035050"/>
            <a:ext cx="15468600" cy="8479894"/>
          </a:xfrm>
          <a:prstGeom prst="rect">
            <a:avLst/>
          </a:prstGeom>
        </p:spPr>
      </p:pic>
      <p:sp>
        <p:nvSpPr>
          <p:cNvPr id="10" name="TextBox 9">
            <a:extLst>
              <a:ext uri="{FF2B5EF4-FFF2-40B4-BE49-F238E27FC236}">
                <a16:creationId xmlns:a16="http://schemas.microsoft.com/office/drawing/2014/main" id="{88A3527E-44C6-6556-0D9F-A45D492725B3}"/>
              </a:ext>
            </a:extLst>
          </p:cNvPr>
          <p:cNvSpPr txBox="1"/>
          <p:nvPr/>
        </p:nvSpPr>
        <p:spPr>
          <a:xfrm>
            <a:off x="463550" y="290553"/>
            <a:ext cx="601980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FIREBASE AUTHENTICATION</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8609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8124824" cy="10286999"/>
          </a:xfrm>
          <a:prstGeom prst="rect">
            <a:avLst/>
          </a:prstGeom>
        </p:spPr>
      </p:pic>
      <p:sp>
        <p:nvSpPr>
          <p:cNvPr id="3" name="object 3"/>
          <p:cNvSpPr txBox="1">
            <a:spLocks noGrp="1"/>
          </p:cNvSpPr>
          <p:nvPr>
            <p:ph type="title"/>
          </p:nvPr>
        </p:nvSpPr>
        <p:spPr>
          <a:xfrm>
            <a:off x="8877999" y="1126110"/>
            <a:ext cx="8648700" cy="1752600"/>
          </a:xfrm>
          <a:prstGeom prst="rect">
            <a:avLst/>
          </a:prstGeom>
          <a:solidFill>
            <a:srgbClr val="000000"/>
          </a:solidFill>
        </p:spPr>
        <p:txBody>
          <a:bodyPr vert="horz" wrap="square" lIns="0" tIns="425450" rIns="0" bIns="0" rtlCol="0">
            <a:spAutoFit/>
          </a:bodyPr>
          <a:lstStyle/>
          <a:p>
            <a:pPr marR="27940" algn="ctr">
              <a:lnSpc>
                <a:spcPct val="100000"/>
              </a:lnSpc>
              <a:spcBef>
                <a:spcPts val="3350"/>
              </a:spcBef>
            </a:pPr>
            <a:r>
              <a:rPr sz="4400" spc="-5" dirty="0">
                <a:solidFill>
                  <a:srgbClr val="FFFFFF"/>
                </a:solidFill>
                <a:latin typeface="Cambria"/>
                <a:cs typeface="Cambria"/>
              </a:rPr>
              <a:t>Beneﬁts</a:t>
            </a:r>
            <a:r>
              <a:rPr sz="4400" spc="45" dirty="0">
                <a:solidFill>
                  <a:srgbClr val="FFFFFF"/>
                </a:solidFill>
                <a:latin typeface="Cambria"/>
                <a:cs typeface="Cambria"/>
              </a:rPr>
              <a:t> </a:t>
            </a:r>
            <a:r>
              <a:rPr sz="4400" spc="20" dirty="0">
                <a:solidFill>
                  <a:srgbClr val="FFFFFF"/>
                </a:solidFill>
                <a:latin typeface="Cambria"/>
                <a:cs typeface="Cambria"/>
              </a:rPr>
              <a:t>for</a:t>
            </a:r>
            <a:r>
              <a:rPr sz="4400" spc="-50" dirty="0">
                <a:solidFill>
                  <a:srgbClr val="FFFFFF"/>
                </a:solidFill>
                <a:latin typeface="Cambria"/>
                <a:cs typeface="Cambria"/>
              </a:rPr>
              <a:t> </a:t>
            </a:r>
            <a:r>
              <a:rPr sz="4400" spc="15" dirty="0">
                <a:solidFill>
                  <a:srgbClr val="FFFFFF"/>
                </a:solidFill>
                <a:latin typeface="Cambria"/>
                <a:cs typeface="Cambria"/>
              </a:rPr>
              <a:t>Institutions</a:t>
            </a:r>
            <a:endParaRPr sz="4400" dirty="0">
              <a:latin typeface="Cambria"/>
              <a:cs typeface="Cambria"/>
            </a:endParaRPr>
          </a:p>
        </p:txBody>
      </p:sp>
      <p:sp>
        <p:nvSpPr>
          <p:cNvPr id="4" name="object 4"/>
          <p:cNvSpPr txBox="1"/>
          <p:nvPr/>
        </p:nvSpPr>
        <p:spPr>
          <a:xfrm>
            <a:off x="9355880" y="3393156"/>
            <a:ext cx="7653655" cy="4425950"/>
          </a:xfrm>
          <a:prstGeom prst="rect">
            <a:avLst/>
          </a:prstGeom>
        </p:spPr>
        <p:txBody>
          <a:bodyPr vert="horz" wrap="square" lIns="0" tIns="10160" rIns="0" bIns="0" rtlCol="0">
            <a:spAutoFit/>
          </a:bodyPr>
          <a:lstStyle/>
          <a:p>
            <a:pPr marL="12700" marR="5080" algn="ctr">
              <a:lnSpc>
                <a:spcPct val="117800"/>
              </a:lnSpc>
              <a:spcBef>
                <a:spcPts val="80"/>
              </a:spcBef>
            </a:pPr>
            <a:r>
              <a:rPr sz="2450" spc="85" dirty="0">
                <a:latin typeface="Verdana"/>
                <a:cs typeface="Verdana"/>
              </a:rPr>
              <a:t>E</a:t>
            </a:r>
            <a:r>
              <a:rPr sz="2450" spc="150" dirty="0">
                <a:latin typeface="Verdana"/>
                <a:cs typeface="Verdana"/>
              </a:rPr>
              <a:t>d</a:t>
            </a:r>
            <a:r>
              <a:rPr sz="2450" spc="114" dirty="0">
                <a:latin typeface="Verdana"/>
                <a:cs typeface="Verdana"/>
              </a:rPr>
              <a:t>uc</a:t>
            </a:r>
            <a:r>
              <a:rPr sz="2450" spc="-15" dirty="0">
                <a:latin typeface="Verdana"/>
                <a:cs typeface="Verdana"/>
              </a:rPr>
              <a:t>a</a:t>
            </a:r>
            <a:r>
              <a:rPr sz="2450" spc="35" dirty="0">
                <a:latin typeface="Verdana"/>
                <a:cs typeface="Verdana"/>
              </a:rPr>
              <a:t>t</a:t>
            </a:r>
            <a:r>
              <a:rPr sz="2450" spc="-10" dirty="0">
                <a:latin typeface="Verdana"/>
                <a:cs typeface="Verdana"/>
              </a:rPr>
              <a:t>i</a:t>
            </a:r>
            <a:r>
              <a:rPr sz="2450" spc="60" dirty="0">
                <a:latin typeface="Verdana"/>
                <a:cs typeface="Verdana"/>
              </a:rPr>
              <a:t>o</a:t>
            </a:r>
            <a:r>
              <a:rPr sz="2450" spc="125" dirty="0">
                <a:latin typeface="Verdana"/>
                <a:cs typeface="Verdana"/>
              </a:rPr>
              <a:t>n</a:t>
            </a:r>
            <a:r>
              <a:rPr sz="2450" spc="-15" dirty="0">
                <a:latin typeface="Verdana"/>
                <a:cs typeface="Verdana"/>
              </a:rPr>
              <a:t>a</a:t>
            </a:r>
            <a:r>
              <a:rPr sz="2450" spc="-10" dirty="0">
                <a:latin typeface="Verdana"/>
                <a:cs typeface="Verdana"/>
              </a:rPr>
              <a:t>l</a:t>
            </a:r>
            <a:r>
              <a:rPr sz="2450" spc="-215" dirty="0">
                <a:latin typeface="Verdana"/>
                <a:cs typeface="Verdana"/>
              </a:rPr>
              <a:t> </a:t>
            </a:r>
            <a:r>
              <a:rPr sz="2450" spc="-10" dirty="0">
                <a:latin typeface="Verdana"/>
                <a:cs typeface="Verdana"/>
              </a:rPr>
              <a:t>i</a:t>
            </a:r>
            <a:r>
              <a:rPr sz="2450" spc="125" dirty="0">
                <a:latin typeface="Verdana"/>
                <a:cs typeface="Verdana"/>
              </a:rPr>
              <a:t>n</a:t>
            </a:r>
            <a:r>
              <a:rPr sz="2450" spc="-70" dirty="0">
                <a:latin typeface="Verdana"/>
                <a:cs typeface="Verdana"/>
              </a:rPr>
              <a:t>s</a:t>
            </a:r>
            <a:r>
              <a:rPr sz="2450" spc="35" dirty="0">
                <a:latin typeface="Verdana"/>
                <a:cs typeface="Verdana"/>
              </a:rPr>
              <a:t>t</a:t>
            </a:r>
            <a:r>
              <a:rPr sz="2450" spc="-10" dirty="0">
                <a:latin typeface="Verdana"/>
                <a:cs typeface="Verdana"/>
              </a:rPr>
              <a:t>i</a:t>
            </a:r>
            <a:r>
              <a:rPr sz="2450" spc="35" dirty="0">
                <a:latin typeface="Verdana"/>
                <a:cs typeface="Verdana"/>
              </a:rPr>
              <a:t>t</a:t>
            </a:r>
            <a:r>
              <a:rPr sz="2450" spc="114" dirty="0">
                <a:latin typeface="Verdana"/>
                <a:cs typeface="Verdana"/>
              </a:rPr>
              <a:t>u</a:t>
            </a:r>
            <a:r>
              <a:rPr sz="2450" spc="35" dirty="0">
                <a:latin typeface="Verdana"/>
                <a:cs typeface="Verdana"/>
              </a:rPr>
              <a:t>t</a:t>
            </a:r>
            <a:r>
              <a:rPr sz="2450" spc="-10" dirty="0">
                <a:latin typeface="Verdana"/>
                <a:cs typeface="Verdana"/>
              </a:rPr>
              <a:t>i</a:t>
            </a:r>
            <a:r>
              <a:rPr sz="2450" spc="60" dirty="0">
                <a:latin typeface="Verdana"/>
                <a:cs typeface="Verdana"/>
              </a:rPr>
              <a:t>o</a:t>
            </a:r>
            <a:r>
              <a:rPr sz="2450" spc="125" dirty="0">
                <a:latin typeface="Verdana"/>
                <a:cs typeface="Verdana"/>
              </a:rPr>
              <a:t>n</a:t>
            </a:r>
            <a:r>
              <a:rPr sz="2450" spc="-70" dirty="0">
                <a:latin typeface="Verdana"/>
                <a:cs typeface="Verdana"/>
              </a:rPr>
              <a:t>s</a:t>
            </a:r>
            <a:r>
              <a:rPr sz="2450" spc="-215" dirty="0">
                <a:latin typeface="Verdana"/>
                <a:cs typeface="Verdana"/>
              </a:rPr>
              <a:t> </a:t>
            </a:r>
            <a:r>
              <a:rPr sz="2450" spc="114" dirty="0">
                <a:latin typeface="Verdana"/>
                <a:cs typeface="Verdana"/>
              </a:rPr>
              <a:t>c</a:t>
            </a:r>
            <a:r>
              <a:rPr sz="2450" spc="-15" dirty="0">
                <a:latin typeface="Verdana"/>
                <a:cs typeface="Verdana"/>
              </a:rPr>
              <a:t>a</a:t>
            </a:r>
            <a:r>
              <a:rPr sz="2450" spc="125" dirty="0">
                <a:latin typeface="Verdana"/>
                <a:cs typeface="Verdana"/>
              </a:rPr>
              <a:t>n</a:t>
            </a:r>
            <a:r>
              <a:rPr sz="2450" spc="-215" dirty="0">
                <a:latin typeface="Verdana"/>
                <a:cs typeface="Verdana"/>
              </a:rPr>
              <a:t> </a:t>
            </a:r>
            <a:r>
              <a:rPr sz="2450" spc="-15" dirty="0">
                <a:latin typeface="Verdana"/>
                <a:cs typeface="Verdana"/>
              </a:rPr>
              <a:t>a</a:t>
            </a:r>
            <a:r>
              <a:rPr sz="2450" spc="-10" dirty="0">
                <a:latin typeface="Verdana"/>
                <a:cs typeface="Verdana"/>
              </a:rPr>
              <a:t>l</a:t>
            </a:r>
            <a:r>
              <a:rPr sz="2450" spc="-70" dirty="0">
                <a:latin typeface="Verdana"/>
                <a:cs typeface="Verdana"/>
              </a:rPr>
              <a:t>s</a:t>
            </a:r>
            <a:r>
              <a:rPr sz="2450" spc="60" dirty="0">
                <a:latin typeface="Verdana"/>
                <a:cs typeface="Verdana"/>
              </a:rPr>
              <a:t>o</a:t>
            </a:r>
            <a:r>
              <a:rPr sz="2450" spc="-215" dirty="0">
                <a:latin typeface="Verdana"/>
                <a:cs typeface="Verdana"/>
              </a:rPr>
              <a:t> </a:t>
            </a:r>
            <a:r>
              <a:rPr sz="2450" spc="150" dirty="0">
                <a:latin typeface="Verdana"/>
                <a:cs typeface="Verdana"/>
              </a:rPr>
              <a:t>b</a:t>
            </a:r>
            <a:r>
              <a:rPr sz="2450" spc="35" dirty="0">
                <a:latin typeface="Verdana"/>
                <a:cs typeface="Verdana"/>
              </a:rPr>
              <a:t>e</a:t>
            </a:r>
            <a:r>
              <a:rPr sz="2450" spc="125" dirty="0">
                <a:latin typeface="Verdana"/>
                <a:cs typeface="Verdana"/>
              </a:rPr>
              <a:t>n</a:t>
            </a:r>
            <a:r>
              <a:rPr sz="2450" spc="35" dirty="0">
                <a:latin typeface="Verdana"/>
                <a:cs typeface="Verdana"/>
              </a:rPr>
              <a:t>e</a:t>
            </a:r>
            <a:r>
              <a:rPr sz="2450" spc="170" dirty="0">
                <a:latin typeface="Verdana"/>
                <a:cs typeface="Verdana"/>
              </a:rPr>
              <a:t>ﬁ</a:t>
            </a:r>
            <a:r>
              <a:rPr sz="2450" spc="35" dirty="0">
                <a:latin typeface="Verdana"/>
                <a:cs typeface="Verdana"/>
              </a:rPr>
              <a:t>t</a:t>
            </a:r>
            <a:r>
              <a:rPr sz="2450" spc="-215" dirty="0">
                <a:latin typeface="Verdana"/>
                <a:cs typeface="Verdana"/>
              </a:rPr>
              <a:t> </a:t>
            </a:r>
            <a:r>
              <a:rPr sz="2450" spc="170" dirty="0">
                <a:latin typeface="Verdana"/>
                <a:cs typeface="Verdana"/>
              </a:rPr>
              <a:t>f</a:t>
            </a:r>
            <a:r>
              <a:rPr sz="2450" spc="-90" dirty="0">
                <a:latin typeface="Verdana"/>
                <a:cs typeface="Verdana"/>
              </a:rPr>
              <a:t>r</a:t>
            </a:r>
            <a:r>
              <a:rPr sz="2450" spc="60" dirty="0">
                <a:latin typeface="Verdana"/>
                <a:cs typeface="Verdana"/>
              </a:rPr>
              <a:t>o</a:t>
            </a:r>
            <a:r>
              <a:rPr sz="2450" spc="135" dirty="0">
                <a:latin typeface="Verdana"/>
                <a:cs typeface="Verdana"/>
              </a:rPr>
              <a:t>m  </a:t>
            </a:r>
            <a:r>
              <a:rPr sz="2450" spc="40" dirty="0">
                <a:latin typeface="Verdana"/>
                <a:cs typeface="Verdana"/>
              </a:rPr>
              <a:t>our </a:t>
            </a:r>
            <a:r>
              <a:rPr sz="2450" spc="-30" dirty="0">
                <a:latin typeface="Verdana"/>
                <a:cs typeface="Verdana"/>
              </a:rPr>
              <a:t>app. </a:t>
            </a:r>
            <a:r>
              <a:rPr sz="2450" spc="35" dirty="0">
                <a:latin typeface="Verdana"/>
                <a:cs typeface="Verdana"/>
              </a:rPr>
              <a:t>By </a:t>
            </a:r>
            <a:r>
              <a:rPr sz="2450" spc="65" dirty="0">
                <a:latin typeface="Verdana"/>
                <a:cs typeface="Verdana"/>
              </a:rPr>
              <a:t>understanding the </a:t>
            </a:r>
            <a:r>
              <a:rPr sz="2450" spc="-5" dirty="0">
                <a:latin typeface="Verdana"/>
                <a:cs typeface="Verdana"/>
              </a:rPr>
              <a:t>factors </a:t>
            </a:r>
            <a:r>
              <a:rPr sz="2450" spc="45" dirty="0">
                <a:latin typeface="Verdana"/>
                <a:cs typeface="Verdana"/>
              </a:rPr>
              <a:t>that </a:t>
            </a:r>
            <a:r>
              <a:rPr sz="2450" spc="50" dirty="0">
                <a:latin typeface="Verdana"/>
                <a:cs typeface="Verdana"/>
              </a:rPr>
              <a:t> contribute</a:t>
            </a:r>
            <a:r>
              <a:rPr sz="2450" spc="-220" dirty="0">
                <a:latin typeface="Verdana"/>
                <a:cs typeface="Verdana"/>
              </a:rPr>
              <a:t> </a:t>
            </a:r>
            <a:r>
              <a:rPr sz="2450" spc="25" dirty="0">
                <a:latin typeface="Verdana"/>
                <a:cs typeface="Verdana"/>
              </a:rPr>
              <a:t>to</a:t>
            </a:r>
            <a:r>
              <a:rPr sz="2450" spc="-215" dirty="0">
                <a:latin typeface="Verdana"/>
                <a:cs typeface="Verdana"/>
              </a:rPr>
              <a:t> </a:t>
            </a:r>
            <a:r>
              <a:rPr sz="2450" spc="20" dirty="0">
                <a:latin typeface="Verdana"/>
                <a:cs typeface="Verdana"/>
              </a:rPr>
              <a:t>successful</a:t>
            </a:r>
            <a:r>
              <a:rPr sz="2450" spc="-215" dirty="0">
                <a:latin typeface="Verdana"/>
                <a:cs typeface="Verdana"/>
              </a:rPr>
              <a:t> </a:t>
            </a:r>
            <a:r>
              <a:rPr sz="2450" spc="25" dirty="0">
                <a:latin typeface="Verdana"/>
                <a:cs typeface="Verdana"/>
              </a:rPr>
              <a:t>placements,</a:t>
            </a:r>
            <a:r>
              <a:rPr sz="2450" spc="-215" dirty="0">
                <a:latin typeface="Verdana"/>
                <a:cs typeface="Verdana"/>
              </a:rPr>
              <a:t> </a:t>
            </a:r>
            <a:r>
              <a:rPr sz="2450" spc="30" dirty="0">
                <a:latin typeface="Verdana"/>
                <a:cs typeface="Verdana"/>
              </a:rPr>
              <a:t>institutions </a:t>
            </a:r>
            <a:r>
              <a:rPr sz="2450" spc="-844" dirty="0">
                <a:latin typeface="Verdana"/>
                <a:cs typeface="Verdana"/>
              </a:rPr>
              <a:t> </a:t>
            </a:r>
            <a:r>
              <a:rPr sz="2450" spc="75" dirty="0">
                <a:latin typeface="Verdana"/>
                <a:cs typeface="Verdana"/>
              </a:rPr>
              <a:t>can </a:t>
            </a:r>
            <a:r>
              <a:rPr sz="2450" dirty="0">
                <a:latin typeface="Verdana"/>
                <a:cs typeface="Verdana"/>
              </a:rPr>
              <a:t>tailor </a:t>
            </a:r>
            <a:r>
              <a:rPr sz="2450" spc="25" dirty="0">
                <a:latin typeface="Verdana"/>
                <a:cs typeface="Verdana"/>
              </a:rPr>
              <a:t>their </a:t>
            </a:r>
            <a:r>
              <a:rPr sz="2450" spc="45" dirty="0">
                <a:latin typeface="Verdana"/>
                <a:cs typeface="Verdana"/>
              </a:rPr>
              <a:t>programs </a:t>
            </a:r>
            <a:r>
              <a:rPr sz="2450" spc="25" dirty="0">
                <a:latin typeface="Verdana"/>
                <a:cs typeface="Verdana"/>
              </a:rPr>
              <a:t>to better </a:t>
            </a:r>
            <a:r>
              <a:rPr sz="2450" spc="50" dirty="0">
                <a:latin typeface="Verdana"/>
                <a:cs typeface="Verdana"/>
              </a:rPr>
              <a:t>align </a:t>
            </a:r>
            <a:r>
              <a:rPr sz="2450" spc="80" dirty="0">
                <a:latin typeface="Verdana"/>
                <a:cs typeface="Verdana"/>
              </a:rPr>
              <a:t>with </a:t>
            </a:r>
            <a:r>
              <a:rPr sz="2450" spc="85" dirty="0">
                <a:latin typeface="Verdana"/>
                <a:cs typeface="Verdana"/>
              </a:rPr>
              <a:t> </a:t>
            </a:r>
            <a:r>
              <a:rPr sz="2450" spc="25" dirty="0">
                <a:latin typeface="Verdana"/>
                <a:cs typeface="Verdana"/>
              </a:rPr>
              <a:t>industry </a:t>
            </a:r>
            <a:r>
              <a:rPr sz="2450" spc="10" dirty="0">
                <a:latin typeface="Verdana"/>
                <a:cs typeface="Verdana"/>
              </a:rPr>
              <a:t>requirements. </a:t>
            </a:r>
            <a:r>
              <a:rPr sz="2450" spc="-10" dirty="0">
                <a:latin typeface="Verdana"/>
                <a:cs typeface="Verdana"/>
              </a:rPr>
              <a:t>This </a:t>
            </a:r>
            <a:r>
              <a:rPr sz="2450" spc="10" dirty="0">
                <a:latin typeface="Verdana"/>
                <a:cs typeface="Verdana"/>
              </a:rPr>
              <a:t>leads </a:t>
            </a:r>
            <a:r>
              <a:rPr sz="2450" spc="25" dirty="0">
                <a:latin typeface="Verdana"/>
                <a:cs typeface="Verdana"/>
              </a:rPr>
              <a:t>to </a:t>
            </a:r>
            <a:r>
              <a:rPr sz="2450" spc="65" dirty="0">
                <a:latin typeface="Verdana"/>
                <a:cs typeface="Verdana"/>
              </a:rPr>
              <a:t>higher </a:t>
            </a:r>
            <a:r>
              <a:rPr sz="2450" spc="70" dirty="0">
                <a:latin typeface="Verdana"/>
                <a:cs typeface="Verdana"/>
              </a:rPr>
              <a:t> </a:t>
            </a:r>
            <a:r>
              <a:rPr sz="2450" spc="150" dirty="0">
                <a:latin typeface="Verdana"/>
                <a:cs typeface="Verdana"/>
              </a:rPr>
              <a:t>p</a:t>
            </a:r>
            <a:r>
              <a:rPr sz="2450" spc="-10" dirty="0">
                <a:latin typeface="Verdana"/>
                <a:cs typeface="Verdana"/>
              </a:rPr>
              <a:t>l</a:t>
            </a:r>
            <a:r>
              <a:rPr sz="2450" spc="-15" dirty="0">
                <a:latin typeface="Verdana"/>
                <a:cs typeface="Verdana"/>
              </a:rPr>
              <a:t>a</a:t>
            </a:r>
            <a:r>
              <a:rPr sz="2450" spc="90" dirty="0">
                <a:latin typeface="Verdana"/>
                <a:cs typeface="Verdana"/>
              </a:rPr>
              <a:t>c</a:t>
            </a:r>
            <a:r>
              <a:rPr sz="2450" spc="35" dirty="0">
                <a:latin typeface="Verdana"/>
                <a:cs typeface="Verdana"/>
              </a:rPr>
              <a:t>e</a:t>
            </a:r>
            <a:r>
              <a:rPr sz="2450" spc="240" dirty="0">
                <a:latin typeface="Verdana"/>
                <a:cs typeface="Verdana"/>
              </a:rPr>
              <a:t>m</a:t>
            </a:r>
            <a:r>
              <a:rPr sz="2450" spc="35" dirty="0">
                <a:latin typeface="Verdana"/>
                <a:cs typeface="Verdana"/>
              </a:rPr>
              <a:t>e</a:t>
            </a:r>
            <a:r>
              <a:rPr sz="2450" spc="125" dirty="0">
                <a:latin typeface="Verdana"/>
                <a:cs typeface="Verdana"/>
              </a:rPr>
              <a:t>n</a:t>
            </a:r>
            <a:r>
              <a:rPr sz="2450" spc="35" dirty="0">
                <a:latin typeface="Verdana"/>
                <a:cs typeface="Verdana"/>
              </a:rPr>
              <a:t>t</a:t>
            </a:r>
            <a:r>
              <a:rPr sz="2450" spc="-215" dirty="0">
                <a:latin typeface="Verdana"/>
                <a:cs typeface="Verdana"/>
              </a:rPr>
              <a:t> </a:t>
            </a:r>
            <a:r>
              <a:rPr sz="2450" spc="-80" dirty="0">
                <a:latin typeface="Verdana"/>
                <a:cs typeface="Verdana"/>
              </a:rPr>
              <a:t>r</a:t>
            </a:r>
            <a:r>
              <a:rPr sz="2450" spc="-15" dirty="0">
                <a:latin typeface="Verdana"/>
                <a:cs typeface="Verdana"/>
              </a:rPr>
              <a:t>at</a:t>
            </a:r>
            <a:r>
              <a:rPr sz="2450" spc="35" dirty="0">
                <a:latin typeface="Verdana"/>
                <a:cs typeface="Verdana"/>
              </a:rPr>
              <a:t>e</a:t>
            </a:r>
            <a:r>
              <a:rPr sz="2450" spc="-70" dirty="0">
                <a:latin typeface="Verdana"/>
                <a:cs typeface="Verdana"/>
              </a:rPr>
              <a:t>s</a:t>
            </a:r>
            <a:r>
              <a:rPr sz="2450" spc="-370" dirty="0">
                <a:latin typeface="Verdana"/>
                <a:cs typeface="Verdana"/>
              </a:rPr>
              <a:t>,</a:t>
            </a:r>
            <a:r>
              <a:rPr sz="2450" spc="-215" dirty="0">
                <a:latin typeface="Verdana"/>
                <a:cs typeface="Verdana"/>
              </a:rPr>
              <a:t> </a:t>
            </a:r>
            <a:r>
              <a:rPr sz="2450" spc="-10" dirty="0">
                <a:latin typeface="Verdana"/>
                <a:cs typeface="Verdana"/>
              </a:rPr>
              <a:t>i</a:t>
            </a:r>
            <a:r>
              <a:rPr sz="2450" spc="195" dirty="0">
                <a:latin typeface="Verdana"/>
                <a:cs typeface="Verdana"/>
              </a:rPr>
              <a:t>mp</a:t>
            </a:r>
            <a:r>
              <a:rPr sz="2450" spc="-90" dirty="0">
                <a:latin typeface="Verdana"/>
                <a:cs typeface="Verdana"/>
              </a:rPr>
              <a:t>r</a:t>
            </a:r>
            <a:r>
              <a:rPr sz="2450" spc="20" dirty="0">
                <a:latin typeface="Verdana"/>
                <a:cs typeface="Verdana"/>
              </a:rPr>
              <a:t>o</a:t>
            </a:r>
            <a:r>
              <a:rPr sz="2450" spc="-150" dirty="0">
                <a:latin typeface="Verdana"/>
                <a:cs typeface="Verdana"/>
              </a:rPr>
              <a:t>v</a:t>
            </a:r>
            <a:r>
              <a:rPr sz="2450" spc="35" dirty="0">
                <a:latin typeface="Verdana"/>
                <a:cs typeface="Verdana"/>
              </a:rPr>
              <a:t>e</a:t>
            </a:r>
            <a:r>
              <a:rPr sz="2450" spc="150" dirty="0">
                <a:latin typeface="Verdana"/>
                <a:cs typeface="Verdana"/>
              </a:rPr>
              <a:t>d</a:t>
            </a:r>
            <a:r>
              <a:rPr sz="2450" spc="-215" dirty="0">
                <a:latin typeface="Verdana"/>
                <a:cs typeface="Verdana"/>
              </a:rPr>
              <a:t> </a:t>
            </a:r>
            <a:r>
              <a:rPr sz="2450" spc="-90" dirty="0">
                <a:latin typeface="Verdana"/>
                <a:cs typeface="Verdana"/>
              </a:rPr>
              <a:t>r</a:t>
            </a:r>
            <a:r>
              <a:rPr sz="2450" spc="35" dirty="0">
                <a:latin typeface="Verdana"/>
                <a:cs typeface="Verdana"/>
              </a:rPr>
              <a:t>e</a:t>
            </a:r>
            <a:r>
              <a:rPr sz="2450" spc="150" dirty="0">
                <a:latin typeface="Verdana"/>
                <a:cs typeface="Verdana"/>
              </a:rPr>
              <a:t>p</a:t>
            </a:r>
            <a:r>
              <a:rPr sz="2450" spc="114" dirty="0">
                <a:latin typeface="Verdana"/>
                <a:cs typeface="Verdana"/>
              </a:rPr>
              <a:t>u</a:t>
            </a:r>
            <a:r>
              <a:rPr sz="2450" spc="35" dirty="0">
                <a:latin typeface="Verdana"/>
                <a:cs typeface="Verdana"/>
              </a:rPr>
              <a:t>t</a:t>
            </a:r>
            <a:r>
              <a:rPr sz="2450" spc="-15" dirty="0">
                <a:latin typeface="Verdana"/>
                <a:cs typeface="Verdana"/>
              </a:rPr>
              <a:t>a</a:t>
            </a:r>
            <a:r>
              <a:rPr sz="2450" spc="35" dirty="0">
                <a:latin typeface="Verdana"/>
                <a:cs typeface="Verdana"/>
              </a:rPr>
              <a:t>t</a:t>
            </a:r>
            <a:r>
              <a:rPr sz="2450" spc="-10" dirty="0">
                <a:latin typeface="Verdana"/>
                <a:cs typeface="Verdana"/>
              </a:rPr>
              <a:t>i</a:t>
            </a:r>
            <a:r>
              <a:rPr sz="2450" spc="60" dirty="0">
                <a:latin typeface="Verdana"/>
                <a:cs typeface="Verdana"/>
              </a:rPr>
              <a:t>o</a:t>
            </a:r>
            <a:r>
              <a:rPr sz="2450" spc="125" dirty="0">
                <a:latin typeface="Verdana"/>
                <a:cs typeface="Verdana"/>
              </a:rPr>
              <a:t>n</a:t>
            </a:r>
            <a:r>
              <a:rPr sz="2450" spc="-370" dirty="0">
                <a:latin typeface="Verdana"/>
                <a:cs typeface="Verdana"/>
              </a:rPr>
              <a:t>,</a:t>
            </a:r>
            <a:r>
              <a:rPr sz="2450" spc="-215" dirty="0">
                <a:latin typeface="Verdana"/>
                <a:cs typeface="Verdana"/>
              </a:rPr>
              <a:t> </a:t>
            </a:r>
            <a:r>
              <a:rPr sz="2450" spc="-15" dirty="0">
                <a:latin typeface="Verdana"/>
                <a:cs typeface="Verdana"/>
              </a:rPr>
              <a:t>a</a:t>
            </a:r>
            <a:r>
              <a:rPr sz="2450" spc="125" dirty="0">
                <a:latin typeface="Verdana"/>
                <a:cs typeface="Verdana"/>
              </a:rPr>
              <a:t>n</a:t>
            </a:r>
            <a:r>
              <a:rPr sz="2450" spc="105" dirty="0">
                <a:latin typeface="Verdana"/>
                <a:cs typeface="Verdana"/>
              </a:rPr>
              <a:t>d  </a:t>
            </a:r>
            <a:r>
              <a:rPr sz="2450" spc="25" dirty="0">
                <a:latin typeface="Verdana"/>
                <a:cs typeface="Verdana"/>
              </a:rPr>
              <a:t>stronger</a:t>
            </a:r>
            <a:r>
              <a:rPr sz="2450" spc="-215" dirty="0">
                <a:latin typeface="Verdana"/>
                <a:cs typeface="Verdana"/>
              </a:rPr>
              <a:t> </a:t>
            </a:r>
            <a:r>
              <a:rPr sz="2450" spc="20" dirty="0">
                <a:latin typeface="Verdana"/>
                <a:cs typeface="Verdana"/>
              </a:rPr>
              <a:t>relationships</a:t>
            </a:r>
            <a:r>
              <a:rPr sz="2450" spc="-210" dirty="0">
                <a:latin typeface="Verdana"/>
                <a:cs typeface="Verdana"/>
              </a:rPr>
              <a:t> </a:t>
            </a:r>
            <a:r>
              <a:rPr sz="2450" spc="80" dirty="0">
                <a:latin typeface="Verdana"/>
                <a:cs typeface="Verdana"/>
              </a:rPr>
              <a:t>with</a:t>
            </a:r>
            <a:r>
              <a:rPr sz="2450" spc="-210" dirty="0">
                <a:latin typeface="Verdana"/>
                <a:cs typeface="Verdana"/>
              </a:rPr>
              <a:t> </a:t>
            </a:r>
            <a:r>
              <a:rPr sz="2450" spc="25" dirty="0">
                <a:latin typeface="Verdana"/>
                <a:cs typeface="Verdana"/>
              </a:rPr>
              <a:t>industry</a:t>
            </a:r>
            <a:r>
              <a:rPr sz="2450" spc="-210" dirty="0">
                <a:latin typeface="Verdana"/>
                <a:cs typeface="Verdana"/>
              </a:rPr>
              <a:t> </a:t>
            </a:r>
            <a:r>
              <a:rPr sz="2450" spc="-25" dirty="0">
                <a:latin typeface="Verdana"/>
                <a:cs typeface="Verdana"/>
              </a:rPr>
              <a:t>partners.</a:t>
            </a:r>
            <a:endParaRPr sz="2450" dirty="0">
              <a:latin typeface="Verdana"/>
              <a:cs typeface="Verdana"/>
            </a:endParaRPr>
          </a:p>
          <a:p>
            <a:pPr algn="ctr">
              <a:lnSpc>
                <a:spcPct val="100000"/>
              </a:lnSpc>
              <a:spcBef>
                <a:spcPts val="509"/>
              </a:spcBef>
            </a:pPr>
            <a:r>
              <a:rPr sz="2450" spc="145" dirty="0">
                <a:latin typeface="Verdana"/>
                <a:cs typeface="Verdana"/>
              </a:rPr>
              <a:t>O</a:t>
            </a:r>
            <a:r>
              <a:rPr sz="2450" spc="30" dirty="0">
                <a:latin typeface="Verdana"/>
                <a:cs typeface="Verdana"/>
              </a:rPr>
              <a:t>ur</a:t>
            </a:r>
            <a:r>
              <a:rPr sz="2450" spc="-215" dirty="0">
                <a:latin typeface="Verdana"/>
                <a:cs typeface="Verdana"/>
              </a:rPr>
              <a:t> </a:t>
            </a:r>
            <a:r>
              <a:rPr sz="2450" spc="-15" dirty="0">
                <a:latin typeface="Verdana"/>
                <a:cs typeface="Verdana"/>
              </a:rPr>
              <a:t>a</a:t>
            </a:r>
            <a:r>
              <a:rPr sz="2450" spc="150" dirty="0">
                <a:latin typeface="Verdana"/>
                <a:cs typeface="Verdana"/>
              </a:rPr>
              <a:t>pp</a:t>
            </a:r>
            <a:r>
              <a:rPr sz="2450" spc="-215" dirty="0">
                <a:latin typeface="Verdana"/>
                <a:cs typeface="Verdana"/>
              </a:rPr>
              <a:t> </a:t>
            </a:r>
            <a:r>
              <a:rPr sz="2450" spc="125" dirty="0">
                <a:latin typeface="Verdana"/>
                <a:cs typeface="Verdana"/>
              </a:rPr>
              <a:t>h</a:t>
            </a:r>
            <a:r>
              <a:rPr sz="2450" spc="35" dirty="0">
                <a:latin typeface="Verdana"/>
                <a:cs typeface="Verdana"/>
              </a:rPr>
              <a:t>e</a:t>
            </a:r>
            <a:r>
              <a:rPr sz="2450" spc="-10" dirty="0">
                <a:latin typeface="Verdana"/>
                <a:cs typeface="Verdana"/>
              </a:rPr>
              <a:t>l</a:t>
            </a:r>
            <a:r>
              <a:rPr sz="2450" spc="150" dirty="0">
                <a:latin typeface="Verdana"/>
                <a:cs typeface="Verdana"/>
              </a:rPr>
              <a:t>p</a:t>
            </a:r>
            <a:r>
              <a:rPr sz="2450" spc="-70" dirty="0">
                <a:latin typeface="Verdana"/>
                <a:cs typeface="Verdana"/>
              </a:rPr>
              <a:t>s</a:t>
            </a:r>
            <a:r>
              <a:rPr sz="2450" spc="-215" dirty="0">
                <a:latin typeface="Verdana"/>
                <a:cs typeface="Verdana"/>
              </a:rPr>
              <a:t> </a:t>
            </a:r>
            <a:r>
              <a:rPr sz="2450" spc="-10" dirty="0">
                <a:latin typeface="Verdana"/>
                <a:cs typeface="Verdana"/>
              </a:rPr>
              <a:t>i</a:t>
            </a:r>
            <a:r>
              <a:rPr sz="2450" spc="125" dirty="0">
                <a:latin typeface="Verdana"/>
                <a:cs typeface="Verdana"/>
              </a:rPr>
              <a:t>n</a:t>
            </a:r>
            <a:r>
              <a:rPr sz="2450" spc="-70" dirty="0">
                <a:latin typeface="Verdana"/>
                <a:cs typeface="Verdana"/>
              </a:rPr>
              <a:t>s</a:t>
            </a:r>
            <a:r>
              <a:rPr sz="2450" spc="35" dirty="0">
                <a:latin typeface="Verdana"/>
                <a:cs typeface="Verdana"/>
              </a:rPr>
              <a:t>t</a:t>
            </a:r>
            <a:r>
              <a:rPr sz="2450" spc="-10" dirty="0">
                <a:latin typeface="Verdana"/>
                <a:cs typeface="Verdana"/>
              </a:rPr>
              <a:t>i</a:t>
            </a:r>
            <a:r>
              <a:rPr sz="2450" spc="35" dirty="0">
                <a:latin typeface="Verdana"/>
                <a:cs typeface="Verdana"/>
              </a:rPr>
              <a:t>t</a:t>
            </a:r>
            <a:r>
              <a:rPr sz="2450" spc="114" dirty="0">
                <a:latin typeface="Verdana"/>
                <a:cs typeface="Verdana"/>
              </a:rPr>
              <a:t>u</a:t>
            </a:r>
            <a:r>
              <a:rPr sz="2450" spc="35" dirty="0">
                <a:latin typeface="Verdana"/>
                <a:cs typeface="Verdana"/>
              </a:rPr>
              <a:t>t</a:t>
            </a:r>
            <a:r>
              <a:rPr sz="2450" spc="-10" dirty="0">
                <a:latin typeface="Verdana"/>
                <a:cs typeface="Verdana"/>
              </a:rPr>
              <a:t>i</a:t>
            </a:r>
            <a:r>
              <a:rPr sz="2450" spc="60" dirty="0">
                <a:latin typeface="Verdana"/>
                <a:cs typeface="Verdana"/>
              </a:rPr>
              <a:t>o</a:t>
            </a:r>
            <a:r>
              <a:rPr sz="2450" spc="125" dirty="0">
                <a:latin typeface="Verdana"/>
                <a:cs typeface="Verdana"/>
              </a:rPr>
              <a:t>n</a:t>
            </a:r>
            <a:r>
              <a:rPr sz="2450" spc="-70" dirty="0">
                <a:latin typeface="Verdana"/>
                <a:cs typeface="Verdana"/>
              </a:rPr>
              <a:t>s</a:t>
            </a:r>
            <a:r>
              <a:rPr sz="2450" spc="-215" dirty="0">
                <a:latin typeface="Verdana"/>
                <a:cs typeface="Verdana"/>
              </a:rPr>
              <a:t> </a:t>
            </a:r>
            <a:r>
              <a:rPr sz="2450" spc="-70" dirty="0">
                <a:latin typeface="Verdana"/>
                <a:cs typeface="Verdana"/>
              </a:rPr>
              <a:t>s</a:t>
            </a:r>
            <a:r>
              <a:rPr sz="2450" spc="35" dirty="0">
                <a:latin typeface="Verdana"/>
                <a:cs typeface="Verdana"/>
              </a:rPr>
              <a:t>t</a:t>
            </a:r>
            <a:r>
              <a:rPr sz="2450" spc="-40" dirty="0">
                <a:latin typeface="Verdana"/>
                <a:cs typeface="Verdana"/>
              </a:rPr>
              <a:t>a</a:t>
            </a:r>
            <a:r>
              <a:rPr sz="2450" spc="-110" dirty="0">
                <a:latin typeface="Verdana"/>
                <a:cs typeface="Verdana"/>
              </a:rPr>
              <a:t>y</a:t>
            </a:r>
            <a:r>
              <a:rPr sz="2450" spc="-215" dirty="0">
                <a:latin typeface="Verdana"/>
                <a:cs typeface="Verdana"/>
              </a:rPr>
              <a:t> </a:t>
            </a:r>
            <a:r>
              <a:rPr sz="2450" spc="-15" dirty="0">
                <a:latin typeface="Verdana"/>
                <a:cs typeface="Verdana"/>
              </a:rPr>
              <a:t>a</a:t>
            </a:r>
            <a:r>
              <a:rPr sz="2450" spc="125" dirty="0">
                <a:latin typeface="Verdana"/>
                <a:cs typeface="Verdana"/>
              </a:rPr>
              <a:t>h</a:t>
            </a:r>
            <a:r>
              <a:rPr sz="2450" spc="-5" dirty="0">
                <a:latin typeface="Verdana"/>
                <a:cs typeface="Verdana"/>
              </a:rPr>
              <a:t>e</a:t>
            </a:r>
            <a:r>
              <a:rPr sz="2450" spc="-10" dirty="0">
                <a:latin typeface="Verdana"/>
                <a:cs typeface="Verdana"/>
              </a:rPr>
              <a:t>a</a:t>
            </a:r>
            <a:r>
              <a:rPr sz="2450" spc="150" dirty="0">
                <a:latin typeface="Verdana"/>
                <a:cs typeface="Verdana"/>
              </a:rPr>
              <a:t>d</a:t>
            </a:r>
            <a:r>
              <a:rPr sz="2450" spc="-215" dirty="0">
                <a:latin typeface="Verdana"/>
                <a:cs typeface="Verdana"/>
              </a:rPr>
              <a:t> </a:t>
            </a:r>
            <a:r>
              <a:rPr sz="2450" spc="-10" dirty="0">
                <a:latin typeface="Verdana"/>
                <a:cs typeface="Verdana"/>
              </a:rPr>
              <a:t>i</a:t>
            </a:r>
            <a:r>
              <a:rPr sz="2450" spc="125" dirty="0">
                <a:latin typeface="Verdana"/>
                <a:cs typeface="Verdana"/>
              </a:rPr>
              <a:t>n</a:t>
            </a:r>
            <a:endParaRPr sz="2450" dirty="0">
              <a:latin typeface="Verdana"/>
              <a:cs typeface="Verdana"/>
            </a:endParaRPr>
          </a:p>
          <a:p>
            <a:pPr marL="485140" marR="476884" algn="ctr">
              <a:lnSpc>
                <a:spcPct val="117300"/>
              </a:lnSpc>
              <a:spcBef>
                <a:spcPts val="75"/>
              </a:spcBef>
            </a:pPr>
            <a:r>
              <a:rPr sz="2450" spc="150" dirty="0">
                <a:latin typeface="Verdana"/>
                <a:cs typeface="Verdana"/>
              </a:rPr>
              <a:t>p</a:t>
            </a:r>
            <a:r>
              <a:rPr sz="2450" spc="-90" dirty="0">
                <a:latin typeface="Verdana"/>
                <a:cs typeface="Verdana"/>
              </a:rPr>
              <a:t>r</a:t>
            </a:r>
            <a:r>
              <a:rPr sz="2450" spc="20" dirty="0">
                <a:latin typeface="Verdana"/>
                <a:cs typeface="Verdana"/>
              </a:rPr>
              <a:t>o</a:t>
            </a:r>
            <a:r>
              <a:rPr sz="2450" spc="-110" dirty="0">
                <a:latin typeface="Verdana"/>
                <a:cs typeface="Verdana"/>
              </a:rPr>
              <a:t>v</a:t>
            </a:r>
            <a:r>
              <a:rPr sz="2450" spc="-10" dirty="0">
                <a:latin typeface="Verdana"/>
                <a:cs typeface="Verdana"/>
              </a:rPr>
              <a:t>i</a:t>
            </a:r>
            <a:r>
              <a:rPr sz="2450" spc="150" dirty="0">
                <a:latin typeface="Verdana"/>
                <a:cs typeface="Verdana"/>
              </a:rPr>
              <a:t>d</a:t>
            </a:r>
            <a:r>
              <a:rPr sz="2450" spc="-10" dirty="0">
                <a:latin typeface="Verdana"/>
                <a:cs typeface="Verdana"/>
              </a:rPr>
              <a:t>i</a:t>
            </a:r>
            <a:r>
              <a:rPr sz="2450" spc="125" dirty="0">
                <a:latin typeface="Verdana"/>
                <a:cs typeface="Verdana"/>
              </a:rPr>
              <a:t>n</a:t>
            </a:r>
            <a:r>
              <a:rPr sz="2450" spc="170" dirty="0">
                <a:latin typeface="Verdana"/>
                <a:cs typeface="Verdana"/>
              </a:rPr>
              <a:t>g</a:t>
            </a:r>
            <a:r>
              <a:rPr sz="2450" spc="-215" dirty="0">
                <a:latin typeface="Verdana"/>
                <a:cs typeface="Verdana"/>
              </a:rPr>
              <a:t> </a:t>
            </a:r>
            <a:r>
              <a:rPr sz="2450" spc="150" dirty="0">
                <a:latin typeface="Verdana"/>
                <a:cs typeface="Verdana"/>
              </a:rPr>
              <a:t>q</a:t>
            </a:r>
            <a:r>
              <a:rPr sz="2450" spc="25" dirty="0">
                <a:latin typeface="Verdana"/>
                <a:cs typeface="Verdana"/>
              </a:rPr>
              <a:t>uali</a:t>
            </a:r>
            <a:r>
              <a:rPr sz="2450" spc="-5" dirty="0">
                <a:latin typeface="Verdana"/>
                <a:cs typeface="Verdana"/>
              </a:rPr>
              <a:t>t</a:t>
            </a:r>
            <a:r>
              <a:rPr sz="2450" spc="-110" dirty="0">
                <a:latin typeface="Verdana"/>
                <a:cs typeface="Verdana"/>
              </a:rPr>
              <a:t>y</a:t>
            </a:r>
            <a:r>
              <a:rPr sz="2450" spc="-215" dirty="0">
                <a:latin typeface="Verdana"/>
                <a:cs typeface="Verdana"/>
              </a:rPr>
              <a:t> </a:t>
            </a:r>
            <a:r>
              <a:rPr sz="2450" spc="35" dirty="0">
                <a:latin typeface="Verdana"/>
                <a:cs typeface="Verdana"/>
              </a:rPr>
              <a:t>e</a:t>
            </a:r>
            <a:r>
              <a:rPr sz="2450" spc="150" dirty="0">
                <a:latin typeface="Verdana"/>
                <a:cs typeface="Verdana"/>
              </a:rPr>
              <a:t>d</a:t>
            </a:r>
            <a:r>
              <a:rPr sz="2450" spc="114" dirty="0">
                <a:latin typeface="Verdana"/>
                <a:cs typeface="Verdana"/>
              </a:rPr>
              <a:t>uc</a:t>
            </a:r>
            <a:r>
              <a:rPr sz="2450" spc="-15" dirty="0">
                <a:latin typeface="Verdana"/>
                <a:cs typeface="Verdana"/>
              </a:rPr>
              <a:t>a</a:t>
            </a:r>
            <a:r>
              <a:rPr sz="2450" spc="35" dirty="0">
                <a:latin typeface="Verdana"/>
                <a:cs typeface="Verdana"/>
              </a:rPr>
              <a:t>t</a:t>
            </a:r>
            <a:r>
              <a:rPr sz="2450" spc="-10" dirty="0">
                <a:latin typeface="Verdana"/>
                <a:cs typeface="Verdana"/>
              </a:rPr>
              <a:t>i</a:t>
            </a:r>
            <a:r>
              <a:rPr sz="2450" spc="60" dirty="0">
                <a:latin typeface="Verdana"/>
                <a:cs typeface="Verdana"/>
              </a:rPr>
              <a:t>o</a:t>
            </a:r>
            <a:r>
              <a:rPr sz="2450" spc="125" dirty="0">
                <a:latin typeface="Verdana"/>
                <a:cs typeface="Verdana"/>
              </a:rPr>
              <a:t>n</a:t>
            </a:r>
            <a:r>
              <a:rPr sz="2450" spc="-215" dirty="0">
                <a:latin typeface="Verdana"/>
                <a:cs typeface="Verdana"/>
              </a:rPr>
              <a:t> </a:t>
            </a:r>
            <a:r>
              <a:rPr sz="2450" spc="-15" dirty="0">
                <a:latin typeface="Verdana"/>
                <a:cs typeface="Verdana"/>
              </a:rPr>
              <a:t>a</a:t>
            </a:r>
            <a:r>
              <a:rPr sz="2450" spc="125" dirty="0">
                <a:latin typeface="Verdana"/>
                <a:cs typeface="Verdana"/>
              </a:rPr>
              <a:t>n</a:t>
            </a:r>
            <a:r>
              <a:rPr sz="2450" spc="150" dirty="0">
                <a:latin typeface="Verdana"/>
                <a:cs typeface="Verdana"/>
              </a:rPr>
              <a:t>d</a:t>
            </a:r>
            <a:r>
              <a:rPr sz="2450" spc="-215" dirty="0">
                <a:latin typeface="Verdana"/>
                <a:cs typeface="Verdana"/>
              </a:rPr>
              <a:t> </a:t>
            </a:r>
            <a:r>
              <a:rPr sz="2450" spc="150" dirty="0">
                <a:latin typeface="Verdana"/>
                <a:cs typeface="Verdana"/>
              </a:rPr>
              <a:t>p</a:t>
            </a:r>
            <a:r>
              <a:rPr sz="2450" spc="-90" dirty="0">
                <a:latin typeface="Verdana"/>
                <a:cs typeface="Verdana"/>
              </a:rPr>
              <a:t>r</a:t>
            </a:r>
            <a:r>
              <a:rPr sz="2450" spc="35" dirty="0">
                <a:latin typeface="Verdana"/>
                <a:cs typeface="Verdana"/>
              </a:rPr>
              <a:t>e</a:t>
            </a:r>
            <a:r>
              <a:rPr sz="2450" spc="140" dirty="0">
                <a:latin typeface="Verdana"/>
                <a:cs typeface="Verdana"/>
              </a:rPr>
              <a:t>p</a:t>
            </a:r>
            <a:r>
              <a:rPr sz="2450" spc="-15" dirty="0">
                <a:latin typeface="Verdana"/>
                <a:cs typeface="Verdana"/>
              </a:rPr>
              <a:t>a</a:t>
            </a:r>
            <a:r>
              <a:rPr sz="2450" spc="-75" dirty="0">
                <a:latin typeface="Verdana"/>
                <a:cs typeface="Verdana"/>
              </a:rPr>
              <a:t>r</a:t>
            </a:r>
            <a:r>
              <a:rPr sz="2450" spc="-10" dirty="0">
                <a:latin typeface="Verdana"/>
                <a:cs typeface="Verdana"/>
              </a:rPr>
              <a:t>i</a:t>
            </a:r>
            <a:r>
              <a:rPr sz="2450" spc="125" dirty="0">
                <a:latin typeface="Verdana"/>
                <a:cs typeface="Verdana"/>
              </a:rPr>
              <a:t>n</a:t>
            </a:r>
            <a:r>
              <a:rPr sz="2450" spc="120" dirty="0">
                <a:latin typeface="Verdana"/>
                <a:cs typeface="Verdana"/>
              </a:rPr>
              <a:t>g  </a:t>
            </a:r>
            <a:r>
              <a:rPr sz="2450" spc="-70" dirty="0">
                <a:latin typeface="Verdana"/>
                <a:cs typeface="Verdana"/>
              </a:rPr>
              <a:t>s</a:t>
            </a:r>
            <a:r>
              <a:rPr sz="2450" spc="35" dirty="0">
                <a:latin typeface="Verdana"/>
                <a:cs typeface="Verdana"/>
              </a:rPr>
              <a:t>t</a:t>
            </a:r>
            <a:r>
              <a:rPr sz="2450" spc="130" dirty="0">
                <a:latin typeface="Verdana"/>
                <a:cs typeface="Verdana"/>
              </a:rPr>
              <a:t>ud</a:t>
            </a:r>
            <a:r>
              <a:rPr sz="2450" spc="35" dirty="0">
                <a:latin typeface="Verdana"/>
                <a:cs typeface="Verdana"/>
              </a:rPr>
              <a:t>e</a:t>
            </a:r>
            <a:r>
              <a:rPr sz="2450" spc="125" dirty="0">
                <a:latin typeface="Verdana"/>
                <a:cs typeface="Verdana"/>
              </a:rPr>
              <a:t>n</a:t>
            </a:r>
            <a:r>
              <a:rPr sz="2450" spc="35" dirty="0">
                <a:latin typeface="Verdana"/>
                <a:cs typeface="Verdana"/>
              </a:rPr>
              <a:t>t</a:t>
            </a:r>
            <a:r>
              <a:rPr sz="2450" spc="-70" dirty="0">
                <a:latin typeface="Verdana"/>
                <a:cs typeface="Verdana"/>
              </a:rPr>
              <a:t>s</a:t>
            </a:r>
            <a:r>
              <a:rPr sz="2450" spc="-215" dirty="0">
                <a:latin typeface="Verdana"/>
                <a:cs typeface="Verdana"/>
              </a:rPr>
              <a:t> </a:t>
            </a:r>
            <a:r>
              <a:rPr sz="2450" spc="-50" dirty="0">
                <a:latin typeface="Verdana"/>
                <a:cs typeface="Verdana"/>
              </a:rPr>
              <a:t>f</a:t>
            </a:r>
            <a:r>
              <a:rPr sz="2450" spc="60" dirty="0">
                <a:latin typeface="Verdana"/>
                <a:cs typeface="Verdana"/>
              </a:rPr>
              <a:t>o</a:t>
            </a:r>
            <a:r>
              <a:rPr sz="2450" spc="-55" dirty="0">
                <a:latin typeface="Verdana"/>
                <a:cs typeface="Verdana"/>
              </a:rPr>
              <a:t>r</a:t>
            </a:r>
            <a:r>
              <a:rPr sz="2450" spc="-215" dirty="0">
                <a:latin typeface="Verdana"/>
                <a:cs typeface="Verdana"/>
              </a:rPr>
              <a:t> </a:t>
            </a:r>
            <a:r>
              <a:rPr sz="2450" spc="35" dirty="0">
                <a:latin typeface="Verdana"/>
                <a:cs typeface="Verdana"/>
              </a:rPr>
              <a:t>t</a:t>
            </a:r>
            <a:r>
              <a:rPr sz="2450" spc="125" dirty="0">
                <a:latin typeface="Verdana"/>
                <a:cs typeface="Verdana"/>
              </a:rPr>
              <a:t>h</a:t>
            </a:r>
            <a:r>
              <a:rPr sz="2450" spc="35" dirty="0">
                <a:latin typeface="Verdana"/>
                <a:cs typeface="Verdana"/>
              </a:rPr>
              <a:t>e</a:t>
            </a:r>
            <a:r>
              <a:rPr sz="2450" spc="-215" dirty="0">
                <a:latin typeface="Verdana"/>
                <a:cs typeface="Verdana"/>
              </a:rPr>
              <a:t> </a:t>
            </a:r>
            <a:r>
              <a:rPr sz="2450" spc="-170" dirty="0">
                <a:latin typeface="Verdana"/>
                <a:cs typeface="Verdana"/>
              </a:rPr>
              <a:t>j</a:t>
            </a:r>
            <a:r>
              <a:rPr sz="2450" spc="60" dirty="0">
                <a:latin typeface="Verdana"/>
                <a:cs typeface="Verdana"/>
              </a:rPr>
              <a:t>o</a:t>
            </a:r>
            <a:r>
              <a:rPr sz="2450" spc="150" dirty="0">
                <a:latin typeface="Verdana"/>
                <a:cs typeface="Verdana"/>
              </a:rPr>
              <a:t>b</a:t>
            </a:r>
            <a:r>
              <a:rPr sz="2450" spc="-215" dirty="0">
                <a:latin typeface="Verdana"/>
                <a:cs typeface="Verdana"/>
              </a:rPr>
              <a:t> </a:t>
            </a:r>
            <a:r>
              <a:rPr sz="2450" spc="240" dirty="0">
                <a:latin typeface="Verdana"/>
                <a:cs typeface="Verdana"/>
              </a:rPr>
              <a:t>m</a:t>
            </a:r>
            <a:r>
              <a:rPr sz="2450" spc="-15" dirty="0">
                <a:latin typeface="Verdana"/>
                <a:cs typeface="Verdana"/>
              </a:rPr>
              <a:t>a</a:t>
            </a:r>
            <a:r>
              <a:rPr sz="2450" spc="-75" dirty="0">
                <a:latin typeface="Verdana"/>
                <a:cs typeface="Verdana"/>
              </a:rPr>
              <a:t>r</a:t>
            </a:r>
            <a:r>
              <a:rPr sz="2450" spc="-20" dirty="0">
                <a:latin typeface="Verdana"/>
                <a:cs typeface="Verdana"/>
              </a:rPr>
              <a:t>k</a:t>
            </a:r>
            <a:r>
              <a:rPr sz="2450" spc="35" dirty="0">
                <a:latin typeface="Verdana"/>
                <a:cs typeface="Verdana"/>
              </a:rPr>
              <a:t>e</a:t>
            </a:r>
            <a:r>
              <a:rPr sz="2450" spc="55" dirty="0">
                <a:latin typeface="Verdana"/>
                <a:cs typeface="Verdana"/>
              </a:rPr>
              <a:t>t</a:t>
            </a:r>
            <a:r>
              <a:rPr sz="2450" spc="-370" dirty="0">
                <a:latin typeface="Verdana"/>
                <a:cs typeface="Verdana"/>
              </a:rPr>
              <a:t>.</a:t>
            </a:r>
            <a:endParaRPr sz="2450" dirty="0">
              <a:latin typeface="Verdana"/>
              <a:cs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63093" y="1619894"/>
            <a:ext cx="2915920" cy="711200"/>
          </a:xfrm>
          <a:prstGeom prst="rect">
            <a:avLst/>
          </a:prstGeom>
        </p:spPr>
        <p:txBody>
          <a:bodyPr vert="horz" wrap="square" lIns="0" tIns="12700" rIns="0" bIns="0" rtlCol="0">
            <a:spAutoFit/>
          </a:bodyPr>
          <a:lstStyle/>
          <a:p>
            <a:pPr marL="12700">
              <a:lnSpc>
                <a:spcPct val="100000"/>
              </a:lnSpc>
              <a:spcBef>
                <a:spcPts val="100"/>
              </a:spcBef>
            </a:pPr>
            <a:r>
              <a:rPr sz="4500" spc="590" dirty="0">
                <a:latin typeface="Cambria"/>
                <a:cs typeface="Cambria"/>
              </a:rPr>
              <a:t>C</a:t>
            </a:r>
            <a:r>
              <a:rPr sz="4500" spc="50" dirty="0">
                <a:latin typeface="Cambria"/>
                <a:cs typeface="Cambria"/>
              </a:rPr>
              <a:t>h</a:t>
            </a:r>
            <a:r>
              <a:rPr sz="4500" spc="-80" dirty="0">
                <a:latin typeface="Cambria"/>
                <a:cs typeface="Cambria"/>
              </a:rPr>
              <a:t>a</a:t>
            </a:r>
            <a:r>
              <a:rPr sz="4500" spc="35" dirty="0">
                <a:latin typeface="Cambria"/>
                <a:cs typeface="Cambria"/>
              </a:rPr>
              <a:t>l</a:t>
            </a:r>
            <a:r>
              <a:rPr sz="4500" spc="-35" dirty="0">
                <a:latin typeface="Cambria"/>
                <a:cs typeface="Cambria"/>
              </a:rPr>
              <a:t>l</a:t>
            </a:r>
            <a:r>
              <a:rPr sz="4500" spc="-155" dirty="0">
                <a:latin typeface="Cambria"/>
                <a:cs typeface="Cambria"/>
              </a:rPr>
              <a:t>e</a:t>
            </a:r>
            <a:r>
              <a:rPr sz="4500" spc="10" dirty="0">
                <a:latin typeface="Cambria"/>
                <a:cs typeface="Cambria"/>
              </a:rPr>
              <a:t>n</a:t>
            </a:r>
            <a:r>
              <a:rPr sz="4500" spc="70" dirty="0">
                <a:latin typeface="Cambria"/>
                <a:cs typeface="Cambria"/>
              </a:rPr>
              <a:t>g</a:t>
            </a:r>
            <a:r>
              <a:rPr sz="4500" spc="-125" dirty="0">
                <a:latin typeface="Cambria"/>
                <a:cs typeface="Cambria"/>
              </a:rPr>
              <a:t>e</a:t>
            </a:r>
            <a:r>
              <a:rPr sz="4500" spc="10" dirty="0">
                <a:latin typeface="Cambria"/>
                <a:cs typeface="Cambria"/>
              </a:rPr>
              <a:t>s</a:t>
            </a:r>
            <a:endParaRPr sz="4500" dirty="0">
              <a:latin typeface="Cambria"/>
              <a:cs typeface="Cambria"/>
            </a:endParaRPr>
          </a:p>
        </p:txBody>
      </p:sp>
      <p:sp>
        <p:nvSpPr>
          <p:cNvPr id="3" name="object 3"/>
          <p:cNvSpPr txBox="1"/>
          <p:nvPr/>
        </p:nvSpPr>
        <p:spPr>
          <a:xfrm>
            <a:off x="1543204" y="2884528"/>
            <a:ext cx="6136005" cy="4864100"/>
          </a:xfrm>
          <a:prstGeom prst="rect">
            <a:avLst/>
          </a:prstGeom>
        </p:spPr>
        <p:txBody>
          <a:bodyPr vert="horz" wrap="square" lIns="0" tIns="9525" rIns="0" bIns="0" rtlCol="0">
            <a:spAutoFit/>
          </a:bodyPr>
          <a:lstStyle/>
          <a:p>
            <a:pPr marL="12700" marR="5080" indent="531495" algn="r">
              <a:lnSpc>
                <a:spcPct val="117900"/>
              </a:lnSpc>
              <a:spcBef>
                <a:spcPts val="75"/>
              </a:spcBef>
            </a:pPr>
            <a:r>
              <a:rPr sz="2450" spc="155" dirty="0">
                <a:latin typeface="Verdana"/>
                <a:cs typeface="Verdana"/>
              </a:rPr>
              <a:t>D</a:t>
            </a:r>
            <a:r>
              <a:rPr sz="2450" spc="10" dirty="0">
                <a:latin typeface="Verdana"/>
                <a:cs typeface="Verdana"/>
              </a:rPr>
              <a:t>e</a:t>
            </a:r>
            <a:r>
              <a:rPr sz="2450" spc="-150" dirty="0">
                <a:latin typeface="Verdana"/>
                <a:cs typeface="Verdana"/>
              </a:rPr>
              <a:t>v</a:t>
            </a:r>
            <a:r>
              <a:rPr sz="2450" spc="35" dirty="0">
                <a:latin typeface="Verdana"/>
                <a:cs typeface="Verdana"/>
              </a:rPr>
              <a:t>e</a:t>
            </a:r>
            <a:r>
              <a:rPr sz="2450" spc="-10" dirty="0">
                <a:latin typeface="Verdana"/>
                <a:cs typeface="Verdana"/>
              </a:rPr>
              <a:t>l</a:t>
            </a:r>
            <a:r>
              <a:rPr sz="2450" spc="60" dirty="0">
                <a:latin typeface="Verdana"/>
                <a:cs typeface="Verdana"/>
              </a:rPr>
              <a:t>o</a:t>
            </a:r>
            <a:r>
              <a:rPr sz="2450" spc="150" dirty="0">
                <a:latin typeface="Verdana"/>
                <a:cs typeface="Verdana"/>
              </a:rPr>
              <a:t>p</a:t>
            </a:r>
            <a:r>
              <a:rPr sz="2450" spc="-10" dirty="0">
                <a:latin typeface="Verdana"/>
                <a:cs typeface="Verdana"/>
              </a:rPr>
              <a:t>i</a:t>
            </a:r>
            <a:r>
              <a:rPr sz="2450" spc="125" dirty="0">
                <a:latin typeface="Verdana"/>
                <a:cs typeface="Verdana"/>
              </a:rPr>
              <a:t>n</a:t>
            </a:r>
            <a:r>
              <a:rPr sz="2450" spc="170" dirty="0">
                <a:latin typeface="Verdana"/>
                <a:cs typeface="Verdana"/>
              </a:rPr>
              <a:t>g</a:t>
            </a:r>
            <a:r>
              <a:rPr sz="2450" spc="-215" dirty="0">
                <a:latin typeface="Verdana"/>
                <a:cs typeface="Verdana"/>
              </a:rPr>
              <a:t> </a:t>
            </a:r>
            <a:r>
              <a:rPr sz="2450" spc="-15" dirty="0">
                <a:latin typeface="Verdana"/>
                <a:cs typeface="Verdana"/>
              </a:rPr>
              <a:t>a</a:t>
            </a:r>
            <a:r>
              <a:rPr sz="2450" spc="-215" dirty="0">
                <a:latin typeface="Verdana"/>
                <a:cs typeface="Verdana"/>
              </a:rPr>
              <a:t> </a:t>
            </a:r>
            <a:r>
              <a:rPr sz="2450" spc="150" dirty="0">
                <a:latin typeface="Verdana"/>
                <a:cs typeface="Verdana"/>
              </a:rPr>
              <a:t>p</a:t>
            </a:r>
            <a:r>
              <a:rPr sz="2450" spc="-10" dirty="0">
                <a:latin typeface="Verdana"/>
                <a:cs typeface="Verdana"/>
              </a:rPr>
              <a:t>la</a:t>
            </a:r>
            <a:r>
              <a:rPr sz="2450" spc="90" dirty="0">
                <a:latin typeface="Verdana"/>
                <a:cs typeface="Verdana"/>
              </a:rPr>
              <a:t>c</a:t>
            </a:r>
            <a:r>
              <a:rPr sz="2450" spc="35" dirty="0">
                <a:latin typeface="Verdana"/>
                <a:cs typeface="Verdana"/>
              </a:rPr>
              <a:t>e</a:t>
            </a:r>
            <a:r>
              <a:rPr sz="2450" spc="240" dirty="0">
                <a:latin typeface="Verdana"/>
                <a:cs typeface="Verdana"/>
              </a:rPr>
              <a:t>m</a:t>
            </a:r>
            <a:r>
              <a:rPr sz="2450" spc="35" dirty="0">
                <a:latin typeface="Verdana"/>
                <a:cs typeface="Verdana"/>
              </a:rPr>
              <a:t>e</a:t>
            </a:r>
            <a:r>
              <a:rPr sz="2450" spc="125" dirty="0">
                <a:latin typeface="Verdana"/>
                <a:cs typeface="Verdana"/>
              </a:rPr>
              <a:t>n</a:t>
            </a:r>
            <a:r>
              <a:rPr sz="2450" spc="35" dirty="0">
                <a:latin typeface="Verdana"/>
                <a:cs typeface="Verdana"/>
              </a:rPr>
              <a:t>t</a:t>
            </a:r>
            <a:r>
              <a:rPr sz="2450" spc="-215" dirty="0">
                <a:latin typeface="Verdana"/>
                <a:cs typeface="Verdana"/>
              </a:rPr>
              <a:t> </a:t>
            </a:r>
            <a:r>
              <a:rPr sz="2450" spc="150" dirty="0">
                <a:latin typeface="Verdana"/>
                <a:cs typeface="Verdana"/>
              </a:rPr>
              <a:t>p</a:t>
            </a:r>
            <a:r>
              <a:rPr sz="2450" spc="-90" dirty="0">
                <a:latin typeface="Verdana"/>
                <a:cs typeface="Verdana"/>
              </a:rPr>
              <a:t>r</a:t>
            </a:r>
            <a:r>
              <a:rPr sz="2450" spc="35" dirty="0">
                <a:latin typeface="Verdana"/>
                <a:cs typeface="Verdana"/>
              </a:rPr>
              <a:t>e</a:t>
            </a:r>
            <a:r>
              <a:rPr sz="2450" spc="150" dirty="0">
                <a:latin typeface="Verdana"/>
                <a:cs typeface="Verdana"/>
              </a:rPr>
              <a:t>d</a:t>
            </a:r>
            <a:r>
              <a:rPr sz="2450" spc="-10" dirty="0">
                <a:latin typeface="Verdana"/>
                <a:cs typeface="Verdana"/>
              </a:rPr>
              <a:t>i</a:t>
            </a:r>
            <a:r>
              <a:rPr sz="2450" spc="125" dirty="0">
                <a:latin typeface="Verdana"/>
                <a:cs typeface="Verdana"/>
              </a:rPr>
              <a:t>c</a:t>
            </a:r>
            <a:r>
              <a:rPr sz="2450" spc="35" dirty="0">
                <a:latin typeface="Verdana"/>
                <a:cs typeface="Verdana"/>
              </a:rPr>
              <a:t>t</a:t>
            </a:r>
            <a:r>
              <a:rPr sz="2450" spc="-10" dirty="0">
                <a:latin typeface="Verdana"/>
                <a:cs typeface="Verdana"/>
              </a:rPr>
              <a:t>i</a:t>
            </a:r>
            <a:r>
              <a:rPr sz="2450" spc="60" dirty="0">
                <a:latin typeface="Verdana"/>
                <a:cs typeface="Verdana"/>
              </a:rPr>
              <a:t>o</a:t>
            </a:r>
            <a:r>
              <a:rPr sz="2450" spc="85" dirty="0">
                <a:latin typeface="Verdana"/>
                <a:cs typeface="Verdana"/>
              </a:rPr>
              <a:t>n  </a:t>
            </a:r>
            <a:r>
              <a:rPr sz="2450" spc="-15" dirty="0">
                <a:latin typeface="Verdana"/>
                <a:cs typeface="Verdana"/>
              </a:rPr>
              <a:t>a</a:t>
            </a:r>
            <a:r>
              <a:rPr sz="2450" spc="150" dirty="0">
                <a:latin typeface="Verdana"/>
                <a:cs typeface="Verdana"/>
              </a:rPr>
              <a:t>pp</a:t>
            </a:r>
            <a:r>
              <a:rPr sz="2450" spc="-215" dirty="0">
                <a:latin typeface="Verdana"/>
                <a:cs typeface="Verdana"/>
              </a:rPr>
              <a:t> </a:t>
            </a:r>
            <a:r>
              <a:rPr sz="2450" spc="90" dirty="0">
                <a:latin typeface="Verdana"/>
                <a:cs typeface="Verdana"/>
              </a:rPr>
              <a:t>c</a:t>
            </a:r>
            <a:r>
              <a:rPr sz="2450" spc="60" dirty="0">
                <a:latin typeface="Verdana"/>
                <a:cs typeface="Verdana"/>
              </a:rPr>
              <a:t>o</a:t>
            </a:r>
            <a:r>
              <a:rPr sz="2450" spc="240" dirty="0">
                <a:latin typeface="Verdana"/>
                <a:cs typeface="Verdana"/>
              </a:rPr>
              <a:t>m</a:t>
            </a:r>
            <a:r>
              <a:rPr sz="2450" spc="35" dirty="0">
                <a:latin typeface="Verdana"/>
                <a:cs typeface="Verdana"/>
              </a:rPr>
              <a:t>e</a:t>
            </a:r>
            <a:r>
              <a:rPr sz="2450" spc="-70" dirty="0">
                <a:latin typeface="Verdana"/>
                <a:cs typeface="Verdana"/>
              </a:rPr>
              <a:t>s</a:t>
            </a:r>
            <a:r>
              <a:rPr sz="2450" spc="-215" dirty="0">
                <a:latin typeface="Verdana"/>
                <a:cs typeface="Verdana"/>
              </a:rPr>
              <a:t> </a:t>
            </a:r>
            <a:r>
              <a:rPr sz="2450" spc="170" dirty="0">
                <a:latin typeface="Verdana"/>
                <a:cs typeface="Verdana"/>
              </a:rPr>
              <a:t>w</a:t>
            </a:r>
            <a:r>
              <a:rPr sz="2450" spc="-10" dirty="0">
                <a:latin typeface="Verdana"/>
                <a:cs typeface="Verdana"/>
              </a:rPr>
              <a:t>i</a:t>
            </a:r>
            <a:r>
              <a:rPr sz="2450" spc="35" dirty="0">
                <a:latin typeface="Verdana"/>
                <a:cs typeface="Verdana"/>
              </a:rPr>
              <a:t>t</a:t>
            </a:r>
            <a:r>
              <a:rPr sz="2450" spc="125" dirty="0">
                <a:latin typeface="Verdana"/>
                <a:cs typeface="Verdana"/>
              </a:rPr>
              <a:t>h</a:t>
            </a:r>
            <a:r>
              <a:rPr sz="2450" spc="-215" dirty="0">
                <a:latin typeface="Verdana"/>
                <a:cs typeface="Verdana"/>
              </a:rPr>
              <a:t> </a:t>
            </a:r>
            <a:r>
              <a:rPr sz="2450" spc="-10" dirty="0">
                <a:latin typeface="Verdana"/>
                <a:cs typeface="Verdana"/>
              </a:rPr>
              <a:t>i</a:t>
            </a:r>
            <a:r>
              <a:rPr sz="2450" spc="35" dirty="0">
                <a:latin typeface="Verdana"/>
                <a:cs typeface="Verdana"/>
              </a:rPr>
              <a:t>t</a:t>
            </a:r>
            <a:r>
              <a:rPr sz="2450" spc="-70" dirty="0">
                <a:latin typeface="Verdana"/>
                <a:cs typeface="Verdana"/>
              </a:rPr>
              <a:t>s</a:t>
            </a:r>
            <a:r>
              <a:rPr sz="2450" spc="-215" dirty="0">
                <a:latin typeface="Verdana"/>
                <a:cs typeface="Verdana"/>
              </a:rPr>
              <a:t> </a:t>
            </a:r>
            <a:r>
              <a:rPr sz="2450" spc="20" dirty="0">
                <a:latin typeface="Verdana"/>
                <a:cs typeface="Verdana"/>
              </a:rPr>
              <a:t>o</a:t>
            </a:r>
            <a:r>
              <a:rPr sz="2450" spc="170" dirty="0">
                <a:latin typeface="Verdana"/>
                <a:cs typeface="Verdana"/>
              </a:rPr>
              <a:t>w</a:t>
            </a:r>
            <a:r>
              <a:rPr sz="2450" spc="125" dirty="0">
                <a:latin typeface="Verdana"/>
                <a:cs typeface="Verdana"/>
              </a:rPr>
              <a:t>n</a:t>
            </a:r>
            <a:r>
              <a:rPr sz="2450" spc="-215" dirty="0">
                <a:latin typeface="Verdana"/>
                <a:cs typeface="Verdana"/>
              </a:rPr>
              <a:t> </a:t>
            </a:r>
            <a:r>
              <a:rPr sz="2450" spc="-70" dirty="0">
                <a:latin typeface="Verdana"/>
                <a:cs typeface="Verdana"/>
              </a:rPr>
              <a:t>s</a:t>
            </a:r>
            <a:r>
              <a:rPr sz="2450" spc="35" dirty="0">
                <a:latin typeface="Verdana"/>
                <a:cs typeface="Verdana"/>
              </a:rPr>
              <a:t>et</a:t>
            </a:r>
            <a:r>
              <a:rPr sz="2450" spc="-215" dirty="0">
                <a:latin typeface="Verdana"/>
                <a:cs typeface="Verdana"/>
              </a:rPr>
              <a:t> </a:t>
            </a:r>
            <a:r>
              <a:rPr sz="2450" spc="60" dirty="0">
                <a:latin typeface="Verdana"/>
                <a:cs typeface="Verdana"/>
              </a:rPr>
              <a:t>o</a:t>
            </a:r>
            <a:r>
              <a:rPr sz="2450" spc="-25" dirty="0">
                <a:latin typeface="Verdana"/>
                <a:cs typeface="Verdana"/>
              </a:rPr>
              <a:t>f  </a:t>
            </a:r>
            <a:r>
              <a:rPr sz="2450" spc="10" dirty="0">
                <a:latin typeface="Verdana"/>
                <a:cs typeface="Verdana"/>
              </a:rPr>
              <a:t>challenges. </a:t>
            </a:r>
            <a:r>
              <a:rPr sz="2450" spc="45" dirty="0">
                <a:latin typeface="Verdana"/>
                <a:cs typeface="Verdana"/>
              </a:rPr>
              <a:t>Some </a:t>
            </a:r>
            <a:r>
              <a:rPr sz="2450" spc="20" dirty="0">
                <a:latin typeface="Verdana"/>
                <a:cs typeface="Verdana"/>
              </a:rPr>
              <a:t>of </a:t>
            </a:r>
            <a:r>
              <a:rPr sz="2450" spc="30" dirty="0">
                <a:latin typeface="Verdana"/>
                <a:cs typeface="Verdana"/>
              </a:rPr>
              <a:t>these </a:t>
            </a:r>
            <a:r>
              <a:rPr sz="2450" spc="45" dirty="0">
                <a:latin typeface="Verdana"/>
                <a:cs typeface="Verdana"/>
              </a:rPr>
              <a:t>challenges </a:t>
            </a:r>
            <a:r>
              <a:rPr sz="2450" spc="-850" dirty="0">
                <a:latin typeface="Verdana"/>
                <a:cs typeface="Verdana"/>
              </a:rPr>
              <a:t> </a:t>
            </a:r>
            <a:r>
              <a:rPr sz="2450" spc="-10" dirty="0">
                <a:latin typeface="Verdana"/>
                <a:cs typeface="Verdana"/>
              </a:rPr>
              <a:t>i</a:t>
            </a:r>
            <a:r>
              <a:rPr sz="2450" spc="125" dirty="0">
                <a:latin typeface="Verdana"/>
                <a:cs typeface="Verdana"/>
              </a:rPr>
              <a:t>n</a:t>
            </a:r>
            <a:r>
              <a:rPr sz="2450" spc="95" dirty="0">
                <a:latin typeface="Verdana"/>
                <a:cs typeface="Verdana"/>
              </a:rPr>
              <a:t>c</a:t>
            </a:r>
            <a:r>
              <a:rPr sz="2450" spc="-10" dirty="0">
                <a:latin typeface="Verdana"/>
                <a:cs typeface="Verdana"/>
              </a:rPr>
              <a:t>l</a:t>
            </a:r>
            <a:r>
              <a:rPr sz="2450" spc="130" dirty="0">
                <a:latin typeface="Verdana"/>
                <a:cs typeface="Verdana"/>
              </a:rPr>
              <a:t>ud</a:t>
            </a:r>
            <a:r>
              <a:rPr sz="2450" spc="35" dirty="0">
                <a:latin typeface="Verdana"/>
                <a:cs typeface="Verdana"/>
              </a:rPr>
              <a:t>e</a:t>
            </a:r>
            <a:r>
              <a:rPr sz="2450" spc="-215" dirty="0">
                <a:latin typeface="Verdana"/>
                <a:cs typeface="Verdana"/>
              </a:rPr>
              <a:t> </a:t>
            </a:r>
            <a:r>
              <a:rPr sz="2450" spc="-15" dirty="0">
                <a:latin typeface="Verdana"/>
                <a:cs typeface="Verdana"/>
              </a:rPr>
              <a:t>a</a:t>
            </a:r>
            <a:r>
              <a:rPr sz="2450" spc="90" dirty="0">
                <a:latin typeface="Verdana"/>
                <a:cs typeface="Verdana"/>
              </a:rPr>
              <a:t>c</a:t>
            </a:r>
            <a:r>
              <a:rPr sz="2450" spc="150" dirty="0">
                <a:latin typeface="Verdana"/>
                <a:cs typeface="Verdana"/>
              </a:rPr>
              <a:t>q</a:t>
            </a:r>
            <a:r>
              <a:rPr sz="2450" spc="15" dirty="0">
                <a:latin typeface="Verdana"/>
                <a:cs typeface="Verdana"/>
              </a:rPr>
              <a:t>ui</a:t>
            </a:r>
            <a:r>
              <a:rPr sz="2450" spc="-5" dirty="0">
                <a:latin typeface="Verdana"/>
                <a:cs typeface="Verdana"/>
              </a:rPr>
              <a:t>r</a:t>
            </a:r>
            <a:r>
              <a:rPr sz="2450" spc="-10" dirty="0">
                <a:latin typeface="Verdana"/>
                <a:cs typeface="Verdana"/>
              </a:rPr>
              <a:t>i</a:t>
            </a:r>
            <a:r>
              <a:rPr sz="2450" spc="125" dirty="0">
                <a:latin typeface="Verdana"/>
                <a:cs typeface="Verdana"/>
              </a:rPr>
              <a:t>n</a:t>
            </a:r>
            <a:r>
              <a:rPr sz="2450" spc="170" dirty="0">
                <a:latin typeface="Verdana"/>
                <a:cs typeface="Verdana"/>
              </a:rPr>
              <a:t>g</a:t>
            </a:r>
            <a:r>
              <a:rPr sz="2450" spc="-215" dirty="0">
                <a:latin typeface="Verdana"/>
                <a:cs typeface="Verdana"/>
              </a:rPr>
              <a:t> </a:t>
            </a:r>
            <a:r>
              <a:rPr sz="2450" spc="-10" dirty="0">
                <a:latin typeface="Verdana"/>
                <a:cs typeface="Verdana"/>
              </a:rPr>
              <a:t>a</a:t>
            </a:r>
            <a:r>
              <a:rPr sz="2450" spc="90" dirty="0">
                <a:latin typeface="Verdana"/>
                <a:cs typeface="Verdana"/>
              </a:rPr>
              <a:t>c</a:t>
            </a:r>
            <a:r>
              <a:rPr sz="2450" spc="114" dirty="0">
                <a:latin typeface="Verdana"/>
                <a:cs typeface="Verdana"/>
              </a:rPr>
              <a:t>cu</a:t>
            </a:r>
            <a:r>
              <a:rPr sz="2450" spc="-80" dirty="0">
                <a:latin typeface="Verdana"/>
                <a:cs typeface="Verdana"/>
              </a:rPr>
              <a:t>r</a:t>
            </a:r>
            <a:r>
              <a:rPr sz="2450" spc="-15" dirty="0">
                <a:latin typeface="Verdana"/>
                <a:cs typeface="Verdana"/>
              </a:rPr>
              <a:t>at</a:t>
            </a:r>
            <a:r>
              <a:rPr sz="2450" spc="35" dirty="0">
                <a:latin typeface="Verdana"/>
                <a:cs typeface="Verdana"/>
              </a:rPr>
              <a:t>e</a:t>
            </a:r>
            <a:r>
              <a:rPr sz="2450" spc="-215" dirty="0">
                <a:latin typeface="Verdana"/>
                <a:cs typeface="Verdana"/>
              </a:rPr>
              <a:t> </a:t>
            </a:r>
            <a:r>
              <a:rPr sz="2450" spc="-15" dirty="0">
                <a:latin typeface="Verdana"/>
                <a:cs typeface="Verdana"/>
              </a:rPr>
              <a:t>a</a:t>
            </a:r>
            <a:r>
              <a:rPr sz="2450" spc="125" dirty="0">
                <a:latin typeface="Verdana"/>
                <a:cs typeface="Verdana"/>
              </a:rPr>
              <a:t>n</a:t>
            </a:r>
            <a:r>
              <a:rPr sz="2450" spc="150" dirty="0">
                <a:latin typeface="Verdana"/>
                <a:cs typeface="Verdana"/>
              </a:rPr>
              <a:t>d</a:t>
            </a:r>
            <a:r>
              <a:rPr sz="2450" spc="-215" dirty="0">
                <a:latin typeface="Verdana"/>
                <a:cs typeface="Verdana"/>
              </a:rPr>
              <a:t> </a:t>
            </a:r>
            <a:r>
              <a:rPr sz="2450" spc="150" dirty="0">
                <a:latin typeface="Verdana"/>
                <a:cs typeface="Verdana"/>
              </a:rPr>
              <a:t>d</a:t>
            </a:r>
            <a:r>
              <a:rPr sz="2450" spc="-10" dirty="0">
                <a:latin typeface="Verdana"/>
                <a:cs typeface="Verdana"/>
              </a:rPr>
              <a:t>i</a:t>
            </a:r>
            <a:r>
              <a:rPr sz="2450" spc="-150" dirty="0">
                <a:latin typeface="Verdana"/>
                <a:cs typeface="Verdana"/>
              </a:rPr>
              <a:t>v</a:t>
            </a:r>
            <a:r>
              <a:rPr sz="2450" spc="35" dirty="0">
                <a:latin typeface="Verdana"/>
                <a:cs typeface="Verdana"/>
              </a:rPr>
              <a:t>e</a:t>
            </a:r>
            <a:r>
              <a:rPr sz="2450" spc="-65" dirty="0">
                <a:latin typeface="Verdana"/>
                <a:cs typeface="Verdana"/>
              </a:rPr>
              <a:t>r</a:t>
            </a:r>
            <a:r>
              <a:rPr sz="2450" spc="-70" dirty="0">
                <a:latin typeface="Verdana"/>
                <a:cs typeface="Verdana"/>
              </a:rPr>
              <a:t>s</a:t>
            </a:r>
            <a:r>
              <a:rPr sz="2450" spc="25" dirty="0">
                <a:latin typeface="Verdana"/>
                <a:cs typeface="Verdana"/>
              </a:rPr>
              <a:t>e  </a:t>
            </a:r>
            <a:r>
              <a:rPr sz="2450" spc="150" dirty="0">
                <a:latin typeface="Verdana"/>
                <a:cs typeface="Verdana"/>
              </a:rPr>
              <a:t>d</a:t>
            </a:r>
            <a:r>
              <a:rPr sz="2450" spc="-15" dirty="0">
                <a:latin typeface="Verdana"/>
                <a:cs typeface="Verdana"/>
              </a:rPr>
              <a:t>a</a:t>
            </a:r>
            <a:r>
              <a:rPr sz="2450" spc="35" dirty="0">
                <a:latin typeface="Verdana"/>
                <a:cs typeface="Verdana"/>
              </a:rPr>
              <a:t>t</a:t>
            </a:r>
            <a:r>
              <a:rPr sz="2450" spc="-15" dirty="0">
                <a:latin typeface="Verdana"/>
                <a:cs typeface="Verdana"/>
              </a:rPr>
              <a:t>a</a:t>
            </a:r>
            <a:r>
              <a:rPr sz="2450" spc="-370" dirty="0">
                <a:latin typeface="Verdana"/>
                <a:cs typeface="Verdana"/>
              </a:rPr>
              <a:t>,</a:t>
            </a:r>
            <a:r>
              <a:rPr sz="2450" spc="-215" dirty="0">
                <a:latin typeface="Verdana"/>
                <a:cs typeface="Verdana"/>
              </a:rPr>
              <a:t> </a:t>
            </a:r>
            <a:r>
              <a:rPr sz="2450" spc="35" dirty="0">
                <a:latin typeface="Verdana"/>
                <a:cs typeface="Verdana"/>
              </a:rPr>
              <a:t>e</a:t>
            </a:r>
            <a:r>
              <a:rPr sz="2450" spc="125" dirty="0">
                <a:latin typeface="Verdana"/>
                <a:cs typeface="Verdana"/>
              </a:rPr>
              <a:t>n</a:t>
            </a:r>
            <a:r>
              <a:rPr sz="2450" spc="-70" dirty="0">
                <a:latin typeface="Verdana"/>
                <a:cs typeface="Verdana"/>
              </a:rPr>
              <a:t>s</a:t>
            </a:r>
            <a:r>
              <a:rPr sz="2450" spc="35" dirty="0">
                <a:latin typeface="Verdana"/>
                <a:cs typeface="Verdana"/>
              </a:rPr>
              <a:t>u</a:t>
            </a:r>
            <a:r>
              <a:rPr sz="2450" spc="5" dirty="0">
                <a:latin typeface="Verdana"/>
                <a:cs typeface="Verdana"/>
              </a:rPr>
              <a:t>r</a:t>
            </a:r>
            <a:r>
              <a:rPr sz="2450" spc="-10" dirty="0">
                <a:latin typeface="Verdana"/>
                <a:cs typeface="Verdana"/>
              </a:rPr>
              <a:t>i</a:t>
            </a:r>
            <a:r>
              <a:rPr sz="2450" spc="125" dirty="0">
                <a:latin typeface="Verdana"/>
                <a:cs typeface="Verdana"/>
              </a:rPr>
              <a:t>n</a:t>
            </a:r>
            <a:r>
              <a:rPr sz="2450" spc="170" dirty="0">
                <a:latin typeface="Verdana"/>
                <a:cs typeface="Verdana"/>
              </a:rPr>
              <a:t>g</a:t>
            </a:r>
            <a:r>
              <a:rPr sz="2450" spc="-215" dirty="0">
                <a:latin typeface="Verdana"/>
                <a:cs typeface="Verdana"/>
              </a:rPr>
              <a:t> </a:t>
            </a:r>
            <a:r>
              <a:rPr sz="2450" spc="150" dirty="0">
                <a:latin typeface="Verdana"/>
                <a:cs typeface="Verdana"/>
              </a:rPr>
              <a:t>d</a:t>
            </a:r>
            <a:r>
              <a:rPr sz="2450" spc="-15" dirty="0">
                <a:latin typeface="Verdana"/>
                <a:cs typeface="Verdana"/>
              </a:rPr>
              <a:t>a</a:t>
            </a:r>
            <a:r>
              <a:rPr sz="2450" spc="35" dirty="0">
                <a:latin typeface="Verdana"/>
                <a:cs typeface="Verdana"/>
              </a:rPr>
              <a:t>t</a:t>
            </a:r>
            <a:r>
              <a:rPr sz="2450" spc="-15" dirty="0">
                <a:latin typeface="Verdana"/>
                <a:cs typeface="Verdana"/>
              </a:rPr>
              <a:t>a</a:t>
            </a:r>
            <a:r>
              <a:rPr sz="2450" spc="-215" dirty="0">
                <a:latin typeface="Verdana"/>
                <a:cs typeface="Verdana"/>
              </a:rPr>
              <a:t> </a:t>
            </a:r>
            <a:r>
              <a:rPr sz="2450" spc="150" dirty="0">
                <a:latin typeface="Verdana"/>
                <a:cs typeface="Verdana"/>
              </a:rPr>
              <a:t>p</a:t>
            </a:r>
            <a:r>
              <a:rPr sz="2450" spc="-75" dirty="0">
                <a:latin typeface="Verdana"/>
                <a:cs typeface="Verdana"/>
              </a:rPr>
              <a:t>r</a:t>
            </a:r>
            <a:r>
              <a:rPr sz="2450" spc="-10" dirty="0">
                <a:latin typeface="Verdana"/>
                <a:cs typeface="Verdana"/>
              </a:rPr>
              <a:t>i</a:t>
            </a:r>
            <a:r>
              <a:rPr sz="2450" spc="-150" dirty="0">
                <a:latin typeface="Verdana"/>
                <a:cs typeface="Verdana"/>
              </a:rPr>
              <a:t>v</a:t>
            </a:r>
            <a:r>
              <a:rPr sz="2450" spc="-15" dirty="0">
                <a:latin typeface="Verdana"/>
                <a:cs typeface="Verdana"/>
              </a:rPr>
              <a:t>a</a:t>
            </a:r>
            <a:r>
              <a:rPr sz="2450" spc="95" dirty="0">
                <a:latin typeface="Verdana"/>
                <a:cs typeface="Verdana"/>
              </a:rPr>
              <a:t>c</a:t>
            </a:r>
            <a:r>
              <a:rPr sz="2450" spc="-195" dirty="0">
                <a:latin typeface="Verdana"/>
                <a:cs typeface="Verdana"/>
              </a:rPr>
              <a:t>y</a:t>
            </a:r>
            <a:r>
              <a:rPr sz="2450" spc="-370" dirty="0">
                <a:latin typeface="Verdana"/>
                <a:cs typeface="Verdana"/>
              </a:rPr>
              <a:t>,</a:t>
            </a:r>
            <a:r>
              <a:rPr sz="2450" spc="-215" dirty="0">
                <a:latin typeface="Verdana"/>
                <a:cs typeface="Verdana"/>
              </a:rPr>
              <a:t> </a:t>
            </a:r>
            <a:r>
              <a:rPr sz="2450" spc="-15" dirty="0">
                <a:latin typeface="Verdana"/>
                <a:cs typeface="Verdana"/>
              </a:rPr>
              <a:t>a</a:t>
            </a:r>
            <a:r>
              <a:rPr sz="2450" spc="125" dirty="0">
                <a:latin typeface="Verdana"/>
                <a:cs typeface="Verdana"/>
              </a:rPr>
              <a:t>n</a:t>
            </a:r>
            <a:r>
              <a:rPr sz="2450" spc="105" dirty="0">
                <a:latin typeface="Verdana"/>
                <a:cs typeface="Verdana"/>
              </a:rPr>
              <a:t>d  </a:t>
            </a:r>
            <a:r>
              <a:rPr sz="2450" spc="90" dirty="0">
                <a:latin typeface="Verdana"/>
                <a:cs typeface="Verdana"/>
              </a:rPr>
              <a:t>c</a:t>
            </a:r>
            <a:r>
              <a:rPr sz="2450" spc="60" dirty="0">
                <a:latin typeface="Verdana"/>
                <a:cs typeface="Verdana"/>
              </a:rPr>
              <a:t>o</a:t>
            </a:r>
            <a:r>
              <a:rPr sz="2450" spc="125" dirty="0">
                <a:latin typeface="Verdana"/>
                <a:cs typeface="Verdana"/>
              </a:rPr>
              <a:t>n</a:t>
            </a:r>
            <a:r>
              <a:rPr sz="2450" spc="35" dirty="0">
                <a:latin typeface="Verdana"/>
                <a:cs typeface="Verdana"/>
              </a:rPr>
              <a:t>t</a:t>
            </a:r>
            <a:r>
              <a:rPr sz="2450" spc="-10" dirty="0">
                <a:latin typeface="Verdana"/>
                <a:cs typeface="Verdana"/>
              </a:rPr>
              <a:t>i</a:t>
            </a:r>
            <a:r>
              <a:rPr sz="2450" spc="125" dirty="0">
                <a:latin typeface="Verdana"/>
                <a:cs typeface="Verdana"/>
              </a:rPr>
              <a:t>n</a:t>
            </a:r>
            <a:r>
              <a:rPr sz="2450" spc="90" dirty="0">
                <a:latin typeface="Verdana"/>
                <a:cs typeface="Verdana"/>
              </a:rPr>
              <a:t>uo</a:t>
            </a:r>
            <a:r>
              <a:rPr sz="2450" spc="20" dirty="0">
                <a:latin typeface="Verdana"/>
                <a:cs typeface="Verdana"/>
              </a:rPr>
              <a:t>us</a:t>
            </a:r>
            <a:r>
              <a:rPr sz="2450" spc="-10" dirty="0">
                <a:latin typeface="Verdana"/>
                <a:cs typeface="Verdana"/>
              </a:rPr>
              <a:t>l</a:t>
            </a:r>
            <a:r>
              <a:rPr sz="2450" spc="-110" dirty="0">
                <a:latin typeface="Verdana"/>
                <a:cs typeface="Verdana"/>
              </a:rPr>
              <a:t>y</a:t>
            </a:r>
            <a:r>
              <a:rPr sz="2450" spc="-215" dirty="0">
                <a:latin typeface="Verdana"/>
                <a:cs typeface="Verdana"/>
              </a:rPr>
              <a:t> </a:t>
            </a:r>
            <a:r>
              <a:rPr sz="2450" spc="130" dirty="0">
                <a:latin typeface="Verdana"/>
                <a:cs typeface="Verdana"/>
              </a:rPr>
              <a:t>up</a:t>
            </a:r>
            <a:r>
              <a:rPr sz="2450" spc="150" dirty="0">
                <a:latin typeface="Verdana"/>
                <a:cs typeface="Verdana"/>
              </a:rPr>
              <a:t>d</a:t>
            </a:r>
            <a:r>
              <a:rPr sz="2450" spc="-15" dirty="0">
                <a:latin typeface="Verdana"/>
                <a:cs typeface="Verdana"/>
              </a:rPr>
              <a:t>a</a:t>
            </a:r>
            <a:r>
              <a:rPr sz="2450" spc="35" dirty="0">
                <a:latin typeface="Verdana"/>
                <a:cs typeface="Verdana"/>
              </a:rPr>
              <a:t>t</a:t>
            </a:r>
            <a:r>
              <a:rPr sz="2450" spc="-10" dirty="0">
                <a:latin typeface="Verdana"/>
                <a:cs typeface="Verdana"/>
              </a:rPr>
              <a:t>i</a:t>
            </a:r>
            <a:r>
              <a:rPr sz="2450" spc="125" dirty="0">
                <a:latin typeface="Verdana"/>
                <a:cs typeface="Verdana"/>
              </a:rPr>
              <a:t>n</a:t>
            </a:r>
            <a:r>
              <a:rPr sz="2450" spc="170" dirty="0">
                <a:latin typeface="Verdana"/>
                <a:cs typeface="Verdana"/>
              </a:rPr>
              <a:t>g</a:t>
            </a:r>
            <a:r>
              <a:rPr sz="2450" spc="-215" dirty="0">
                <a:latin typeface="Verdana"/>
                <a:cs typeface="Verdana"/>
              </a:rPr>
              <a:t> </a:t>
            </a:r>
            <a:r>
              <a:rPr sz="2450" spc="35" dirty="0">
                <a:latin typeface="Verdana"/>
                <a:cs typeface="Verdana"/>
              </a:rPr>
              <a:t>t</a:t>
            </a:r>
            <a:r>
              <a:rPr sz="2450" spc="125" dirty="0">
                <a:latin typeface="Verdana"/>
                <a:cs typeface="Verdana"/>
              </a:rPr>
              <a:t>h</a:t>
            </a:r>
            <a:r>
              <a:rPr sz="2450" spc="35" dirty="0">
                <a:latin typeface="Verdana"/>
                <a:cs typeface="Verdana"/>
              </a:rPr>
              <a:t>e</a:t>
            </a:r>
            <a:r>
              <a:rPr sz="2450" spc="-215" dirty="0">
                <a:latin typeface="Verdana"/>
                <a:cs typeface="Verdana"/>
              </a:rPr>
              <a:t> </a:t>
            </a:r>
            <a:r>
              <a:rPr sz="2450" spc="-15" dirty="0">
                <a:latin typeface="Verdana"/>
                <a:cs typeface="Verdana"/>
              </a:rPr>
              <a:t>a</a:t>
            </a:r>
            <a:r>
              <a:rPr sz="2450" spc="150" dirty="0">
                <a:latin typeface="Verdana"/>
                <a:cs typeface="Verdana"/>
              </a:rPr>
              <a:t>pp</a:t>
            </a:r>
            <a:r>
              <a:rPr sz="2450" spc="-215" dirty="0">
                <a:latin typeface="Verdana"/>
                <a:cs typeface="Verdana"/>
              </a:rPr>
              <a:t> </a:t>
            </a:r>
            <a:r>
              <a:rPr sz="2450" spc="170" dirty="0">
                <a:latin typeface="Verdana"/>
                <a:cs typeface="Verdana"/>
              </a:rPr>
              <a:t>w</a:t>
            </a:r>
            <a:r>
              <a:rPr sz="2450" spc="-10" dirty="0">
                <a:latin typeface="Verdana"/>
                <a:cs typeface="Verdana"/>
              </a:rPr>
              <a:t>i</a:t>
            </a:r>
            <a:r>
              <a:rPr sz="2450" spc="35" dirty="0">
                <a:latin typeface="Verdana"/>
                <a:cs typeface="Verdana"/>
              </a:rPr>
              <a:t>t</a:t>
            </a:r>
            <a:r>
              <a:rPr sz="2450" spc="85" dirty="0">
                <a:latin typeface="Verdana"/>
                <a:cs typeface="Verdana"/>
              </a:rPr>
              <a:t>h  </a:t>
            </a:r>
            <a:r>
              <a:rPr sz="2450" spc="35" dirty="0">
                <a:latin typeface="Verdana"/>
                <a:cs typeface="Verdana"/>
              </a:rPr>
              <a:t>t</a:t>
            </a:r>
            <a:r>
              <a:rPr sz="2450" spc="125" dirty="0">
                <a:latin typeface="Verdana"/>
                <a:cs typeface="Verdana"/>
              </a:rPr>
              <a:t>h</a:t>
            </a:r>
            <a:r>
              <a:rPr sz="2450" spc="35" dirty="0">
                <a:latin typeface="Verdana"/>
                <a:cs typeface="Verdana"/>
              </a:rPr>
              <a:t>e</a:t>
            </a:r>
            <a:r>
              <a:rPr sz="2450" spc="-215" dirty="0">
                <a:latin typeface="Verdana"/>
                <a:cs typeface="Verdana"/>
              </a:rPr>
              <a:t> </a:t>
            </a:r>
            <a:r>
              <a:rPr sz="2450" spc="-10" dirty="0">
                <a:latin typeface="Verdana"/>
                <a:cs typeface="Verdana"/>
              </a:rPr>
              <a:t>l</a:t>
            </a:r>
            <a:r>
              <a:rPr sz="2450" spc="-15" dirty="0">
                <a:latin typeface="Verdana"/>
                <a:cs typeface="Verdana"/>
              </a:rPr>
              <a:t>at</a:t>
            </a:r>
            <a:r>
              <a:rPr sz="2450" spc="35" dirty="0">
                <a:latin typeface="Verdana"/>
                <a:cs typeface="Verdana"/>
              </a:rPr>
              <a:t>e</a:t>
            </a:r>
            <a:r>
              <a:rPr sz="2450" spc="-70" dirty="0">
                <a:latin typeface="Verdana"/>
                <a:cs typeface="Verdana"/>
              </a:rPr>
              <a:t>s</a:t>
            </a:r>
            <a:r>
              <a:rPr sz="2450" spc="35" dirty="0">
                <a:latin typeface="Verdana"/>
                <a:cs typeface="Verdana"/>
              </a:rPr>
              <a:t>t</a:t>
            </a:r>
            <a:r>
              <a:rPr sz="2450" spc="-215" dirty="0">
                <a:latin typeface="Verdana"/>
                <a:cs typeface="Verdana"/>
              </a:rPr>
              <a:t> </a:t>
            </a:r>
            <a:r>
              <a:rPr sz="2450" spc="-10" dirty="0">
                <a:latin typeface="Verdana"/>
                <a:cs typeface="Verdana"/>
              </a:rPr>
              <a:t>i</a:t>
            </a:r>
            <a:r>
              <a:rPr sz="2450" spc="125" dirty="0">
                <a:latin typeface="Verdana"/>
                <a:cs typeface="Verdana"/>
              </a:rPr>
              <a:t>n</a:t>
            </a:r>
            <a:r>
              <a:rPr sz="2450" spc="150" dirty="0">
                <a:latin typeface="Verdana"/>
                <a:cs typeface="Verdana"/>
              </a:rPr>
              <a:t>d</a:t>
            </a:r>
            <a:r>
              <a:rPr sz="2450" spc="20" dirty="0">
                <a:latin typeface="Verdana"/>
                <a:cs typeface="Verdana"/>
              </a:rPr>
              <a:t>us</a:t>
            </a:r>
            <a:r>
              <a:rPr sz="2450" spc="35" dirty="0">
                <a:latin typeface="Verdana"/>
                <a:cs typeface="Verdana"/>
              </a:rPr>
              <a:t>t</a:t>
            </a:r>
            <a:r>
              <a:rPr sz="2450" spc="-20" dirty="0">
                <a:latin typeface="Verdana"/>
                <a:cs typeface="Verdana"/>
              </a:rPr>
              <a:t>r</a:t>
            </a:r>
            <a:r>
              <a:rPr sz="2450" spc="-110" dirty="0">
                <a:latin typeface="Verdana"/>
                <a:cs typeface="Verdana"/>
              </a:rPr>
              <a:t>y</a:t>
            </a:r>
            <a:r>
              <a:rPr sz="2450" spc="-215" dirty="0">
                <a:latin typeface="Verdana"/>
                <a:cs typeface="Verdana"/>
              </a:rPr>
              <a:t> </a:t>
            </a:r>
            <a:r>
              <a:rPr sz="2450" spc="35" dirty="0">
                <a:latin typeface="Verdana"/>
                <a:cs typeface="Verdana"/>
              </a:rPr>
              <a:t>t</a:t>
            </a:r>
            <a:r>
              <a:rPr sz="2450" spc="-90" dirty="0">
                <a:latin typeface="Verdana"/>
                <a:cs typeface="Verdana"/>
              </a:rPr>
              <a:t>r</a:t>
            </a:r>
            <a:r>
              <a:rPr sz="2450" spc="35" dirty="0">
                <a:latin typeface="Verdana"/>
                <a:cs typeface="Verdana"/>
              </a:rPr>
              <a:t>e</a:t>
            </a:r>
            <a:r>
              <a:rPr sz="2450" spc="125" dirty="0">
                <a:latin typeface="Verdana"/>
                <a:cs typeface="Verdana"/>
              </a:rPr>
              <a:t>n</a:t>
            </a:r>
            <a:r>
              <a:rPr sz="2450" spc="150" dirty="0">
                <a:latin typeface="Verdana"/>
                <a:cs typeface="Verdana"/>
              </a:rPr>
              <a:t>d</a:t>
            </a:r>
            <a:r>
              <a:rPr sz="2450" spc="-70" dirty="0">
                <a:latin typeface="Verdana"/>
                <a:cs typeface="Verdana"/>
              </a:rPr>
              <a:t>s</a:t>
            </a:r>
            <a:r>
              <a:rPr sz="2450" spc="-370" dirty="0">
                <a:latin typeface="Verdana"/>
                <a:cs typeface="Verdana"/>
              </a:rPr>
              <a:t>.</a:t>
            </a:r>
            <a:r>
              <a:rPr sz="2450" spc="-215" dirty="0">
                <a:latin typeface="Verdana"/>
                <a:cs typeface="Verdana"/>
              </a:rPr>
              <a:t> </a:t>
            </a:r>
            <a:r>
              <a:rPr sz="2450" spc="170" dirty="0">
                <a:latin typeface="Verdana"/>
                <a:cs typeface="Verdana"/>
              </a:rPr>
              <a:t>H</a:t>
            </a:r>
            <a:r>
              <a:rPr sz="2450" spc="20" dirty="0">
                <a:latin typeface="Verdana"/>
                <a:cs typeface="Verdana"/>
              </a:rPr>
              <a:t>o</a:t>
            </a:r>
            <a:r>
              <a:rPr sz="2450" spc="130" dirty="0">
                <a:latin typeface="Verdana"/>
                <a:cs typeface="Verdana"/>
              </a:rPr>
              <a:t>w</a:t>
            </a:r>
            <a:r>
              <a:rPr sz="2450" spc="10" dirty="0">
                <a:latin typeface="Verdana"/>
                <a:cs typeface="Verdana"/>
              </a:rPr>
              <a:t>e</a:t>
            </a:r>
            <a:r>
              <a:rPr sz="2450" spc="-150" dirty="0">
                <a:latin typeface="Verdana"/>
                <a:cs typeface="Verdana"/>
              </a:rPr>
              <a:t>v</a:t>
            </a:r>
            <a:r>
              <a:rPr sz="2450" spc="35" dirty="0">
                <a:latin typeface="Verdana"/>
                <a:cs typeface="Verdana"/>
              </a:rPr>
              <a:t>e</a:t>
            </a:r>
            <a:r>
              <a:rPr sz="2450" spc="-80" dirty="0">
                <a:latin typeface="Verdana"/>
                <a:cs typeface="Verdana"/>
              </a:rPr>
              <a:t>r</a:t>
            </a:r>
            <a:r>
              <a:rPr sz="2450" spc="-370" dirty="0">
                <a:latin typeface="Verdana"/>
                <a:cs typeface="Verdana"/>
              </a:rPr>
              <a:t>,</a:t>
            </a:r>
            <a:r>
              <a:rPr sz="2450" spc="-215" dirty="0">
                <a:latin typeface="Verdana"/>
                <a:cs typeface="Verdana"/>
              </a:rPr>
              <a:t> </a:t>
            </a:r>
            <a:r>
              <a:rPr sz="2450" spc="110" dirty="0">
                <a:latin typeface="Verdana"/>
                <a:cs typeface="Verdana"/>
              </a:rPr>
              <a:t>b</a:t>
            </a:r>
            <a:r>
              <a:rPr sz="2450" spc="-80" dirty="0">
                <a:latin typeface="Verdana"/>
                <a:cs typeface="Verdana"/>
              </a:rPr>
              <a:t>y  </a:t>
            </a:r>
            <a:r>
              <a:rPr sz="2450" spc="35" dirty="0">
                <a:latin typeface="Verdana"/>
                <a:cs typeface="Verdana"/>
              </a:rPr>
              <a:t>addressing </a:t>
            </a:r>
            <a:r>
              <a:rPr sz="2450" spc="30" dirty="0">
                <a:latin typeface="Verdana"/>
                <a:cs typeface="Verdana"/>
              </a:rPr>
              <a:t>these </a:t>
            </a:r>
            <a:r>
              <a:rPr sz="2450" spc="10" dirty="0">
                <a:latin typeface="Verdana"/>
                <a:cs typeface="Verdana"/>
              </a:rPr>
              <a:t>challenges, </a:t>
            </a:r>
            <a:r>
              <a:rPr sz="2450" spc="80" dirty="0">
                <a:latin typeface="Verdana"/>
                <a:cs typeface="Verdana"/>
              </a:rPr>
              <a:t>we </a:t>
            </a:r>
            <a:r>
              <a:rPr sz="2450" spc="75" dirty="0">
                <a:latin typeface="Verdana"/>
                <a:cs typeface="Verdana"/>
              </a:rPr>
              <a:t>can </a:t>
            </a:r>
            <a:r>
              <a:rPr sz="2450" spc="80" dirty="0">
                <a:latin typeface="Verdana"/>
                <a:cs typeface="Verdana"/>
              </a:rPr>
              <a:t> </a:t>
            </a:r>
            <a:r>
              <a:rPr sz="2450" spc="114" dirty="0">
                <a:latin typeface="Verdana"/>
                <a:cs typeface="Verdana"/>
              </a:rPr>
              <a:t>c</a:t>
            </a:r>
            <a:r>
              <a:rPr sz="2450" spc="-90" dirty="0">
                <a:latin typeface="Verdana"/>
                <a:cs typeface="Verdana"/>
              </a:rPr>
              <a:t>r</a:t>
            </a:r>
            <a:r>
              <a:rPr sz="2450" spc="-5" dirty="0">
                <a:latin typeface="Verdana"/>
                <a:cs typeface="Verdana"/>
              </a:rPr>
              <a:t>e</a:t>
            </a:r>
            <a:r>
              <a:rPr sz="2450" spc="-15" dirty="0">
                <a:latin typeface="Verdana"/>
                <a:cs typeface="Verdana"/>
              </a:rPr>
              <a:t>at</a:t>
            </a:r>
            <a:r>
              <a:rPr sz="2450" spc="35" dirty="0">
                <a:latin typeface="Verdana"/>
                <a:cs typeface="Verdana"/>
              </a:rPr>
              <a:t>e</a:t>
            </a:r>
            <a:r>
              <a:rPr sz="2450" spc="-215" dirty="0">
                <a:latin typeface="Verdana"/>
                <a:cs typeface="Verdana"/>
              </a:rPr>
              <a:t> </a:t>
            </a:r>
            <a:r>
              <a:rPr sz="2450" spc="-15" dirty="0">
                <a:latin typeface="Verdana"/>
                <a:cs typeface="Verdana"/>
              </a:rPr>
              <a:t>a</a:t>
            </a:r>
            <a:r>
              <a:rPr sz="2450" spc="-215" dirty="0">
                <a:latin typeface="Verdana"/>
                <a:cs typeface="Verdana"/>
              </a:rPr>
              <a:t> </a:t>
            </a:r>
            <a:r>
              <a:rPr sz="2450" spc="150" dirty="0">
                <a:latin typeface="Verdana"/>
                <a:cs typeface="Verdana"/>
              </a:rPr>
              <a:t>p</a:t>
            </a:r>
            <a:r>
              <a:rPr sz="2450" spc="20" dirty="0">
                <a:latin typeface="Verdana"/>
                <a:cs typeface="Verdana"/>
              </a:rPr>
              <a:t>o</a:t>
            </a:r>
            <a:r>
              <a:rPr sz="2450" spc="130" dirty="0">
                <a:latin typeface="Verdana"/>
                <a:cs typeface="Verdana"/>
              </a:rPr>
              <a:t>w</a:t>
            </a:r>
            <a:r>
              <a:rPr sz="2450" spc="35" dirty="0">
                <a:latin typeface="Verdana"/>
                <a:cs typeface="Verdana"/>
              </a:rPr>
              <a:t>e</a:t>
            </a:r>
            <a:r>
              <a:rPr sz="2450" spc="-55" dirty="0">
                <a:latin typeface="Verdana"/>
                <a:cs typeface="Verdana"/>
              </a:rPr>
              <a:t>r</a:t>
            </a:r>
            <a:r>
              <a:rPr sz="2450" spc="-25" dirty="0">
                <a:latin typeface="Verdana"/>
                <a:cs typeface="Verdana"/>
              </a:rPr>
              <a:t>f</a:t>
            </a:r>
            <a:r>
              <a:rPr sz="2450" spc="50" dirty="0">
                <a:latin typeface="Verdana"/>
                <a:cs typeface="Verdana"/>
              </a:rPr>
              <a:t>ul</a:t>
            </a:r>
            <a:r>
              <a:rPr sz="2450" spc="-215" dirty="0">
                <a:latin typeface="Verdana"/>
                <a:cs typeface="Verdana"/>
              </a:rPr>
              <a:t> </a:t>
            </a:r>
            <a:r>
              <a:rPr sz="2450" spc="-15" dirty="0">
                <a:latin typeface="Verdana"/>
                <a:cs typeface="Verdana"/>
              </a:rPr>
              <a:t>t</a:t>
            </a:r>
            <a:r>
              <a:rPr sz="2450" spc="60" dirty="0">
                <a:latin typeface="Verdana"/>
                <a:cs typeface="Verdana"/>
              </a:rPr>
              <a:t>oo</a:t>
            </a:r>
            <a:r>
              <a:rPr sz="2450" spc="-10" dirty="0">
                <a:latin typeface="Verdana"/>
                <a:cs typeface="Verdana"/>
              </a:rPr>
              <a:t>l</a:t>
            </a:r>
            <a:r>
              <a:rPr sz="2450" spc="-215" dirty="0">
                <a:latin typeface="Verdana"/>
                <a:cs typeface="Verdana"/>
              </a:rPr>
              <a:t> </a:t>
            </a:r>
            <a:r>
              <a:rPr sz="2450" spc="35" dirty="0">
                <a:latin typeface="Verdana"/>
                <a:cs typeface="Verdana"/>
              </a:rPr>
              <a:t>t</a:t>
            </a:r>
            <a:r>
              <a:rPr sz="2450" spc="125" dirty="0">
                <a:latin typeface="Verdana"/>
                <a:cs typeface="Verdana"/>
              </a:rPr>
              <a:t>h</a:t>
            </a:r>
            <a:r>
              <a:rPr sz="2450" spc="-15" dirty="0">
                <a:latin typeface="Verdana"/>
                <a:cs typeface="Verdana"/>
              </a:rPr>
              <a:t>a</a:t>
            </a:r>
            <a:r>
              <a:rPr sz="2450" spc="35" dirty="0">
                <a:latin typeface="Verdana"/>
                <a:cs typeface="Verdana"/>
              </a:rPr>
              <a:t>t  </a:t>
            </a:r>
            <a:r>
              <a:rPr sz="2450" spc="-90" dirty="0">
                <a:latin typeface="Verdana"/>
                <a:cs typeface="Verdana"/>
              </a:rPr>
              <a:t>r</a:t>
            </a:r>
            <a:r>
              <a:rPr sz="2450" spc="10" dirty="0">
                <a:latin typeface="Verdana"/>
                <a:cs typeface="Verdana"/>
              </a:rPr>
              <a:t>e</a:t>
            </a:r>
            <a:r>
              <a:rPr sz="2450" spc="-150" dirty="0">
                <a:latin typeface="Verdana"/>
                <a:cs typeface="Verdana"/>
              </a:rPr>
              <a:t>v</a:t>
            </a:r>
            <a:r>
              <a:rPr sz="2450" spc="60" dirty="0">
                <a:latin typeface="Verdana"/>
                <a:cs typeface="Verdana"/>
              </a:rPr>
              <a:t>o</a:t>
            </a:r>
            <a:r>
              <a:rPr sz="2450" spc="-10" dirty="0">
                <a:latin typeface="Verdana"/>
                <a:cs typeface="Verdana"/>
              </a:rPr>
              <a:t>l</a:t>
            </a:r>
            <a:r>
              <a:rPr sz="2450" spc="75" dirty="0">
                <a:latin typeface="Verdana"/>
                <a:cs typeface="Verdana"/>
              </a:rPr>
              <a:t>ut</a:t>
            </a:r>
            <a:r>
              <a:rPr sz="2450" spc="-10" dirty="0">
                <a:latin typeface="Verdana"/>
                <a:cs typeface="Verdana"/>
              </a:rPr>
              <a:t>i</a:t>
            </a:r>
            <a:r>
              <a:rPr sz="2450" spc="60" dirty="0">
                <a:latin typeface="Verdana"/>
                <a:cs typeface="Verdana"/>
              </a:rPr>
              <a:t>o</a:t>
            </a:r>
            <a:r>
              <a:rPr sz="2450" spc="125" dirty="0">
                <a:latin typeface="Verdana"/>
                <a:cs typeface="Verdana"/>
              </a:rPr>
              <a:t>n</a:t>
            </a:r>
            <a:r>
              <a:rPr sz="2450" spc="-10" dirty="0">
                <a:latin typeface="Verdana"/>
                <a:cs typeface="Verdana"/>
              </a:rPr>
              <a:t>i</a:t>
            </a:r>
            <a:r>
              <a:rPr sz="2450" spc="-50" dirty="0">
                <a:latin typeface="Verdana"/>
                <a:cs typeface="Verdana"/>
              </a:rPr>
              <a:t>z</a:t>
            </a:r>
            <a:r>
              <a:rPr sz="2450" spc="35" dirty="0">
                <a:latin typeface="Verdana"/>
                <a:cs typeface="Verdana"/>
              </a:rPr>
              <a:t>e</a:t>
            </a:r>
            <a:r>
              <a:rPr sz="2450" spc="-70" dirty="0">
                <a:latin typeface="Verdana"/>
                <a:cs typeface="Verdana"/>
              </a:rPr>
              <a:t>s</a:t>
            </a:r>
            <a:r>
              <a:rPr sz="2450" spc="-215" dirty="0">
                <a:latin typeface="Verdana"/>
                <a:cs typeface="Verdana"/>
              </a:rPr>
              <a:t> </a:t>
            </a:r>
            <a:r>
              <a:rPr sz="2450" spc="35" dirty="0">
                <a:latin typeface="Verdana"/>
                <a:cs typeface="Verdana"/>
              </a:rPr>
              <a:t>t</a:t>
            </a:r>
            <a:r>
              <a:rPr sz="2450" spc="125" dirty="0">
                <a:latin typeface="Verdana"/>
                <a:cs typeface="Verdana"/>
              </a:rPr>
              <a:t>h</a:t>
            </a:r>
            <a:r>
              <a:rPr sz="2450" spc="35" dirty="0">
                <a:latin typeface="Verdana"/>
                <a:cs typeface="Verdana"/>
              </a:rPr>
              <a:t>e</a:t>
            </a:r>
            <a:r>
              <a:rPr sz="2450" spc="-215" dirty="0">
                <a:latin typeface="Verdana"/>
                <a:cs typeface="Verdana"/>
              </a:rPr>
              <a:t> </a:t>
            </a:r>
            <a:r>
              <a:rPr sz="2450" spc="130" dirty="0">
                <a:latin typeface="Verdana"/>
                <a:cs typeface="Verdana"/>
              </a:rPr>
              <a:t>w</a:t>
            </a:r>
            <a:r>
              <a:rPr sz="2450" spc="-40" dirty="0">
                <a:latin typeface="Verdana"/>
                <a:cs typeface="Verdana"/>
              </a:rPr>
              <a:t>a</a:t>
            </a:r>
            <a:r>
              <a:rPr sz="2450" spc="-110" dirty="0">
                <a:latin typeface="Verdana"/>
                <a:cs typeface="Verdana"/>
              </a:rPr>
              <a:t>y</a:t>
            </a:r>
            <a:r>
              <a:rPr sz="2450" spc="-215" dirty="0">
                <a:latin typeface="Verdana"/>
                <a:cs typeface="Verdana"/>
              </a:rPr>
              <a:t> </a:t>
            </a:r>
            <a:r>
              <a:rPr sz="2450" spc="-70" dirty="0">
                <a:latin typeface="Verdana"/>
                <a:cs typeface="Verdana"/>
              </a:rPr>
              <a:t>s</a:t>
            </a:r>
            <a:r>
              <a:rPr sz="2450" spc="35" dirty="0">
                <a:latin typeface="Verdana"/>
                <a:cs typeface="Verdana"/>
              </a:rPr>
              <a:t>t</a:t>
            </a:r>
            <a:r>
              <a:rPr sz="2450" spc="114" dirty="0">
                <a:latin typeface="Verdana"/>
                <a:cs typeface="Verdana"/>
              </a:rPr>
              <a:t>u</a:t>
            </a:r>
            <a:r>
              <a:rPr sz="2450" spc="150" dirty="0">
                <a:latin typeface="Verdana"/>
                <a:cs typeface="Verdana"/>
              </a:rPr>
              <a:t>d</a:t>
            </a:r>
            <a:r>
              <a:rPr sz="2450" spc="35" dirty="0">
                <a:latin typeface="Verdana"/>
                <a:cs typeface="Verdana"/>
              </a:rPr>
              <a:t>e</a:t>
            </a:r>
            <a:r>
              <a:rPr sz="2450" spc="125" dirty="0">
                <a:latin typeface="Verdana"/>
                <a:cs typeface="Verdana"/>
              </a:rPr>
              <a:t>n</a:t>
            </a:r>
            <a:r>
              <a:rPr sz="2450" spc="35" dirty="0">
                <a:latin typeface="Verdana"/>
                <a:cs typeface="Verdana"/>
              </a:rPr>
              <a:t>t</a:t>
            </a:r>
            <a:r>
              <a:rPr sz="2450" spc="-55" dirty="0">
                <a:latin typeface="Verdana"/>
                <a:cs typeface="Verdana"/>
              </a:rPr>
              <a:t>s  </a:t>
            </a:r>
            <a:r>
              <a:rPr sz="2450" spc="-15" dirty="0">
                <a:latin typeface="Verdana"/>
                <a:cs typeface="Verdana"/>
              </a:rPr>
              <a:t>a</a:t>
            </a:r>
            <a:r>
              <a:rPr sz="2450" spc="150" dirty="0">
                <a:latin typeface="Verdana"/>
                <a:cs typeface="Verdana"/>
              </a:rPr>
              <a:t>pp</a:t>
            </a:r>
            <a:r>
              <a:rPr sz="2450" spc="-90" dirty="0">
                <a:latin typeface="Verdana"/>
                <a:cs typeface="Verdana"/>
              </a:rPr>
              <a:t>r</a:t>
            </a:r>
            <a:r>
              <a:rPr sz="2450" spc="50" dirty="0">
                <a:latin typeface="Verdana"/>
                <a:cs typeface="Verdana"/>
              </a:rPr>
              <a:t>o</a:t>
            </a:r>
            <a:r>
              <a:rPr sz="2450" spc="-15" dirty="0">
                <a:latin typeface="Verdana"/>
                <a:cs typeface="Verdana"/>
              </a:rPr>
              <a:t>a</a:t>
            </a:r>
            <a:r>
              <a:rPr sz="2450" spc="95" dirty="0">
                <a:latin typeface="Verdana"/>
                <a:cs typeface="Verdana"/>
              </a:rPr>
              <a:t>c</a:t>
            </a:r>
            <a:r>
              <a:rPr sz="2450" spc="125" dirty="0">
                <a:latin typeface="Verdana"/>
                <a:cs typeface="Verdana"/>
              </a:rPr>
              <a:t>h</a:t>
            </a:r>
            <a:r>
              <a:rPr sz="2450" spc="-215" dirty="0">
                <a:latin typeface="Verdana"/>
                <a:cs typeface="Verdana"/>
              </a:rPr>
              <a:t> </a:t>
            </a:r>
            <a:r>
              <a:rPr sz="2450" spc="35" dirty="0">
                <a:latin typeface="Verdana"/>
                <a:cs typeface="Verdana"/>
              </a:rPr>
              <a:t>t</a:t>
            </a:r>
            <a:r>
              <a:rPr sz="2450" spc="125" dirty="0">
                <a:latin typeface="Verdana"/>
                <a:cs typeface="Verdana"/>
              </a:rPr>
              <a:t>h</a:t>
            </a:r>
            <a:r>
              <a:rPr sz="2450" spc="35" dirty="0">
                <a:latin typeface="Verdana"/>
                <a:cs typeface="Verdana"/>
              </a:rPr>
              <a:t>e</a:t>
            </a:r>
            <a:r>
              <a:rPr sz="2450" spc="-10" dirty="0">
                <a:latin typeface="Verdana"/>
                <a:cs typeface="Verdana"/>
              </a:rPr>
              <a:t>i</a:t>
            </a:r>
            <a:r>
              <a:rPr sz="2450" spc="-55" dirty="0">
                <a:latin typeface="Verdana"/>
                <a:cs typeface="Verdana"/>
              </a:rPr>
              <a:t>r</a:t>
            </a:r>
            <a:r>
              <a:rPr sz="2450" spc="-215" dirty="0">
                <a:latin typeface="Verdana"/>
                <a:cs typeface="Verdana"/>
              </a:rPr>
              <a:t> </a:t>
            </a:r>
            <a:r>
              <a:rPr sz="2450" spc="114" dirty="0">
                <a:latin typeface="Verdana"/>
                <a:cs typeface="Verdana"/>
              </a:rPr>
              <a:t>c</a:t>
            </a:r>
            <a:r>
              <a:rPr sz="2450" spc="-15" dirty="0">
                <a:latin typeface="Verdana"/>
                <a:cs typeface="Verdana"/>
              </a:rPr>
              <a:t>a</a:t>
            </a:r>
            <a:r>
              <a:rPr sz="2450" spc="-90" dirty="0">
                <a:latin typeface="Verdana"/>
                <a:cs typeface="Verdana"/>
              </a:rPr>
              <a:t>r</a:t>
            </a:r>
            <a:r>
              <a:rPr sz="2450" spc="35" dirty="0">
                <a:latin typeface="Verdana"/>
                <a:cs typeface="Verdana"/>
              </a:rPr>
              <a:t>ee</a:t>
            </a:r>
            <a:r>
              <a:rPr sz="2450" spc="-55" dirty="0">
                <a:latin typeface="Verdana"/>
                <a:cs typeface="Verdana"/>
              </a:rPr>
              <a:t>r</a:t>
            </a:r>
            <a:r>
              <a:rPr sz="2450" spc="-215" dirty="0">
                <a:latin typeface="Verdana"/>
                <a:cs typeface="Verdana"/>
              </a:rPr>
              <a:t> </a:t>
            </a:r>
            <a:r>
              <a:rPr sz="2450" spc="140" dirty="0">
                <a:latin typeface="Verdana"/>
                <a:cs typeface="Verdana"/>
              </a:rPr>
              <a:t>p</a:t>
            </a:r>
            <a:r>
              <a:rPr sz="2450" spc="-15" dirty="0">
                <a:latin typeface="Verdana"/>
                <a:cs typeface="Verdana"/>
              </a:rPr>
              <a:t>a</a:t>
            </a:r>
            <a:r>
              <a:rPr sz="2450" spc="35" dirty="0">
                <a:latin typeface="Verdana"/>
                <a:cs typeface="Verdana"/>
              </a:rPr>
              <a:t>t</a:t>
            </a:r>
            <a:r>
              <a:rPr sz="2450" spc="125" dirty="0">
                <a:latin typeface="Verdana"/>
                <a:cs typeface="Verdana"/>
              </a:rPr>
              <a:t>h</a:t>
            </a:r>
            <a:r>
              <a:rPr sz="2450" spc="-70" dirty="0">
                <a:latin typeface="Verdana"/>
                <a:cs typeface="Verdana"/>
              </a:rPr>
              <a:t>s</a:t>
            </a:r>
            <a:r>
              <a:rPr sz="2450" spc="-370" dirty="0">
                <a:latin typeface="Verdana"/>
                <a:cs typeface="Verdana"/>
              </a:rPr>
              <a:t>.</a:t>
            </a:r>
            <a:endParaRPr sz="2450" dirty="0">
              <a:latin typeface="Verdana"/>
              <a:cs typeface="Verdana"/>
            </a:endParaRPr>
          </a:p>
        </p:txBody>
      </p:sp>
      <p:pic>
        <p:nvPicPr>
          <p:cNvPr id="4" name="object 4"/>
          <p:cNvPicPr/>
          <p:nvPr/>
        </p:nvPicPr>
        <p:blipFill>
          <a:blip r:embed="rId2" cstate="print"/>
          <a:stretch>
            <a:fillRect/>
          </a:stretch>
        </p:blipFill>
        <p:spPr>
          <a:xfrm>
            <a:off x="9144000" y="0"/>
            <a:ext cx="9143851" cy="1028685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144000" y="0"/>
            <a:ext cx="9144000" cy="10287000"/>
            <a:chOff x="9144000" y="0"/>
            <a:chExt cx="9144000" cy="10287000"/>
          </a:xfrm>
        </p:grpSpPr>
        <p:sp>
          <p:nvSpPr>
            <p:cNvPr id="3" name="object 3"/>
            <p:cNvSpPr/>
            <p:nvPr/>
          </p:nvSpPr>
          <p:spPr>
            <a:xfrm>
              <a:off x="9144000" y="0"/>
              <a:ext cx="9144000" cy="10287000"/>
            </a:xfrm>
            <a:custGeom>
              <a:avLst/>
              <a:gdLst/>
              <a:ahLst/>
              <a:cxnLst/>
              <a:rect l="l" t="t" r="r" b="b"/>
              <a:pathLst>
                <a:path w="9144000" h="10287000">
                  <a:moveTo>
                    <a:pt x="9143999" y="10286999"/>
                  </a:moveTo>
                  <a:lnTo>
                    <a:pt x="0" y="10286999"/>
                  </a:lnTo>
                  <a:lnTo>
                    <a:pt x="0" y="0"/>
                  </a:lnTo>
                  <a:lnTo>
                    <a:pt x="9143999" y="0"/>
                  </a:lnTo>
                  <a:lnTo>
                    <a:pt x="9143999" y="10286999"/>
                  </a:lnTo>
                  <a:close/>
                </a:path>
              </a:pathLst>
            </a:custGeom>
            <a:solidFill>
              <a:srgbClr val="000000"/>
            </a:solidFill>
          </p:spPr>
          <p:txBody>
            <a:bodyPr wrap="square" lIns="0" tIns="0" rIns="0" bIns="0" rtlCol="0"/>
            <a:lstStyle/>
            <a:p>
              <a:endParaRPr dirty="0"/>
            </a:p>
          </p:txBody>
        </p:sp>
        <p:pic>
          <p:nvPicPr>
            <p:cNvPr id="4" name="object 4"/>
            <p:cNvPicPr/>
            <p:nvPr/>
          </p:nvPicPr>
          <p:blipFill>
            <a:blip r:embed="rId2" cstate="print"/>
            <a:stretch>
              <a:fillRect/>
            </a:stretch>
          </p:blipFill>
          <p:spPr>
            <a:xfrm>
              <a:off x="10453197" y="1143000"/>
              <a:ext cx="6496049" cy="7962899"/>
            </a:xfrm>
            <a:prstGeom prst="rect">
              <a:avLst/>
            </a:prstGeom>
          </p:spPr>
        </p:pic>
      </p:grpSp>
      <p:sp>
        <p:nvSpPr>
          <p:cNvPr id="5" name="object 5"/>
          <p:cNvSpPr txBox="1">
            <a:spLocks noGrp="1"/>
          </p:cNvSpPr>
          <p:nvPr>
            <p:ph type="title"/>
          </p:nvPr>
        </p:nvSpPr>
        <p:spPr>
          <a:xfrm>
            <a:off x="1438102" y="2129135"/>
            <a:ext cx="6110605" cy="734060"/>
          </a:xfrm>
          <a:prstGeom prst="rect">
            <a:avLst/>
          </a:prstGeom>
        </p:spPr>
        <p:txBody>
          <a:bodyPr vert="horz" wrap="square" lIns="0" tIns="12700" rIns="0" bIns="0" rtlCol="0">
            <a:spAutoFit/>
          </a:bodyPr>
          <a:lstStyle/>
          <a:p>
            <a:pPr marL="12700">
              <a:lnSpc>
                <a:spcPct val="100000"/>
              </a:lnSpc>
              <a:spcBef>
                <a:spcPts val="100"/>
              </a:spcBef>
            </a:pPr>
            <a:r>
              <a:rPr sz="4650" spc="110" dirty="0"/>
              <a:t>F</a:t>
            </a:r>
            <a:r>
              <a:rPr sz="4650" spc="145" dirty="0"/>
              <a:t>u</a:t>
            </a:r>
            <a:r>
              <a:rPr sz="4650" spc="-220" dirty="0"/>
              <a:t>t</a:t>
            </a:r>
            <a:r>
              <a:rPr sz="4650" spc="145" dirty="0"/>
              <a:t>u</a:t>
            </a:r>
            <a:r>
              <a:rPr sz="4650" spc="195" dirty="0"/>
              <a:t>r</a:t>
            </a:r>
            <a:r>
              <a:rPr sz="4650" spc="-335" dirty="0"/>
              <a:t>e</a:t>
            </a:r>
            <a:r>
              <a:rPr sz="4650" spc="-365" dirty="0"/>
              <a:t> </a:t>
            </a:r>
            <a:r>
              <a:rPr sz="4650" spc="375" dirty="0"/>
              <a:t>E</a:t>
            </a:r>
            <a:r>
              <a:rPr sz="4650" spc="160" dirty="0"/>
              <a:t>n</a:t>
            </a:r>
            <a:r>
              <a:rPr sz="4650" spc="135" dirty="0"/>
              <a:t>h</a:t>
            </a:r>
            <a:r>
              <a:rPr sz="4650" spc="-10" dirty="0"/>
              <a:t>a</a:t>
            </a:r>
            <a:r>
              <a:rPr sz="4650" spc="60" dirty="0"/>
              <a:t>nc</a:t>
            </a:r>
            <a:r>
              <a:rPr sz="4650" spc="-385" dirty="0"/>
              <a:t>e</a:t>
            </a:r>
            <a:r>
              <a:rPr sz="4650" spc="260" dirty="0"/>
              <a:t>m</a:t>
            </a:r>
            <a:r>
              <a:rPr sz="4650" spc="-385" dirty="0"/>
              <a:t>e</a:t>
            </a:r>
            <a:r>
              <a:rPr sz="4650" spc="-30" dirty="0"/>
              <a:t>nt</a:t>
            </a:r>
            <a:r>
              <a:rPr sz="4650" spc="190" dirty="0"/>
              <a:t>s</a:t>
            </a:r>
            <a:endParaRPr sz="4650" dirty="0"/>
          </a:p>
        </p:txBody>
      </p:sp>
      <p:sp>
        <p:nvSpPr>
          <p:cNvPr id="6" name="object 6"/>
          <p:cNvSpPr txBox="1"/>
          <p:nvPr/>
        </p:nvSpPr>
        <p:spPr>
          <a:xfrm>
            <a:off x="1433301" y="3247703"/>
            <a:ext cx="6301740" cy="4159250"/>
          </a:xfrm>
          <a:prstGeom prst="rect">
            <a:avLst/>
          </a:prstGeom>
        </p:spPr>
        <p:txBody>
          <a:bodyPr vert="horz" wrap="square" lIns="0" tIns="7620" rIns="0" bIns="0" rtlCol="0">
            <a:spAutoFit/>
          </a:bodyPr>
          <a:lstStyle/>
          <a:p>
            <a:pPr marL="12700" marR="5080">
              <a:lnSpc>
                <a:spcPct val="118100"/>
              </a:lnSpc>
              <a:spcBef>
                <a:spcPts val="60"/>
              </a:spcBef>
            </a:pPr>
            <a:r>
              <a:rPr sz="2300" spc="75" dirty="0">
                <a:latin typeface="Verdana"/>
                <a:cs typeface="Verdana"/>
              </a:rPr>
              <a:t>A</a:t>
            </a:r>
            <a:r>
              <a:rPr sz="2300" spc="-65" dirty="0">
                <a:latin typeface="Verdana"/>
                <a:cs typeface="Verdana"/>
              </a:rPr>
              <a:t>s</a:t>
            </a:r>
            <a:r>
              <a:rPr sz="2300" spc="-200" dirty="0">
                <a:latin typeface="Verdana"/>
                <a:cs typeface="Verdana"/>
              </a:rPr>
              <a:t> </a:t>
            </a:r>
            <a:r>
              <a:rPr sz="2300" spc="125" dirty="0">
                <a:latin typeface="Verdana"/>
                <a:cs typeface="Verdana"/>
              </a:rPr>
              <a:t>w</a:t>
            </a:r>
            <a:r>
              <a:rPr sz="2300" spc="30" dirty="0">
                <a:latin typeface="Verdana"/>
                <a:cs typeface="Verdana"/>
              </a:rPr>
              <a:t>e</a:t>
            </a:r>
            <a:r>
              <a:rPr sz="2300" spc="-200" dirty="0">
                <a:latin typeface="Verdana"/>
                <a:cs typeface="Verdana"/>
              </a:rPr>
              <a:t> </a:t>
            </a:r>
            <a:r>
              <a:rPr sz="2300" spc="-10" dirty="0">
                <a:latin typeface="Verdana"/>
                <a:cs typeface="Verdana"/>
              </a:rPr>
              <a:t>l</a:t>
            </a:r>
            <a:r>
              <a:rPr sz="2300" spc="60" dirty="0">
                <a:latin typeface="Verdana"/>
                <a:cs typeface="Verdana"/>
              </a:rPr>
              <a:t>oo</a:t>
            </a:r>
            <a:r>
              <a:rPr sz="2300" spc="35" dirty="0">
                <a:latin typeface="Verdana"/>
                <a:cs typeface="Verdana"/>
              </a:rPr>
              <a:t>k</a:t>
            </a:r>
            <a:r>
              <a:rPr sz="2300" spc="-200" dirty="0">
                <a:latin typeface="Verdana"/>
                <a:cs typeface="Verdana"/>
              </a:rPr>
              <a:t> </a:t>
            </a:r>
            <a:r>
              <a:rPr sz="2300" spc="-10" dirty="0">
                <a:latin typeface="Verdana"/>
                <a:cs typeface="Verdana"/>
              </a:rPr>
              <a:t>a</a:t>
            </a:r>
            <a:r>
              <a:rPr sz="2300" spc="114" dirty="0">
                <a:latin typeface="Verdana"/>
                <a:cs typeface="Verdana"/>
              </a:rPr>
              <a:t>h</a:t>
            </a:r>
            <a:r>
              <a:rPr sz="2300" spc="-5" dirty="0">
                <a:latin typeface="Verdana"/>
                <a:cs typeface="Verdana"/>
              </a:rPr>
              <a:t>e</a:t>
            </a:r>
            <a:r>
              <a:rPr sz="2300" spc="-10" dirty="0">
                <a:latin typeface="Verdana"/>
                <a:cs typeface="Verdana"/>
              </a:rPr>
              <a:t>a</a:t>
            </a:r>
            <a:r>
              <a:rPr sz="2300" spc="140" dirty="0">
                <a:latin typeface="Verdana"/>
                <a:cs typeface="Verdana"/>
              </a:rPr>
              <a:t>d</a:t>
            </a:r>
            <a:r>
              <a:rPr sz="2300" spc="-345" dirty="0">
                <a:latin typeface="Verdana"/>
                <a:cs typeface="Verdana"/>
              </a:rPr>
              <a:t>,</a:t>
            </a:r>
            <a:r>
              <a:rPr sz="2300" spc="-200" dirty="0">
                <a:latin typeface="Verdana"/>
                <a:cs typeface="Verdana"/>
              </a:rPr>
              <a:t> </a:t>
            </a:r>
            <a:r>
              <a:rPr sz="2300" spc="125" dirty="0">
                <a:latin typeface="Verdana"/>
                <a:cs typeface="Verdana"/>
              </a:rPr>
              <a:t>w</a:t>
            </a:r>
            <a:r>
              <a:rPr sz="2300" spc="30" dirty="0">
                <a:latin typeface="Verdana"/>
                <a:cs typeface="Verdana"/>
              </a:rPr>
              <a:t>e</a:t>
            </a:r>
            <a:r>
              <a:rPr sz="2300" spc="-200" dirty="0">
                <a:latin typeface="Verdana"/>
                <a:cs typeface="Verdana"/>
              </a:rPr>
              <a:t> </a:t>
            </a:r>
            <a:r>
              <a:rPr sz="2300" spc="30" dirty="0">
                <a:latin typeface="Verdana"/>
                <a:cs typeface="Verdana"/>
              </a:rPr>
              <a:t>e</a:t>
            </a:r>
            <a:r>
              <a:rPr sz="2300" spc="90" dirty="0">
                <a:latin typeface="Verdana"/>
                <a:cs typeface="Verdana"/>
              </a:rPr>
              <a:t>n</a:t>
            </a:r>
            <a:r>
              <a:rPr sz="2300" spc="-105" dirty="0">
                <a:latin typeface="Verdana"/>
                <a:cs typeface="Verdana"/>
              </a:rPr>
              <a:t>v</a:t>
            </a:r>
            <a:r>
              <a:rPr sz="2300" spc="-10" dirty="0">
                <a:latin typeface="Verdana"/>
                <a:cs typeface="Verdana"/>
              </a:rPr>
              <a:t>i</a:t>
            </a:r>
            <a:r>
              <a:rPr sz="2300" spc="-65" dirty="0">
                <a:latin typeface="Verdana"/>
                <a:cs typeface="Verdana"/>
              </a:rPr>
              <a:t>s</a:t>
            </a:r>
            <a:r>
              <a:rPr sz="2300" spc="-10" dirty="0">
                <a:latin typeface="Verdana"/>
                <a:cs typeface="Verdana"/>
              </a:rPr>
              <a:t>i</a:t>
            </a:r>
            <a:r>
              <a:rPr sz="2300" spc="60" dirty="0">
                <a:latin typeface="Verdana"/>
                <a:cs typeface="Verdana"/>
              </a:rPr>
              <a:t>o</a:t>
            </a:r>
            <a:r>
              <a:rPr sz="2300" spc="114" dirty="0">
                <a:latin typeface="Verdana"/>
                <a:cs typeface="Verdana"/>
              </a:rPr>
              <a:t>n</a:t>
            </a:r>
            <a:r>
              <a:rPr sz="2300" spc="-200" dirty="0">
                <a:latin typeface="Verdana"/>
                <a:cs typeface="Verdana"/>
              </a:rPr>
              <a:t> </a:t>
            </a:r>
            <a:r>
              <a:rPr sz="2300" spc="-65" dirty="0">
                <a:latin typeface="Verdana"/>
                <a:cs typeface="Verdana"/>
              </a:rPr>
              <a:t>s</a:t>
            </a:r>
            <a:r>
              <a:rPr sz="2300" spc="5" dirty="0">
                <a:latin typeface="Verdana"/>
                <a:cs typeface="Verdana"/>
              </a:rPr>
              <a:t>e</a:t>
            </a:r>
            <a:r>
              <a:rPr sz="2300" spc="-140" dirty="0">
                <a:latin typeface="Verdana"/>
                <a:cs typeface="Verdana"/>
              </a:rPr>
              <a:t>v</a:t>
            </a:r>
            <a:r>
              <a:rPr sz="2300" spc="30" dirty="0">
                <a:latin typeface="Verdana"/>
                <a:cs typeface="Verdana"/>
              </a:rPr>
              <a:t>e</a:t>
            </a:r>
            <a:r>
              <a:rPr sz="2300" spc="-75" dirty="0">
                <a:latin typeface="Verdana"/>
                <a:cs typeface="Verdana"/>
              </a:rPr>
              <a:t>r</a:t>
            </a:r>
            <a:r>
              <a:rPr sz="2300" spc="-10" dirty="0">
                <a:latin typeface="Verdana"/>
                <a:cs typeface="Verdana"/>
              </a:rPr>
              <a:t>al  </a:t>
            </a:r>
            <a:r>
              <a:rPr sz="2300" spc="-25" dirty="0">
                <a:latin typeface="Verdana"/>
                <a:cs typeface="Verdana"/>
              </a:rPr>
              <a:t>f</a:t>
            </a:r>
            <a:r>
              <a:rPr sz="2300" spc="105" dirty="0">
                <a:latin typeface="Verdana"/>
                <a:cs typeface="Verdana"/>
              </a:rPr>
              <a:t>u</a:t>
            </a:r>
            <a:r>
              <a:rPr sz="2300" spc="35" dirty="0">
                <a:latin typeface="Verdana"/>
                <a:cs typeface="Verdana"/>
              </a:rPr>
              <a:t>t</a:t>
            </a:r>
            <a:r>
              <a:rPr sz="2300" spc="105" dirty="0">
                <a:latin typeface="Verdana"/>
                <a:cs typeface="Verdana"/>
              </a:rPr>
              <a:t>u</a:t>
            </a:r>
            <a:r>
              <a:rPr sz="2300" spc="-85" dirty="0">
                <a:latin typeface="Verdana"/>
                <a:cs typeface="Verdana"/>
              </a:rPr>
              <a:t>r</a:t>
            </a:r>
            <a:r>
              <a:rPr sz="2300" spc="30" dirty="0">
                <a:latin typeface="Verdana"/>
                <a:cs typeface="Verdana"/>
              </a:rPr>
              <a:t>e</a:t>
            </a:r>
            <a:r>
              <a:rPr sz="2300" spc="-200" dirty="0">
                <a:latin typeface="Verdana"/>
                <a:cs typeface="Verdana"/>
              </a:rPr>
              <a:t> </a:t>
            </a:r>
            <a:r>
              <a:rPr sz="2300" spc="30" dirty="0">
                <a:latin typeface="Verdana"/>
                <a:cs typeface="Verdana"/>
              </a:rPr>
              <a:t>e</a:t>
            </a:r>
            <a:r>
              <a:rPr sz="2300" spc="114" dirty="0">
                <a:latin typeface="Verdana"/>
                <a:cs typeface="Verdana"/>
              </a:rPr>
              <a:t>nh</a:t>
            </a:r>
            <a:r>
              <a:rPr sz="2300" spc="-10" dirty="0">
                <a:latin typeface="Verdana"/>
                <a:cs typeface="Verdana"/>
              </a:rPr>
              <a:t>a</a:t>
            </a:r>
            <a:r>
              <a:rPr sz="2300" spc="114" dirty="0">
                <a:latin typeface="Verdana"/>
                <a:cs typeface="Verdana"/>
              </a:rPr>
              <a:t>n</a:t>
            </a:r>
            <a:r>
              <a:rPr sz="2300" spc="85" dirty="0">
                <a:latin typeface="Verdana"/>
                <a:cs typeface="Verdana"/>
              </a:rPr>
              <a:t>c</a:t>
            </a:r>
            <a:r>
              <a:rPr sz="2300" spc="30" dirty="0">
                <a:latin typeface="Verdana"/>
                <a:cs typeface="Verdana"/>
              </a:rPr>
              <a:t>e</a:t>
            </a:r>
            <a:r>
              <a:rPr sz="2300" spc="225" dirty="0">
                <a:latin typeface="Verdana"/>
                <a:cs typeface="Verdana"/>
              </a:rPr>
              <a:t>m</a:t>
            </a:r>
            <a:r>
              <a:rPr sz="2300" spc="30" dirty="0">
                <a:latin typeface="Verdana"/>
                <a:cs typeface="Verdana"/>
              </a:rPr>
              <a:t>e</a:t>
            </a:r>
            <a:r>
              <a:rPr sz="2300" spc="114" dirty="0">
                <a:latin typeface="Verdana"/>
                <a:cs typeface="Verdana"/>
              </a:rPr>
              <a:t>n</a:t>
            </a:r>
            <a:r>
              <a:rPr sz="2300" spc="35" dirty="0">
                <a:latin typeface="Verdana"/>
                <a:cs typeface="Verdana"/>
              </a:rPr>
              <a:t>t</a:t>
            </a:r>
            <a:r>
              <a:rPr sz="2300" spc="-65" dirty="0">
                <a:latin typeface="Verdana"/>
                <a:cs typeface="Verdana"/>
              </a:rPr>
              <a:t>s</a:t>
            </a:r>
            <a:r>
              <a:rPr sz="2300" spc="-200" dirty="0">
                <a:latin typeface="Verdana"/>
                <a:cs typeface="Verdana"/>
              </a:rPr>
              <a:t> </a:t>
            </a:r>
            <a:r>
              <a:rPr sz="2300" spc="-50" dirty="0">
                <a:latin typeface="Verdana"/>
                <a:cs typeface="Verdana"/>
              </a:rPr>
              <a:t>f</a:t>
            </a:r>
            <a:r>
              <a:rPr sz="2300" spc="60" dirty="0">
                <a:latin typeface="Verdana"/>
                <a:cs typeface="Verdana"/>
              </a:rPr>
              <a:t>o</a:t>
            </a:r>
            <a:r>
              <a:rPr sz="2300" spc="-50" dirty="0">
                <a:latin typeface="Verdana"/>
                <a:cs typeface="Verdana"/>
              </a:rPr>
              <a:t>r</a:t>
            </a:r>
            <a:r>
              <a:rPr sz="2300" spc="-200" dirty="0">
                <a:latin typeface="Verdana"/>
                <a:cs typeface="Verdana"/>
              </a:rPr>
              <a:t> </a:t>
            </a:r>
            <a:r>
              <a:rPr sz="2300" spc="60" dirty="0">
                <a:latin typeface="Verdana"/>
                <a:cs typeface="Verdana"/>
              </a:rPr>
              <a:t>o</a:t>
            </a:r>
            <a:r>
              <a:rPr sz="2300" spc="105" dirty="0">
                <a:latin typeface="Verdana"/>
                <a:cs typeface="Verdana"/>
              </a:rPr>
              <a:t>u</a:t>
            </a:r>
            <a:r>
              <a:rPr sz="2300" spc="-50" dirty="0">
                <a:latin typeface="Verdana"/>
                <a:cs typeface="Verdana"/>
              </a:rPr>
              <a:t>r</a:t>
            </a:r>
            <a:r>
              <a:rPr sz="2300" spc="-200" dirty="0">
                <a:latin typeface="Verdana"/>
                <a:cs typeface="Verdana"/>
              </a:rPr>
              <a:t> </a:t>
            </a:r>
            <a:r>
              <a:rPr sz="2300" spc="90" dirty="0">
                <a:latin typeface="Verdana"/>
                <a:cs typeface="Verdana"/>
              </a:rPr>
              <a:t>A</a:t>
            </a:r>
            <a:r>
              <a:rPr sz="2300" spc="114" dirty="0">
                <a:latin typeface="Verdana"/>
                <a:cs typeface="Verdana"/>
              </a:rPr>
              <a:t>n</a:t>
            </a:r>
            <a:r>
              <a:rPr sz="2300" spc="140" dirty="0">
                <a:latin typeface="Verdana"/>
                <a:cs typeface="Verdana"/>
              </a:rPr>
              <a:t>d</a:t>
            </a:r>
            <a:r>
              <a:rPr sz="2300" spc="-85" dirty="0">
                <a:latin typeface="Verdana"/>
                <a:cs typeface="Verdana"/>
              </a:rPr>
              <a:t>r</a:t>
            </a:r>
            <a:r>
              <a:rPr sz="2300" spc="60" dirty="0">
                <a:latin typeface="Verdana"/>
                <a:cs typeface="Verdana"/>
              </a:rPr>
              <a:t>o</a:t>
            </a:r>
            <a:r>
              <a:rPr sz="2300" spc="-10" dirty="0">
                <a:latin typeface="Verdana"/>
                <a:cs typeface="Verdana"/>
              </a:rPr>
              <a:t>i</a:t>
            </a:r>
            <a:r>
              <a:rPr sz="2300" spc="140" dirty="0">
                <a:latin typeface="Verdana"/>
                <a:cs typeface="Verdana"/>
              </a:rPr>
              <a:t>d</a:t>
            </a:r>
            <a:r>
              <a:rPr sz="2300" spc="-200" dirty="0">
                <a:latin typeface="Verdana"/>
                <a:cs typeface="Verdana"/>
              </a:rPr>
              <a:t> </a:t>
            </a:r>
            <a:r>
              <a:rPr sz="2300" spc="-10" dirty="0">
                <a:latin typeface="Verdana"/>
                <a:cs typeface="Verdana"/>
              </a:rPr>
              <a:t>a</a:t>
            </a:r>
            <a:r>
              <a:rPr sz="2300" spc="140" dirty="0">
                <a:latin typeface="Verdana"/>
                <a:cs typeface="Verdana"/>
              </a:rPr>
              <a:t>p</a:t>
            </a:r>
            <a:r>
              <a:rPr sz="2300" spc="105" dirty="0">
                <a:latin typeface="Verdana"/>
                <a:cs typeface="Verdana"/>
              </a:rPr>
              <a:t>p</a:t>
            </a:r>
            <a:r>
              <a:rPr sz="2300" spc="-340" dirty="0">
                <a:latin typeface="Verdana"/>
                <a:cs typeface="Verdana"/>
              </a:rPr>
              <a:t>.  </a:t>
            </a:r>
            <a:r>
              <a:rPr sz="2300" spc="5" dirty="0">
                <a:latin typeface="Verdana"/>
                <a:cs typeface="Verdana"/>
              </a:rPr>
              <a:t>These </a:t>
            </a:r>
            <a:r>
              <a:rPr sz="2300" spc="65" dirty="0">
                <a:latin typeface="Verdana"/>
                <a:cs typeface="Verdana"/>
              </a:rPr>
              <a:t>include </a:t>
            </a:r>
            <a:r>
              <a:rPr sz="2300" spc="45" dirty="0">
                <a:latin typeface="Verdana"/>
                <a:cs typeface="Verdana"/>
              </a:rPr>
              <a:t>incorporating </a:t>
            </a:r>
            <a:r>
              <a:rPr sz="2300" spc="5" dirty="0">
                <a:latin typeface="Verdana"/>
                <a:cs typeface="Verdana"/>
              </a:rPr>
              <a:t>real-time </a:t>
            </a:r>
            <a:r>
              <a:rPr sz="2300" spc="15" dirty="0">
                <a:latin typeface="Verdana"/>
                <a:cs typeface="Verdana"/>
              </a:rPr>
              <a:t>job </a:t>
            </a:r>
            <a:r>
              <a:rPr sz="2300" spc="-795" dirty="0">
                <a:latin typeface="Verdana"/>
                <a:cs typeface="Verdana"/>
              </a:rPr>
              <a:t> </a:t>
            </a:r>
            <a:r>
              <a:rPr sz="2300" spc="225" dirty="0">
                <a:latin typeface="Verdana"/>
                <a:cs typeface="Verdana"/>
              </a:rPr>
              <a:t>m</a:t>
            </a:r>
            <a:r>
              <a:rPr sz="2300" spc="-10" dirty="0">
                <a:latin typeface="Verdana"/>
                <a:cs typeface="Verdana"/>
              </a:rPr>
              <a:t>a</a:t>
            </a:r>
            <a:r>
              <a:rPr sz="2300" spc="-70" dirty="0">
                <a:latin typeface="Verdana"/>
                <a:cs typeface="Verdana"/>
              </a:rPr>
              <a:t>r</a:t>
            </a:r>
            <a:r>
              <a:rPr sz="2300" spc="-15" dirty="0">
                <a:latin typeface="Verdana"/>
                <a:cs typeface="Verdana"/>
              </a:rPr>
              <a:t>k</a:t>
            </a:r>
            <a:r>
              <a:rPr sz="2300" spc="30" dirty="0">
                <a:latin typeface="Verdana"/>
                <a:cs typeface="Verdana"/>
              </a:rPr>
              <a:t>e</a:t>
            </a:r>
            <a:r>
              <a:rPr sz="2300" spc="35" dirty="0">
                <a:latin typeface="Verdana"/>
                <a:cs typeface="Verdana"/>
              </a:rPr>
              <a:t>t</a:t>
            </a:r>
            <a:r>
              <a:rPr sz="2300" spc="-200" dirty="0">
                <a:latin typeface="Verdana"/>
                <a:cs typeface="Verdana"/>
              </a:rPr>
              <a:t> </a:t>
            </a:r>
            <a:r>
              <a:rPr sz="2300" spc="140" dirty="0">
                <a:latin typeface="Verdana"/>
                <a:cs typeface="Verdana"/>
              </a:rPr>
              <a:t>d</a:t>
            </a:r>
            <a:r>
              <a:rPr sz="2300" spc="-10" dirty="0">
                <a:latin typeface="Verdana"/>
                <a:cs typeface="Verdana"/>
              </a:rPr>
              <a:t>a</a:t>
            </a:r>
            <a:r>
              <a:rPr sz="2300" spc="35" dirty="0">
                <a:latin typeface="Verdana"/>
                <a:cs typeface="Verdana"/>
              </a:rPr>
              <a:t>t</a:t>
            </a:r>
            <a:r>
              <a:rPr sz="2300" spc="-10" dirty="0">
                <a:latin typeface="Verdana"/>
                <a:cs typeface="Verdana"/>
              </a:rPr>
              <a:t>a</a:t>
            </a:r>
            <a:r>
              <a:rPr sz="2300" spc="-345" dirty="0">
                <a:latin typeface="Verdana"/>
                <a:cs typeface="Verdana"/>
              </a:rPr>
              <a:t>,</a:t>
            </a:r>
            <a:r>
              <a:rPr sz="2300" spc="-200" dirty="0">
                <a:latin typeface="Verdana"/>
                <a:cs typeface="Verdana"/>
              </a:rPr>
              <a:t> </a:t>
            </a:r>
            <a:r>
              <a:rPr sz="2300" spc="-5" dirty="0">
                <a:latin typeface="Verdana"/>
                <a:cs typeface="Verdana"/>
              </a:rPr>
              <a:t>e</a:t>
            </a:r>
            <a:r>
              <a:rPr sz="2300" spc="-120" dirty="0">
                <a:latin typeface="Verdana"/>
                <a:cs typeface="Verdana"/>
              </a:rPr>
              <a:t>x</a:t>
            </a:r>
            <a:r>
              <a:rPr sz="2300" spc="130" dirty="0">
                <a:latin typeface="Verdana"/>
                <a:cs typeface="Verdana"/>
              </a:rPr>
              <a:t>p</a:t>
            </a:r>
            <a:r>
              <a:rPr sz="2300" spc="-10" dirty="0">
                <a:latin typeface="Verdana"/>
                <a:cs typeface="Verdana"/>
              </a:rPr>
              <a:t>a</a:t>
            </a:r>
            <a:r>
              <a:rPr sz="2300" spc="114" dirty="0">
                <a:latin typeface="Verdana"/>
                <a:cs typeface="Verdana"/>
              </a:rPr>
              <a:t>n</a:t>
            </a:r>
            <a:r>
              <a:rPr sz="2300" spc="140" dirty="0">
                <a:latin typeface="Verdana"/>
                <a:cs typeface="Verdana"/>
              </a:rPr>
              <a:t>d</a:t>
            </a:r>
            <a:r>
              <a:rPr sz="2300" spc="-10" dirty="0">
                <a:latin typeface="Verdana"/>
                <a:cs typeface="Verdana"/>
              </a:rPr>
              <a:t>i</a:t>
            </a:r>
            <a:r>
              <a:rPr sz="2300" spc="114" dirty="0">
                <a:latin typeface="Verdana"/>
                <a:cs typeface="Verdana"/>
              </a:rPr>
              <a:t>n</a:t>
            </a:r>
            <a:r>
              <a:rPr sz="2300" spc="160" dirty="0">
                <a:latin typeface="Verdana"/>
                <a:cs typeface="Verdana"/>
              </a:rPr>
              <a:t>g</a:t>
            </a:r>
            <a:r>
              <a:rPr sz="2300" spc="-200" dirty="0">
                <a:latin typeface="Verdana"/>
                <a:cs typeface="Verdana"/>
              </a:rPr>
              <a:t> </a:t>
            </a:r>
            <a:r>
              <a:rPr sz="2300" spc="35" dirty="0">
                <a:latin typeface="Verdana"/>
                <a:cs typeface="Verdana"/>
              </a:rPr>
              <a:t>t</a:t>
            </a:r>
            <a:r>
              <a:rPr sz="2300" spc="114" dirty="0">
                <a:latin typeface="Verdana"/>
                <a:cs typeface="Verdana"/>
              </a:rPr>
              <a:t>h</a:t>
            </a:r>
            <a:r>
              <a:rPr sz="2300" spc="30" dirty="0">
                <a:latin typeface="Verdana"/>
                <a:cs typeface="Verdana"/>
              </a:rPr>
              <a:t>e</a:t>
            </a:r>
            <a:r>
              <a:rPr sz="2300" spc="-200" dirty="0">
                <a:latin typeface="Verdana"/>
                <a:cs typeface="Verdana"/>
              </a:rPr>
              <a:t> </a:t>
            </a:r>
            <a:r>
              <a:rPr sz="2300" spc="140" dirty="0">
                <a:latin typeface="Verdana"/>
                <a:cs typeface="Verdana"/>
              </a:rPr>
              <a:t>p</a:t>
            </a:r>
            <a:r>
              <a:rPr sz="2300" spc="-85" dirty="0">
                <a:latin typeface="Verdana"/>
                <a:cs typeface="Verdana"/>
              </a:rPr>
              <a:t>r</a:t>
            </a:r>
            <a:r>
              <a:rPr sz="2300" spc="30" dirty="0">
                <a:latin typeface="Verdana"/>
                <a:cs typeface="Verdana"/>
              </a:rPr>
              <a:t>e</a:t>
            </a:r>
            <a:r>
              <a:rPr sz="2300" spc="140" dirty="0">
                <a:latin typeface="Verdana"/>
                <a:cs typeface="Verdana"/>
              </a:rPr>
              <a:t>d</a:t>
            </a:r>
            <a:r>
              <a:rPr sz="2300" spc="-10" dirty="0">
                <a:latin typeface="Verdana"/>
                <a:cs typeface="Verdana"/>
              </a:rPr>
              <a:t>i</a:t>
            </a:r>
            <a:r>
              <a:rPr sz="2300" spc="120" dirty="0">
                <a:latin typeface="Verdana"/>
                <a:cs typeface="Verdana"/>
              </a:rPr>
              <a:t>c</a:t>
            </a:r>
            <a:r>
              <a:rPr sz="2300" spc="35" dirty="0">
                <a:latin typeface="Verdana"/>
                <a:cs typeface="Verdana"/>
              </a:rPr>
              <a:t>t</a:t>
            </a:r>
            <a:r>
              <a:rPr sz="2300" spc="-10" dirty="0">
                <a:latin typeface="Verdana"/>
                <a:cs typeface="Verdana"/>
              </a:rPr>
              <a:t>i</a:t>
            </a:r>
            <a:r>
              <a:rPr sz="2300" spc="60" dirty="0">
                <a:latin typeface="Verdana"/>
                <a:cs typeface="Verdana"/>
              </a:rPr>
              <a:t>o</a:t>
            </a:r>
            <a:r>
              <a:rPr sz="2300" spc="80" dirty="0">
                <a:latin typeface="Verdana"/>
                <a:cs typeface="Verdana"/>
              </a:rPr>
              <a:t>n  </a:t>
            </a:r>
            <a:r>
              <a:rPr sz="2300" spc="225" dirty="0">
                <a:latin typeface="Verdana"/>
                <a:cs typeface="Verdana"/>
              </a:rPr>
              <a:t>m</a:t>
            </a:r>
            <a:r>
              <a:rPr sz="2300" spc="60" dirty="0">
                <a:latin typeface="Verdana"/>
                <a:cs typeface="Verdana"/>
              </a:rPr>
              <a:t>o</a:t>
            </a:r>
            <a:r>
              <a:rPr sz="2300" spc="140" dirty="0">
                <a:latin typeface="Verdana"/>
                <a:cs typeface="Verdana"/>
              </a:rPr>
              <a:t>d</a:t>
            </a:r>
            <a:r>
              <a:rPr sz="2300" spc="30" dirty="0">
                <a:latin typeface="Verdana"/>
                <a:cs typeface="Verdana"/>
              </a:rPr>
              <a:t>e</a:t>
            </a:r>
            <a:r>
              <a:rPr sz="2300" spc="-10" dirty="0">
                <a:latin typeface="Verdana"/>
                <a:cs typeface="Verdana"/>
              </a:rPr>
              <a:t>l</a:t>
            </a:r>
            <a:r>
              <a:rPr sz="2300" spc="-65" dirty="0">
                <a:latin typeface="Verdana"/>
                <a:cs typeface="Verdana"/>
              </a:rPr>
              <a:t>s</a:t>
            </a:r>
            <a:r>
              <a:rPr sz="2300" spc="-200" dirty="0">
                <a:latin typeface="Verdana"/>
                <a:cs typeface="Verdana"/>
              </a:rPr>
              <a:t> </a:t>
            </a:r>
            <a:r>
              <a:rPr sz="2300" spc="-10" dirty="0">
                <a:latin typeface="Verdana"/>
                <a:cs typeface="Verdana"/>
              </a:rPr>
              <a:t>t</a:t>
            </a:r>
            <a:r>
              <a:rPr sz="2300" spc="60" dirty="0">
                <a:latin typeface="Verdana"/>
                <a:cs typeface="Verdana"/>
              </a:rPr>
              <a:t>o</a:t>
            </a:r>
            <a:r>
              <a:rPr sz="2300" spc="-200" dirty="0">
                <a:latin typeface="Verdana"/>
                <a:cs typeface="Verdana"/>
              </a:rPr>
              <a:t> </a:t>
            </a:r>
            <a:r>
              <a:rPr sz="2300" spc="85" dirty="0">
                <a:latin typeface="Verdana"/>
                <a:cs typeface="Verdana"/>
              </a:rPr>
              <a:t>c</a:t>
            </a:r>
            <a:r>
              <a:rPr sz="2300" spc="25" dirty="0">
                <a:latin typeface="Verdana"/>
                <a:cs typeface="Verdana"/>
              </a:rPr>
              <a:t>o</a:t>
            </a:r>
            <a:r>
              <a:rPr sz="2300" spc="-140" dirty="0">
                <a:latin typeface="Verdana"/>
                <a:cs typeface="Verdana"/>
              </a:rPr>
              <a:t>v</a:t>
            </a:r>
            <a:r>
              <a:rPr sz="2300" spc="30" dirty="0">
                <a:latin typeface="Verdana"/>
                <a:cs typeface="Verdana"/>
              </a:rPr>
              <a:t>e</a:t>
            </a:r>
            <a:r>
              <a:rPr sz="2300" spc="-50" dirty="0">
                <a:latin typeface="Verdana"/>
                <a:cs typeface="Verdana"/>
              </a:rPr>
              <a:t>r</a:t>
            </a:r>
            <a:r>
              <a:rPr sz="2300" spc="-200" dirty="0">
                <a:latin typeface="Verdana"/>
                <a:cs typeface="Verdana"/>
              </a:rPr>
              <a:t> </a:t>
            </a:r>
            <a:r>
              <a:rPr sz="2300" spc="140" dirty="0">
                <a:latin typeface="Verdana"/>
                <a:cs typeface="Verdana"/>
              </a:rPr>
              <a:t>d</a:t>
            </a:r>
            <a:r>
              <a:rPr sz="2300" spc="-10" dirty="0">
                <a:latin typeface="Verdana"/>
                <a:cs typeface="Verdana"/>
              </a:rPr>
              <a:t>i</a:t>
            </a:r>
            <a:r>
              <a:rPr sz="2300" spc="-25" dirty="0">
                <a:latin typeface="Verdana"/>
                <a:cs typeface="Verdana"/>
              </a:rPr>
              <a:t>f</a:t>
            </a:r>
            <a:r>
              <a:rPr sz="2300" spc="-50" dirty="0">
                <a:latin typeface="Verdana"/>
                <a:cs typeface="Verdana"/>
              </a:rPr>
              <a:t>f</a:t>
            </a:r>
            <a:r>
              <a:rPr sz="2300" spc="30" dirty="0">
                <a:latin typeface="Verdana"/>
                <a:cs typeface="Verdana"/>
              </a:rPr>
              <a:t>e</a:t>
            </a:r>
            <a:r>
              <a:rPr sz="2300" spc="-85" dirty="0">
                <a:latin typeface="Verdana"/>
                <a:cs typeface="Verdana"/>
              </a:rPr>
              <a:t>r</a:t>
            </a:r>
            <a:r>
              <a:rPr sz="2300" spc="30" dirty="0">
                <a:latin typeface="Verdana"/>
                <a:cs typeface="Verdana"/>
              </a:rPr>
              <a:t>e</a:t>
            </a:r>
            <a:r>
              <a:rPr sz="2300" spc="114" dirty="0">
                <a:latin typeface="Verdana"/>
                <a:cs typeface="Verdana"/>
              </a:rPr>
              <a:t>n</a:t>
            </a:r>
            <a:r>
              <a:rPr sz="2300" spc="35" dirty="0">
                <a:latin typeface="Verdana"/>
                <a:cs typeface="Verdana"/>
              </a:rPr>
              <a:t>t</a:t>
            </a:r>
            <a:r>
              <a:rPr sz="2300" spc="-200" dirty="0">
                <a:latin typeface="Verdana"/>
                <a:cs typeface="Verdana"/>
              </a:rPr>
              <a:t> </a:t>
            </a:r>
            <a:r>
              <a:rPr sz="2300" spc="-10" dirty="0">
                <a:latin typeface="Verdana"/>
                <a:cs typeface="Verdana"/>
              </a:rPr>
              <a:t>i</a:t>
            </a:r>
            <a:r>
              <a:rPr sz="2300" spc="114" dirty="0">
                <a:latin typeface="Verdana"/>
                <a:cs typeface="Verdana"/>
              </a:rPr>
              <a:t>n</a:t>
            </a:r>
            <a:r>
              <a:rPr sz="2300" spc="140" dirty="0">
                <a:latin typeface="Verdana"/>
                <a:cs typeface="Verdana"/>
              </a:rPr>
              <a:t>d</a:t>
            </a:r>
            <a:r>
              <a:rPr sz="2300" spc="105" dirty="0">
                <a:latin typeface="Verdana"/>
                <a:cs typeface="Verdana"/>
              </a:rPr>
              <a:t>u</a:t>
            </a:r>
            <a:r>
              <a:rPr sz="2300" spc="-65" dirty="0">
                <a:latin typeface="Verdana"/>
                <a:cs typeface="Verdana"/>
              </a:rPr>
              <a:t>s</a:t>
            </a:r>
            <a:r>
              <a:rPr sz="2300" spc="35" dirty="0">
                <a:latin typeface="Verdana"/>
                <a:cs typeface="Verdana"/>
              </a:rPr>
              <a:t>t</a:t>
            </a:r>
            <a:r>
              <a:rPr sz="2300" spc="-70" dirty="0">
                <a:latin typeface="Verdana"/>
                <a:cs typeface="Verdana"/>
              </a:rPr>
              <a:t>r</a:t>
            </a:r>
            <a:r>
              <a:rPr sz="2300" spc="-10" dirty="0">
                <a:latin typeface="Verdana"/>
                <a:cs typeface="Verdana"/>
              </a:rPr>
              <a:t>i</a:t>
            </a:r>
            <a:r>
              <a:rPr sz="2300" spc="30" dirty="0">
                <a:latin typeface="Verdana"/>
                <a:cs typeface="Verdana"/>
              </a:rPr>
              <a:t>e</a:t>
            </a:r>
            <a:r>
              <a:rPr sz="2300" spc="-65" dirty="0">
                <a:latin typeface="Verdana"/>
                <a:cs typeface="Verdana"/>
              </a:rPr>
              <a:t>s</a:t>
            </a:r>
            <a:r>
              <a:rPr sz="2300" spc="-345" dirty="0">
                <a:latin typeface="Verdana"/>
                <a:cs typeface="Verdana"/>
              </a:rPr>
              <a:t>,</a:t>
            </a:r>
            <a:r>
              <a:rPr sz="2300" spc="-200" dirty="0">
                <a:latin typeface="Verdana"/>
                <a:cs typeface="Verdana"/>
              </a:rPr>
              <a:t> </a:t>
            </a:r>
            <a:r>
              <a:rPr sz="2300" spc="-10" dirty="0">
                <a:latin typeface="Verdana"/>
                <a:cs typeface="Verdana"/>
              </a:rPr>
              <a:t>a</a:t>
            </a:r>
            <a:r>
              <a:rPr sz="2300" spc="114" dirty="0">
                <a:latin typeface="Verdana"/>
                <a:cs typeface="Verdana"/>
              </a:rPr>
              <a:t>n</a:t>
            </a:r>
            <a:r>
              <a:rPr sz="2300" spc="100" dirty="0">
                <a:latin typeface="Verdana"/>
                <a:cs typeface="Verdana"/>
              </a:rPr>
              <a:t>d  </a:t>
            </a:r>
            <a:r>
              <a:rPr sz="2300" spc="45" dirty="0">
                <a:latin typeface="Verdana"/>
                <a:cs typeface="Verdana"/>
              </a:rPr>
              <a:t>integrating </a:t>
            </a:r>
            <a:r>
              <a:rPr sz="2300" spc="50" dirty="0">
                <a:latin typeface="Verdana"/>
                <a:cs typeface="Verdana"/>
              </a:rPr>
              <a:t>feedback </a:t>
            </a:r>
            <a:r>
              <a:rPr sz="2300" spc="80" dirty="0">
                <a:latin typeface="Verdana"/>
                <a:cs typeface="Verdana"/>
              </a:rPr>
              <a:t>and </a:t>
            </a:r>
            <a:r>
              <a:rPr sz="2300" spc="15" dirty="0">
                <a:latin typeface="Verdana"/>
                <a:cs typeface="Verdana"/>
              </a:rPr>
              <a:t>success </a:t>
            </a:r>
            <a:r>
              <a:rPr sz="2300" spc="-20" dirty="0">
                <a:latin typeface="Verdana"/>
                <a:cs typeface="Verdana"/>
              </a:rPr>
              <a:t>stories </a:t>
            </a:r>
            <a:r>
              <a:rPr sz="2300" spc="-15" dirty="0">
                <a:latin typeface="Verdana"/>
                <a:cs typeface="Verdana"/>
              </a:rPr>
              <a:t> </a:t>
            </a:r>
            <a:r>
              <a:rPr sz="2300" spc="90" dirty="0">
                <a:latin typeface="Verdana"/>
                <a:cs typeface="Verdana"/>
              </a:rPr>
              <a:t>from </a:t>
            </a:r>
            <a:r>
              <a:rPr sz="2300" spc="-65" dirty="0">
                <a:latin typeface="Verdana"/>
                <a:cs typeface="Verdana"/>
              </a:rPr>
              <a:t>users. </a:t>
            </a:r>
            <a:r>
              <a:rPr sz="2300" spc="35" dirty="0">
                <a:latin typeface="Verdana"/>
                <a:cs typeface="Verdana"/>
              </a:rPr>
              <a:t>By </a:t>
            </a:r>
            <a:r>
              <a:rPr sz="2300" spc="40" dirty="0">
                <a:latin typeface="Verdana"/>
                <a:cs typeface="Verdana"/>
              </a:rPr>
              <a:t>continuously </a:t>
            </a:r>
            <a:r>
              <a:rPr sz="2300" spc="50" dirty="0">
                <a:latin typeface="Verdana"/>
                <a:cs typeface="Verdana"/>
              </a:rPr>
              <a:t>improving </a:t>
            </a:r>
            <a:r>
              <a:rPr sz="2300" spc="55" dirty="0">
                <a:latin typeface="Verdana"/>
                <a:cs typeface="Verdana"/>
              </a:rPr>
              <a:t> </a:t>
            </a:r>
            <a:r>
              <a:rPr sz="2300" spc="-10" dirty="0">
                <a:latin typeface="Verdana"/>
                <a:cs typeface="Verdana"/>
              </a:rPr>
              <a:t>a</a:t>
            </a:r>
            <a:r>
              <a:rPr sz="2300" spc="114" dirty="0">
                <a:latin typeface="Verdana"/>
                <a:cs typeface="Verdana"/>
              </a:rPr>
              <a:t>n</a:t>
            </a:r>
            <a:r>
              <a:rPr sz="2300" spc="140" dirty="0">
                <a:latin typeface="Verdana"/>
                <a:cs typeface="Verdana"/>
              </a:rPr>
              <a:t>d</a:t>
            </a:r>
            <a:r>
              <a:rPr sz="2300" spc="-200" dirty="0">
                <a:latin typeface="Verdana"/>
                <a:cs typeface="Verdana"/>
              </a:rPr>
              <a:t> </a:t>
            </a:r>
            <a:r>
              <a:rPr sz="2300" spc="-10" dirty="0">
                <a:latin typeface="Verdana"/>
                <a:cs typeface="Verdana"/>
              </a:rPr>
              <a:t>a</a:t>
            </a:r>
            <a:r>
              <a:rPr sz="2300" spc="140" dirty="0">
                <a:latin typeface="Verdana"/>
                <a:cs typeface="Verdana"/>
              </a:rPr>
              <a:t>d</a:t>
            </a:r>
            <a:r>
              <a:rPr sz="2300" spc="-10" dirty="0">
                <a:latin typeface="Verdana"/>
                <a:cs typeface="Verdana"/>
              </a:rPr>
              <a:t>a</a:t>
            </a:r>
            <a:r>
              <a:rPr sz="2300" spc="140" dirty="0">
                <a:latin typeface="Verdana"/>
                <a:cs typeface="Verdana"/>
              </a:rPr>
              <a:t>p</a:t>
            </a:r>
            <a:r>
              <a:rPr sz="2300" spc="35" dirty="0">
                <a:latin typeface="Verdana"/>
                <a:cs typeface="Verdana"/>
              </a:rPr>
              <a:t>t</a:t>
            </a:r>
            <a:r>
              <a:rPr sz="2300" spc="-10" dirty="0">
                <a:latin typeface="Verdana"/>
                <a:cs typeface="Verdana"/>
              </a:rPr>
              <a:t>i</a:t>
            </a:r>
            <a:r>
              <a:rPr sz="2300" spc="114" dirty="0">
                <a:latin typeface="Verdana"/>
                <a:cs typeface="Verdana"/>
              </a:rPr>
              <a:t>n</a:t>
            </a:r>
            <a:r>
              <a:rPr sz="2300" spc="160" dirty="0">
                <a:latin typeface="Verdana"/>
                <a:cs typeface="Verdana"/>
              </a:rPr>
              <a:t>g</a:t>
            </a:r>
            <a:r>
              <a:rPr sz="2300" spc="-200" dirty="0">
                <a:latin typeface="Verdana"/>
                <a:cs typeface="Verdana"/>
              </a:rPr>
              <a:t> </a:t>
            </a:r>
            <a:r>
              <a:rPr sz="2300" spc="60" dirty="0">
                <a:latin typeface="Verdana"/>
                <a:cs typeface="Verdana"/>
              </a:rPr>
              <a:t>o</a:t>
            </a:r>
            <a:r>
              <a:rPr sz="2300" spc="105" dirty="0">
                <a:latin typeface="Verdana"/>
                <a:cs typeface="Verdana"/>
              </a:rPr>
              <a:t>u</a:t>
            </a:r>
            <a:r>
              <a:rPr sz="2300" spc="-50" dirty="0">
                <a:latin typeface="Verdana"/>
                <a:cs typeface="Verdana"/>
              </a:rPr>
              <a:t>r</a:t>
            </a:r>
            <a:r>
              <a:rPr sz="2300" spc="-200" dirty="0">
                <a:latin typeface="Verdana"/>
                <a:cs typeface="Verdana"/>
              </a:rPr>
              <a:t> </a:t>
            </a:r>
            <a:r>
              <a:rPr sz="2300" spc="-10" dirty="0">
                <a:latin typeface="Verdana"/>
                <a:cs typeface="Verdana"/>
              </a:rPr>
              <a:t>a</a:t>
            </a:r>
            <a:r>
              <a:rPr sz="2300" spc="140" dirty="0">
                <a:latin typeface="Verdana"/>
                <a:cs typeface="Verdana"/>
              </a:rPr>
              <a:t>p</a:t>
            </a:r>
            <a:r>
              <a:rPr sz="2300" spc="105" dirty="0">
                <a:latin typeface="Verdana"/>
                <a:cs typeface="Verdana"/>
              </a:rPr>
              <a:t>p</a:t>
            </a:r>
            <a:r>
              <a:rPr sz="2300" spc="-345" dirty="0">
                <a:latin typeface="Verdana"/>
                <a:cs typeface="Verdana"/>
              </a:rPr>
              <a:t>,</a:t>
            </a:r>
            <a:r>
              <a:rPr sz="2300" spc="-200" dirty="0">
                <a:latin typeface="Verdana"/>
                <a:cs typeface="Verdana"/>
              </a:rPr>
              <a:t> </a:t>
            </a:r>
            <a:r>
              <a:rPr sz="2300" spc="125" dirty="0">
                <a:latin typeface="Verdana"/>
                <a:cs typeface="Verdana"/>
              </a:rPr>
              <a:t>w</a:t>
            </a:r>
            <a:r>
              <a:rPr sz="2300" spc="30" dirty="0">
                <a:latin typeface="Verdana"/>
                <a:cs typeface="Verdana"/>
              </a:rPr>
              <a:t>e</a:t>
            </a:r>
            <a:r>
              <a:rPr sz="2300" spc="-200" dirty="0">
                <a:latin typeface="Verdana"/>
                <a:cs typeface="Verdana"/>
              </a:rPr>
              <a:t> </a:t>
            </a:r>
            <a:r>
              <a:rPr sz="2300" spc="-10" dirty="0">
                <a:latin typeface="Verdana"/>
                <a:cs typeface="Verdana"/>
              </a:rPr>
              <a:t>ai</a:t>
            </a:r>
            <a:r>
              <a:rPr sz="2300" spc="225" dirty="0">
                <a:latin typeface="Verdana"/>
                <a:cs typeface="Verdana"/>
              </a:rPr>
              <a:t>m</a:t>
            </a:r>
            <a:r>
              <a:rPr sz="2300" spc="-200" dirty="0">
                <a:latin typeface="Verdana"/>
                <a:cs typeface="Verdana"/>
              </a:rPr>
              <a:t> </a:t>
            </a:r>
            <a:r>
              <a:rPr sz="2300" spc="-10" dirty="0">
                <a:latin typeface="Verdana"/>
                <a:cs typeface="Verdana"/>
              </a:rPr>
              <a:t>t</a:t>
            </a:r>
            <a:r>
              <a:rPr sz="2300" spc="60" dirty="0">
                <a:latin typeface="Verdana"/>
                <a:cs typeface="Verdana"/>
              </a:rPr>
              <a:t>o</a:t>
            </a:r>
            <a:r>
              <a:rPr sz="2300" spc="-200" dirty="0">
                <a:latin typeface="Verdana"/>
                <a:cs typeface="Verdana"/>
              </a:rPr>
              <a:t> </a:t>
            </a:r>
            <a:r>
              <a:rPr sz="2300" spc="140" dirty="0">
                <a:latin typeface="Verdana"/>
                <a:cs typeface="Verdana"/>
              </a:rPr>
              <a:t>p</a:t>
            </a:r>
            <a:r>
              <a:rPr sz="2300" spc="-85" dirty="0">
                <a:latin typeface="Verdana"/>
                <a:cs typeface="Verdana"/>
              </a:rPr>
              <a:t>r</a:t>
            </a:r>
            <a:r>
              <a:rPr sz="2300" spc="25" dirty="0">
                <a:latin typeface="Verdana"/>
                <a:cs typeface="Verdana"/>
              </a:rPr>
              <a:t>o</a:t>
            </a:r>
            <a:r>
              <a:rPr sz="2300" spc="-105" dirty="0">
                <a:latin typeface="Verdana"/>
                <a:cs typeface="Verdana"/>
              </a:rPr>
              <a:t>v</a:t>
            </a:r>
            <a:r>
              <a:rPr sz="2300" spc="-10" dirty="0">
                <a:latin typeface="Verdana"/>
                <a:cs typeface="Verdana"/>
              </a:rPr>
              <a:t>i</a:t>
            </a:r>
            <a:r>
              <a:rPr sz="2300" spc="140" dirty="0">
                <a:latin typeface="Verdana"/>
                <a:cs typeface="Verdana"/>
              </a:rPr>
              <a:t>d</a:t>
            </a:r>
            <a:r>
              <a:rPr sz="2300" spc="20" dirty="0">
                <a:latin typeface="Verdana"/>
                <a:cs typeface="Verdana"/>
              </a:rPr>
              <a:t>e  </a:t>
            </a:r>
            <a:r>
              <a:rPr sz="2300" spc="60" dirty="0">
                <a:latin typeface="Verdana"/>
                <a:cs typeface="Verdana"/>
              </a:rPr>
              <a:t>the </a:t>
            </a:r>
            <a:r>
              <a:rPr sz="2300" spc="65" dirty="0">
                <a:latin typeface="Verdana"/>
                <a:cs typeface="Verdana"/>
              </a:rPr>
              <a:t>most </a:t>
            </a:r>
            <a:r>
              <a:rPr sz="2300" spc="25" dirty="0">
                <a:latin typeface="Verdana"/>
                <a:cs typeface="Verdana"/>
              </a:rPr>
              <a:t>accurate </a:t>
            </a:r>
            <a:r>
              <a:rPr sz="2300" spc="80" dirty="0">
                <a:latin typeface="Verdana"/>
                <a:cs typeface="Verdana"/>
              </a:rPr>
              <a:t>and </a:t>
            </a:r>
            <a:r>
              <a:rPr sz="2300" spc="10" dirty="0">
                <a:latin typeface="Verdana"/>
                <a:cs typeface="Verdana"/>
              </a:rPr>
              <a:t>valuable </a:t>
            </a:r>
            <a:r>
              <a:rPr sz="2300" spc="15" dirty="0">
                <a:latin typeface="Verdana"/>
                <a:cs typeface="Verdana"/>
              </a:rPr>
              <a:t> </a:t>
            </a:r>
            <a:r>
              <a:rPr sz="2300" spc="140" dirty="0">
                <a:latin typeface="Verdana"/>
                <a:cs typeface="Verdana"/>
              </a:rPr>
              <a:t>p</a:t>
            </a:r>
            <a:r>
              <a:rPr sz="2300" spc="-85" dirty="0">
                <a:latin typeface="Verdana"/>
                <a:cs typeface="Verdana"/>
              </a:rPr>
              <a:t>r</a:t>
            </a:r>
            <a:r>
              <a:rPr sz="2300" spc="30" dirty="0">
                <a:latin typeface="Verdana"/>
                <a:cs typeface="Verdana"/>
              </a:rPr>
              <a:t>e</a:t>
            </a:r>
            <a:r>
              <a:rPr sz="2300" spc="140" dirty="0">
                <a:latin typeface="Verdana"/>
                <a:cs typeface="Verdana"/>
              </a:rPr>
              <a:t>d</a:t>
            </a:r>
            <a:r>
              <a:rPr sz="2300" spc="-10" dirty="0">
                <a:latin typeface="Verdana"/>
                <a:cs typeface="Verdana"/>
              </a:rPr>
              <a:t>i</a:t>
            </a:r>
            <a:r>
              <a:rPr sz="2300" spc="120" dirty="0">
                <a:latin typeface="Verdana"/>
                <a:cs typeface="Verdana"/>
              </a:rPr>
              <a:t>c</a:t>
            </a:r>
            <a:r>
              <a:rPr sz="2300" spc="35" dirty="0">
                <a:latin typeface="Verdana"/>
                <a:cs typeface="Verdana"/>
              </a:rPr>
              <a:t>t</a:t>
            </a:r>
            <a:r>
              <a:rPr sz="2300" spc="-10" dirty="0">
                <a:latin typeface="Verdana"/>
                <a:cs typeface="Verdana"/>
              </a:rPr>
              <a:t>i</a:t>
            </a:r>
            <a:r>
              <a:rPr sz="2300" spc="60" dirty="0">
                <a:latin typeface="Verdana"/>
                <a:cs typeface="Verdana"/>
              </a:rPr>
              <a:t>o</a:t>
            </a:r>
            <a:r>
              <a:rPr sz="2300" spc="114" dirty="0">
                <a:latin typeface="Verdana"/>
                <a:cs typeface="Verdana"/>
              </a:rPr>
              <a:t>n</a:t>
            </a:r>
            <a:r>
              <a:rPr sz="2300" spc="-65" dirty="0">
                <a:latin typeface="Verdana"/>
                <a:cs typeface="Verdana"/>
              </a:rPr>
              <a:t>s</a:t>
            </a:r>
            <a:r>
              <a:rPr sz="2300" spc="-200" dirty="0">
                <a:latin typeface="Verdana"/>
                <a:cs typeface="Verdana"/>
              </a:rPr>
              <a:t> </a:t>
            </a:r>
            <a:r>
              <a:rPr sz="2300" spc="-50" dirty="0">
                <a:latin typeface="Verdana"/>
                <a:cs typeface="Verdana"/>
              </a:rPr>
              <a:t>f</a:t>
            </a:r>
            <a:r>
              <a:rPr sz="2300" spc="60" dirty="0">
                <a:latin typeface="Verdana"/>
                <a:cs typeface="Verdana"/>
              </a:rPr>
              <a:t>o</a:t>
            </a:r>
            <a:r>
              <a:rPr sz="2300" spc="-50" dirty="0">
                <a:latin typeface="Verdana"/>
                <a:cs typeface="Verdana"/>
              </a:rPr>
              <a:t>r</a:t>
            </a:r>
            <a:r>
              <a:rPr sz="2300" spc="-200" dirty="0">
                <a:latin typeface="Verdana"/>
                <a:cs typeface="Verdana"/>
              </a:rPr>
              <a:t> </a:t>
            </a:r>
            <a:r>
              <a:rPr sz="2300" spc="-65" dirty="0">
                <a:latin typeface="Verdana"/>
                <a:cs typeface="Verdana"/>
              </a:rPr>
              <a:t>s</a:t>
            </a:r>
            <a:r>
              <a:rPr sz="2300" spc="35" dirty="0">
                <a:latin typeface="Verdana"/>
                <a:cs typeface="Verdana"/>
              </a:rPr>
              <a:t>t</a:t>
            </a:r>
            <a:r>
              <a:rPr sz="2300" spc="105" dirty="0">
                <a:latin typeface="Verdana"/>
                <a:cs typeface="Verdana"/>
              </a:rPr>
              <a:t>u</a:t>
            </a:r>
            <a:r>
              <a:rPr sz="2300" spc="140" dirty="0">
                <a:latin typeface="Verdana"/>
                <a:cs typeface="Verdana"/>
              </a:rPr>
              <a:t>d</a:t>
            </a:r>
            <a:r>
              <a:rPr sz="2300" spc="30" dirty="0">
                <a:latin typeface="Verdana"/>
                <a:cs typeface="Verdana"/>
              </a:rPr>
              <a:t>e</a:t>
            </a:r>
            <a:r>
              <a:rPr sz="2300" spc="114" dirty="0">
                <a:latin typeface="Verdana"/>
                <a:cs typeface="Verdana"/>
              </a:rPr>
              <a:t>n</a:t>
            </a:r>
            <a:r>
              <a:rPr sz="2300" spc="35" dirty="0">
                <a:latin typeface="Verdana"/>
                <a:cs typeface="Verdana"/>
              </a:rPr>
              <a:t>t</a:t>
            </a:r>
            <a:r>
              <a:rPr sz="2300" spc="-65" dirty="0">
                <a:latin typeface="Verdana"/>
                <a:cs typeface="Verdana"/>
              </a:rPr>
              <a:t>s</a:t>
            </a:r>
            <a:r>
              <a:rPr sz="2300" spc="-345" dirty="0">
                <a:latin typeface="Verdana"/>
                <a:cs typeface="Verdana"/>
              </a:rPr>
              <a:t>.</a:t>
            </a:r>
            <a:endParaRPr sz="2300" dirty="0">
              <a:latin typeface="Verdana"/>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B50691A-702E-ECE2-7C4A-EBE68DC8ECD3}"/>
              </a:ext>
            </a:extLst>
          </p:cNvPr>
          <p:cNvSpPr txBox="1"/>
          <p:nvPr/>
        </p:nvSpPr>
        <p:spPr>
          <a:xfrm>
            <a:off x="0" y="679542"/>
            <a:ext cx="7355305"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INDEX</a:t>
            </a:r>
            <a:endParaRPr lang="en-IN" sz="36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67F6C4C-F3A9-1B38-A350-8574CB44A943}"/>
              </a:ext>
            </a:extLst>
          </p:cNvPr>
          <p:cNvSpPr txBox="1"/>
          <p:nvPr/>
        </p:nvSpPr>
        <p:spPr>
          <a:xfrm>
            <a:off x="692150" y="1325873"/>
            <a:ext cx="7086600" cy="7770845"/>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Abstract</a:t>
            </a:r>
          </a:p>
          <a:p>
            <a:pPr marL="342900" indent="-3429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Introduction</a:t>
            </a:r>
          </a:p>
          <a:p>
            <a:pPr marL="342900" indent="-3429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Purpose</a:t>
            </a:r>
          </a:p>
          <a:p>
            <a:pPr marL="342900" indent="-3429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Existing System</a:t>
            </a:r>
          </a:p>
          <a:p>
            <a:pPr marL="342900" indent="-3429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Proposed System</a:t>
            </a:r>
          </a:p>
          <a:p>
            <a:pPr marL="342900" indent="-3429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Objective</a:t>
            </a:r>
          </a:p>
          <a:p>
            <a:pPr marL="342900" indent="-342900">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App Features</a:t>
            </a:r>
          </a:p>
          <a:p>
            <a:pPr marL="342900" indent="-342900">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Beneﬁts for Students</a:t>
            </a:r>
          </a:p>
          <a:p>
            <a:pPr marL="342900" indent="-342900">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Beneﬁts for Institutions</a:t>
            </a:r>
          </a:p>
          <a:p>
            <a:pPr marL="342900" indent="-342900">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Challenges</a:t>
            </a:r>
          </a:p>
          <a:p>
            <a:pPr marL="342900" indent="-342900">
              <a:lnSpc>
                <a:spcPct val="150000"/>
              </a:lnSpc>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Future Enhancements</a:t>
            </a:r>
          </a:p>
          <a:p>
            <a:pPr marL="342900" indent="-3429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Conclusion</a:t>
            </a:r>
            <a:endParaRPr lang="en-IN" sz="28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8687D12E-9159-41E1-4995-552ACF0500A3}"/>
              </a:ext>
            </a:extLst>
          </p:cNvPr>
          <p:cNvPicPr>
            <a:picLocks noChangeAspect="1"/>
          </p:cNvPicPr>
          <p:nvPr/>
        </p:nvPicPr>
        <p:blipFill rotWithShape="1">
          <a:blip r:embed="rId2">
            <a:extLst>
              <a:ext uri="{28A0092B-C50C-407E-A947-70E740481C1C}">
                <a14:useLocalDpi xmlns:a14="http://schemas.microsoft.com/office/drawing/2010/main" val="0"/>
              </a:ext>
            </a:extLst>
          </a:blip>
          <a:srcRect l="8488" t="10620" r="7656" b="6757"/>
          <a:stretch/>
        </p:blipFill>
        <p:spPr>
          <a:xfrm>
            <a:off x="7169149" y="0"/>
            <a:ext cx="11131551" cy="10299700"/>
          </a:xfrm>
          <a:prstGeom prst="rect">
            <a:avLst/>
          </a:prstGeom>
        </p:spPr>
      </p:pic>
    </p:spTree>
    <p:extLst>
      <p:ext uri="{BB962C8B-B14F-4D97-AF65-F5344CB8AC3E}">
        <p14:creationId xmlns:p14="http://schemas.microsoft.com/office/powerpoint/2010/main" val="4276880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95516" y="9055843"/>
            <a:ext cx="5897245" cy="1228725"/>
          </a:xfrm>
          <a:custGeom>
            <a:avLst/>
            <a:gdLst/>
            <a:ahLst/>
            <a:cxnLst/>
            <a:rect l="l" t="t" r="r" b="b"/>
            <a:pathLst>
              <a:path w="5897245" h="1228725">
                <a:moveTo>
                  <a:pt x="5897026" y="1228216"/>
                </a:moveTo>
                <a:lnTo>
                  <a:pt x="0" y="1228216"/>
                </a:lnTo>
                <a:lnTo>
                  <a:pt x="0" y="0"/>
                </a:lnTo>
                <a:lnTo>
                  <a:pt x="5897026" y="0"/>
                </a:lnTo>
                <a:lnTo>
                  <a:pt x="5897026" y="1228216"/>
                </a:lnTo>
                <a:close/>
              </a:path>
            </a:pathLst>
          </a:custGeom>
          <a:solidFill>
            <a:srgbClr val="000000"/>
          </a:solidFill>
        </p:spPr>
        <p:txBody>
          <a:bodyPr wrap="square" lIns="0" tIns="0" rIns="0" bIns="0" rtlCol="0"/>
          <a:lstStyle/>
          <a:p>
            <a:endParaRPr dirty="0"/>
          </a:p>
        </p:txBody>
      </p:sp>
      <p:sp>
        <p:nvSpPr>
          <p:cNvPr id="3" name="object 3"/>
          <p:cNvSpPr/>
          <p:nvPr/>
        </p:nvSpPr>
        <p:spPr>
          <a:xfrm>
            <a:off x="11815725" y="0"/>
            <a:ext cx="6472555" cy="10287000"/>
          </a:xfrm>
          <a:custGeom>
            <a:avLst/>
            <a:gdLst/>
            <a:ahLst/>
            <a:cxnLst/>
            <a:rect l="l" t="t" r="r" b="b"/>
            <a:pathLst>
              <a:path w="6472555" h="10287000">
                <a:moveTo>
                  <a:pt x="6472263" y="0"/>
                </a:moveTo>
                <a:lnTo>
                  <a:pt x="0" y="0"/>
                </a:lnTo>
                <a:lnTo>
                  <a:pt x="0" y="1225372"/>
                </a:lnTo>
                <a:lnTo>
                  <a:pt x="5246255" y="1225372"/>
                </a:lnTo>
                <a:lnTo>
                  <a:pt x="5246255" y="9061425"/>
                </a:lnTo>
                <a:lnTo>
                  <a:pt x="0" y="9061425"/>
                </a:lnTo>
                <a:lnTo>
                  <a:pt x="0" y="10286797"/>
                </a:lnTo>
                <a:lnTo>
                  <a:pt x="6472263" y="10286797"/>
                </a:lnTo>
                <a:lnTo>
                  <a:pt x="6472263" y="9061425"/>
                </a:lnTo>
                <a:lnTo>
                  <a:pt x="6472263" y="1225372"/>
                </a:lnTo>
                <a:lnTo>
                  <a:pt x="6472263" y="0"/>
                </a:lnTo>
                <a:close/>
              </a:path>
            </a:pathLst>
          </a:custGeom>
          <a:solidFill>
            <a:srgbClr val="000000"/>
          </a:solidFill>
        </p:spPr>
        <p:txBody>
          <a:bodyPr wrap="square" lIns="0" tIns="0" rIns="0" bIns="0" rtlCol="0"/>
          <a:lstStyle/>
          <a:p>
            <a:endParaRPr dirty="0"/>
          </a:p>
        </p:txBody>
      </p:sp>
      <p:sp>
        <p:nvSpPr>
          <p:cNvPr id="4" name="object 4"/>
          <p:cNvSpPr/>
          <p:nvPr/>
        </p:nvSpPr>
        <p:spPr>
          <a:xfrm>
            <a:off x="0" y="0"/>
            <a:ext cx="12092940" cy="10287000"/>
          </a:xfrm>
          <a:custGeom>
            <a:avLst/>
            <a:gdLst/>
            <a:ahLst/>
            <a:cxnLst/>
            <a:rect l="l" t="t" r="r" b="b"/>
            <a:pathLst>
              <a:path w="12092940" h="10287000">
                <a:moveTo>
                  <a:pt x="12092534" y="1511"/>
                </a:moveTo>
                <a:lnTo>
                  <a:pt x="6472250" y="1511"/>
                </a:lnTo>
                <a:lnTo>
                  <a:pt x="6472250" y="0"/>
                </a:lnTo>
                <a:lnTo>
                  <a:pt x="0" y="0"/>
                </a:lnTo>
                <a:lnTo>
                  <a:pt x="0" y="1225372"/>
                </a:lnTo>
                <a:lnTo>
                  <a:pt x="0" y="9061425"/>
                </a:lnTo>
                <a:lnTo>
                  <a:pt x="0" y="10286797"/>
                </a:lnTo>
                <a:lnTo>
                  <a:pt x="6472250" y="10286797"/>
                </a:lnTo>
                <a:lnTo>
                  <a:pt x="6472250" y="9061425"/>
                </a:lnTo>
                <a:lnTo>
                  <a:pt x="1225994" y="9061425"/>
                </a:lnTo>
                <a:lnTo>
                  <a:pt x="1225994" y="1225372"/>
                </a:lnTo>
                <a:lnTo>
                  <a:pt x="6195504" y="1225372"/>
                </a:lnTo>
                <a:lnTo>
                  <a:pt x="6195504" y="1229728"/>
                </a:lnTo>
                <a:lnTo>
                  <a:pt x="12092534" y="1229728"/>
                </a:lnTo>
                <a:lnTo>
                  <a:pt x="12092534" y="1511"/>
                </a:lnTo>
                <a:close/>
              </a:path>
            </a:pathLst>
          </a:custGeom>
          <a:solidFill>
            <a:srgbClr val="000000"/>
          </a:solidFill>
        </p:spPr>
        <p:txBody>
          <a:bodyPr wrap="square" lIns="0" tIns="0" rIns="0" bIns="0" rtlCol="0"/>
          <a:lstStyle/>
          <a:p>
            <a:endParaRPr dirty="0"/>
          </a:p>
        </p:txBody>
      </p:sp>
      <p:sp>
        <p:nvSpPr>
          <p:cNvPr id="5" name="object 5"/>
          <p:cNvSpPr txBox="1">
            <a:spLocks noGrp="1"/>
          </p:cNvSpPr>
          <p:nvPr>
            <p:ph type="title"/>
          </p:nvPr>
        </p:nvSpPr>
        <p:spPr>
          <a:xfrm>
            <a:off x="6135928" y="2654250"/>
            <a:ext cx="6006465" cy="1361440"/>
          </a:xfrm>
          <a:prstGeom prst="rect">
            <a:avLst/>
          </a:prstGeom>
        </p:spPr>
        <p:txBody>
          <a:bodyPr vert="horz" wrap="square" lIns="0" tIns="13970" rIns="0" bIns="0" rtlCol="0">
            <a:spAutoFit/>
          </a:bodyPr>
          <a:lstStyle/>
          <a:p>
            <a:pPr marL="12700">
              <a:lnSpc>
                <a:spcPct val="100000"/>
              </a:lnSpc>
              <a:spcBef>
                <a:spcPts val="110"/>
              </a:spcBef>
            </a:pPr>
            <a:r>
              <a:rPr spc="285" dirty="0"/>
              <a:t>Conclusion</a:t>
            </a:r>
          </a:p>
        </p:txBody>
      </p:sp>
      <p:sp>
        <p:nvSpPr>
          <p:cNvPr id="6" name="object 6"/>
          <p:cNvSpPr txBox="1">
            <a:spLocks noGrp="1"/>
          </p:cNvSpPr>
          <p:nvPr>
            <p:ph type="body" idx="1"/>
          </p:nvPr>
        </p:nvSpPr>
        <p:spPr>
          <a:xfrm>
            <a:off x="4235094" y="4717405"/>
            <a:ext cx="9830510" cy="3009670"/>
          </a:xfrm>
          <a:prstGeom prst="rect">
            <a:avLst/>
          </a:prstGeom>
        </p:spPr>
        <p:txBody>
          <a:bodyPr vert="horz" wrap="square" lIns="0" tIns="13335" rIns="0" bIns="0" rtlCol="0">
            <a:spAutoFit/>
          </a:bodyPr>
          <a:lstStyle/>
          <a:p>
            <a:pPr marR="5080" algn="ctr">
              <a:lnSpc>
                <a:spcPct val="100600"/>
              </a:lnSpc>
              <a:spcBef>
                <a:spcPts val="105"/>
              </a:spcBef>
            </a:pPr>
            <a:r>
              <a:rPr spc="-90" dirty="0"/>
              <a:t>In </a:t>
            </a:r>
            <a:r>
              <a:rPr spc="5" dirty="0"/>
              <a:t>conclusion, </a:t>
            </a:r>
            <a:r>
              <a:rPr spc="25" dirty="0"/>
              <a:t>our </a:t>
            </a:r>
            <a:r>
              <a:rPr spc="55" dirty="0"/>
              <a:t>Android </a:t>
            </a:r>
            <a:r>
              <a:rPr spc="-45" dirty="0"/>
              <a:t>app, </a:t>
            </a:r>
            <a:r>
              <a:rPr sz="2450" i="1" spc="35" dirty="0">
                <a:latin typeface="Verdana"/>
                <a:cs typeface="Verdana"/>
              </a:rPr>
              <a:t>From </a:t>
            </a:r>
            <a:r>
              <a:rPr sz="2450" i="1" spc="25" dirty="0">
                <a:latin typeface="Verdana"/>
                <a:cs typeface="Verdana"/>
              </a:rPr>
              <a:t>Campus </a:t>
            </a:r>
            <a:r>
              <a:rPr sz="2450" i="1" spc="-15" dirty="0">
                <a:latin typeface="Verdana"/>
                <a:cs typeface="Verdana"/>
              </a:rPr>
              <a:t>to </a:t>
            </a:r>
            <a:r>
              <a:rPr sz="2450" i="1" spc="-130" dirty="0">
                <a:latin typeface="Verdana"/>
                <a:cs typeface="Verdana"/>
              </a:rPr>
              <a:t>Career: </a:t>
            </a:r>
            <a:r>
              <a:rPr sz="2450" i="1" spc="-125" dirty="0">
                <a:latin typeface="Verdana"/>
                <a:cs typeface="Verdana"/>
              </a:rPr>
              <a:t> </a:t>
            </a:r>
            <a:r>
              <a:rPr sz="2450" i="1" spc="35" dirty="0">
                <a:latin typeface="Verdana"/>
                <a:cs typeface="Verdana"/>
              </a:rPr>
              <a:t>Predicting</a:t>
            </a:r>
            <a:r>
              <a:rPr sz="2450" i="1" spc="-229" dirty="0">
                <a:latin typeface="Verdana"/>
                <a:cs typeface="Verdana"/>
              </a:rPr>
              <a:t> </a:t>
            </a:r>
            <a:r>
              <a:rPr sz="2450" i="1" spc="45" dirty="0">
                <a:latin typeface="Verdana"/>
                <a:cs typeface="Verdana"/>
              </a:rPr>
              <a:t>Placement</a:t>
            </a:r>
            <a:r>
              <a:rPr sz="2450" i="1" spc="-225" dirty="0">
                <a:latin typeface="Verdana"/>
                <a:cs typeface="Verdana"/>
              </a:rPr>
              <a:t> </a:t>
            </a:r>
            <a:r>
              <a:rPr sz="2450" i="1" spc="40" dirty="0">
                <a:latin typeface="Verdana"/>
                <a:cs typeface="Verdana"/>
              </a:rPr>
              <a:t>with</a:t>
            </a:r>
            <a:r>
              <a:rPr sz="2450" i="1" spc="-225" dirty="0">
                <a:latin typeface="Verdana"/>
                <a:cs typeface="Verdana"/>
              </a:rPr>
              <a:t> </a:t>
            </a:r>
            <a:r>
              <a:rPr lang="en-IN" sz="2450" i="1" spc="45" dirty="0">
                <a:latin typeface="Verdana"/>
                <a:cs typeface="Verdana"/>
              </a:rPr>
              <a:t>android application</a:t>
            </a:r>
            <a:r>
              <a:rPr spc="-35" dirty="0"/>
              <a:t>,</a:t>
            </a:r>
            <a:r>
              <a:rPr spc="-204" dirty="0"/>
              <a:t> </a:t>
            </a:r>
            <a:r>
              <a:rPr spc="20" dirty="0"/>
              <a:t>aims</a:t>
            </a:r>
            <a:r>
              <a:rPr spc="-204" dirty="0"/>
              <a:t> </a:t>
            </a:r>
            <a:r>
              <a:rPr spc="10" dirty="0"/>
              <a:t>to</a:t>
            </a:r>
            <a:r>
              <a:rPr spc="-204" dirty="0"/>
              <a:t> </a:t>
            </a:r>
            <a:r>
              <a:rPr spc="60" dirty="0"/>
              <a:t>empower </a:t>
            </a:r>
            <a:r>
              <a:rPr spc="-830" dirty="0"/>
              <a:t> </a:t>
            </a:r>
            <a:r>
              <a:rPr spc="30" dirty="0"/>
              <a:t>students </a:t>
            </a:r>
            <a:r>
              <a:rPr spc="-15" dirty="0"/>
              <a:t>by </a:t>
            </a:r>
            <a:r>
              <a:rPr spc="30" dirty="0"/>
              <a:t>providing </a:t>
            </a:r>
            <a:r>
              <a:rPr spc="15" dirty="0"/>
              <a:t>accurate </a:t>
            </a:r>
            <a:r>
              <a:rPr spc="60" dirty="0"/>
              <a:t>placement </a:t>
            </a:r>
            <a:r>
              <a:rPr spc="30" dirty="0"/>
              <a:t>predictions </a:t>
            </a:r>
            <a:r>
              <a:rPr spc="70" dirty="0"/>
              <a:t>and </a:t>
            </a:r>
            <a:r>
              <a:rPr spc="75" dirty="0"/>
              <a:t> </a:t>
            </a:r>
            <a:r>
              <a:rPr dirty="0"/>
              <a:t>valuable </a:t>
            </a:r>
            <a:r>
              <a:rPr spc="-10" dirty="0"/>
              <a:t>career </a:t>
            </a:r>
            <a:r>
              <a:rPr spc="-20" dirty="0"/>
              <a:t>insights. </a:t>
            </a:r>
            <a:r>
              <a:rPr spc="20" dirty="0"/>
              <a:t>By </a:t>
            </a:r>
            <a:r>
              <a:rPr spc="10" dirty="0"/>
              <a:t>leveraging </a:t>
            </a:r>
            <a:r>
              <a:rPr lang="en-IN" spc="65" dirty="0"/>
              <a:t>android application </a:t>
            </a:r>
            <a:r>
              <a:rPr spc="-5" dirty="0"/>
              <a:t>, </a:t>
            </a:r>
            <a:r>
              <a:rPr spc="60" dirty="0"/>
              <a:t>we </a:t>
            </a:r>
            <a:r>
              <a:rPr spc="55" dirty="0"/>
              <a:t>bridge </a:t>
            </a:r>
            <a:r>
              <a:rPr spc="50" dirty="0"/>
              <a:t>the </a:t>
            </a:r>
            <a:r>
              <a:rPr spc="85" dirty="0"/>
              <a:t>gap </a:t>
            </a:r>
            <a:r>
              <a:rPr spc="55" dirty="0"/>
              <a:t>between </a:t>
            </a:r>
            <a:r>
              <a:rPr spc="70" dirty="0"/>
              <a:t>campus </a:t>
            </a:r>
            <a:r>
              <a:rPr spc="-20" dirty="0"/>
              <a:t>life </a:t>
            </a:r>
            <a:r>
              <a:rPr spc="70" dirty="0"/>
              <a:t>and </a:t>
            </a:r>
            <a:r>
              <a:rPr spc="75" dirty="0"/>
              <a:t> </a:t>
            </a:r>
            <a:r>
              <a:rPr spc="-5" dirty="0"/>
              <a:t>professional</a:t>
            </a:r>
            <a:r>
              <a:rPr spc="-204" dirty="0"/>
              <a:t> </a:t>
            </a:r>
            <a:r>
              <a:rPr spc="-65" dirty="0"/>
              <a:t>careers,</a:t>
            </a:r>
            <a:r>
              <a:rPr spc="-204" dirty="0"/>
              <a:t> </a:t>
            </a:r>
            <a:r>
              <a:rPr spc="65" dirty="0"/>
              <a:t>helping</a:t>
            </a:r>
            <a:r>
              <a:rPr spc="-204" dirty="0"/>
              <a:t> </a:t>
            </a:r>
            <a:r>
              <a:rPr spc="30" dirty="0"/>
              <a:t>students</a:t>
            </a:r>
            <a:r>
              <a:rPr spc="-200" dirty="0"/>
              <a:t> </a:t>
            </a:r>
            <a:r>
              <a:rPr spc="40" dirty="0"/>
              <a:t>make</a:t>
            </a:r>
            <a:r>
              <a:rPr spc="-204" dirty="0"/>
              <a:t> </a:t>
            </a:r>
            <a:r>
              <a:rPr spc="45" dirty="0"/>
              <a:t>informed</a:t>
            </a:r>
            <a:r>
              <a:rPr spc="-204" dirty="0"/>
              <a:t> </a:t>
            </a:r>
            <a:r>
              <a:rPr spc="-15" dirty="0"/>
              <a:t>decisions.</a:t>
            </a:r>
            <a:endParaRPr sz="2450" dirty="0">
              <a:latin typeface="Verdana"/>
              <a:cs typeface="Verdana"/>
            </a:endParaRPr>
          </a:p>
          <a:p>
            <a:pPr algn="ctr">
              <a:lnSpc>
                <a:spcPct val="100000"/>
              </a:lnSpc>
              <a:spcBef>
                <a:spcPts val="45"/>
              </a:spcBef>
            </a:pPr>
            <a:r>
              <a:rPr spc="-240" dirty="0"/>
              <a:t>T</a:t>
            </a:r>
            <a:r>
              <a:rPr spc="45" dirty="0"/>
              <a:t>o</a:t>
            </a:r>
            <a:r>
              <a:rPr spc="150" dirty="0"/>
              <a:t>g</a:t>
            </a:r>
            <a:r>
              <a:rPr spc="15" dirty="0"/>
              <a:t>e</a:t>
            </a:r>
            <a:r>
              <a:rPr spc="25" dirty="0"/>
              <a:t>t</a:t>
            </a:r>
            <a:r>
              <a:rPr spc="105" dirty="0"/>
              <a:t>h</a:t>
            </a:r>
            <a:r>
              <a:rPr spc="15" dirty="0"/>
              <a:t>e</a:t>
            </a:r>
            <a:r>
              <a:rPr spc="-90" dirty="0"/>
              <a:t>r</a:t>
            </a:r>
            <a:r>
              <a:rPr spc="-365" dirty="0"/>
              <a:t>,</a:t>
            </a:r>
            <a:r>
              <a:rPr spc="-215" dirty="0"/>
              <a:t> </a:t>
            </a:r>
            <a:r>
              <a:rPr spc="-15" dirty="0"/>
              <a:t>l</a:t>
            </a:r>
            <a:r>
              <a:rPr spc="15" dirty="0"/>
              <a:t>e</a:t>
            </a:r>
            <a:r>
              <a:rPr spc="25" dirty="0"/>
              <a:t>t</a:t>
            </a:r>
            <a:r>
              <a:rPr spc="-160" dirty="0"/>
              <a:t>'</a:t>
            </a:r>
            <a:r>
              <a:rPr spc="-80" dirty="0"/>
              <a:t>s</a:t>
            </a:r>
            <a:r>
              <a:rPr spc="-215" dirty="0"/>
              <a:t> </a:t>
            </a:r>
            <a:r>
              <a:rPr spc="-100" dirty="0"/>
              <a:t>r</a:t>
            </a:r>
            <a:r>
              <a:rPr spc="15" dirty="0"/>
              <a:t>e</a:t>
            </a:r>
            <a:r>
              <a:rPr spc="130" dirty="0"/>
              <a:t>d</a:t>
            </a:r>
            <a:r>
              <a:rPr spc="15" dirty="0"/>
              <a:t>e</a:t>
            </a:r>
            <a:r>
              <a:rPr spc="150" dirty="0"/>
              <a:t>ﬁ</a:t>
            </a:r>
            <a:r>
              <a:rPr spc="105" dirty="0"/>
              <a:t>n</a:t>
            </a:r>
            <a:r>
              <a:rPr spc="15" dirty="0"/>
              <a:t>e</a:t>
            </a:r>
            <a:r>
              <a:rPr spc="-215" dirty="0"/>
              <a:t> </a:t>
            </a:r>
            <a:r>
              <a:rPr spc="25" dirty="0"/>
              <a:t>t</a:t>
            </a:r>
            <a:r>
              <a:rPr spc="105" dirty="0"/>
              <a:t>h</a:t>
            </a:r>
            <a:r>
              <a:rPr spc="15" dirty="0"/>
              <a:t>e</a:t>
            </a:r>
            <a:r>
              <a:rPr spc="-215" dirty="0"/>
              <a:t> </a:t>
            </a:r>
            <a:r>
              <a:rPr spc="25" dirty="0"/>
              <a:t>t</a:t>
            </a:r>
            <a:r>
              <a:rPr spc="-90" dirty="0"/>
              <a:t>r</a:t>
            </a:r>
            <a:r>
              <a:rPr spc="-30" dirty="0"/>
              <a:t>a</a:t>
            </a:r>
            <a:r>
              <a:rPr spc="105" dirty="0"/>
              <a:t>n</a:t>
            </a:r>
            <a:r>
              <a:rPr spc="-80" dirty="0"/>
              <a:t>s</a:t>
            </a:r>
            <a:r>
              <a:rPr spc="-15" dirty="0"/>
              <a:t>i</a:t>
            </a:r>
            <a:r>
              <a:rPr spc="25" dirty="0"/>
              <a:t>t</a:t>
            </a:r>
            <a:r>
              <a:rPr spc="-15" dirty="0"/>
              <a:t>i</a:t>
            </a:r>
            <a:r>
              <a:rPr spc="45" dirty="0"/>
              <a:t>o</a:t>
            </a:r>
            <a:r>
              <a:rPr spc="105" dirty="0"/>
              <a:t>n</a:t>
            </a:r>
            <a:r>
              <a:rPr spc="-215" dirty="0"/>
              <a:t> </a:t>
            </a:r>
            <a:r>
              <a:rPr spc="155" dirty="0"/>
              <a:t>f</a:t>
            </a:r>
            <a:r>
              <a:rPr spc="-100" dirty="0"/>
              <a:t>r</a:t>
            </a:r>
            <a:r>
              <a:rPr spc="45" dirty="0"/>
              <a:t>o</a:t>
            </a:r>
            <a:r>
              <a:rPr spc="210" dirty="0"/>
              <a:t>m</a:t>
            </a:r>
            <a:r>
              <a:rPr spc="-215" dirty="0"/>
              <a:t> </a:t>
            </a:r>
            <a:r>
              <a:rPr spc="100" dirty="0"/>
              <a:t>c</a:t>
            </a:r>
            <a:r>
              <a:rPr spc="-30" dirty="0"/>
              <a:t>a</a:t>
            </a:r>
            <a:r>
              <a:rPr spc="210" dirty="0"/>
              <a:t>m</a:t>
            </a:r>
            <a:r>
              <a:rPr spc="130" dirty="0"/>
              <a:t>p</a:t>
            </a:r>
            <a:r>
              <a:rPr spc="95" dirty="0"/>
              <a:t>u</a:t>
            </a:r>
            <a:r>
              <a:rPr spc="-80" dirty="0"/>
              <a:t>s</a:t>
            </a:r>
            <a:r>
              <a:rPr spc="-215" dirty="0"/>
              <a:t> </a:t>
            </a:r>
            <a:r>
              <a:rPr spc="-25" dirty="0"/>
              <a:t>t</a:t>
            </a:r>
            <a:r>
              <a:rPr spc="45" dirty="0"/>
              <a:t>o</a:t>
            </a:r>
            <a:r>
              <a:rPr spc="-215" dirty="0"/>
              <a:t> </a:t>
            </a:r>
            <a:r>
              <a:rPr spc="100" dirty="0"/>
              <a:t>c</a:t>
            </a:r>
            <a:r>
              <a:rPr spc="-30" dirty="0"/>
              <a:t>a</a:t>
            </a:r>
            <a:r>
              <a:rPr spc="-100" dirty="0"/>
              <a:t>r</a:t>
            </a:r>
            <a:r>
              <a:rPr spc="15" dirty="0"/>
              <a:t>ee</a:t>
            </a:r>
            <a:r>
              <a:rPr spc="-65" dirty="0"/>
              <a:t>r</a:t>
            </a:r>
            <a:r>
              <a:rPr spc="-325"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67C153-5DCF-1785-03FC-0BF807CF9752}"/>
              </a:ext>
            </a:extLst>
          </p:cNvPr>
          <p:cNvSpPr txBox="1"/>
          <p:nvPr/>
        </p:nvSpPr>
        <p:spPr>
          <a:xfrm>
            <a:off x="8693150" y="4235450"/>
            <a:ext cx="9677400" cy="1569660"/>
          </a:xfrm>
          <a:prstGeom prst="rect">
            <a:avLst/>
          </a:prstGeom>
          <a:noFill/>
        </p:spPr>
        <p:txBody>
          <a:bodyPr wrap="square" rtlCol="0">
            <a:spAutoFit/>
          </a:bodyPr>
          <a:lstStyle/>
          <a:p>
            <a:r>
              <a:rPr lang="en-IN" sz="9600"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936675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6D0DF3-F387-DC11-D71A-7087F9CB0524}"/>
              </a:ext>
            </a:extLst>
          </p:cNvPr>
          <p:cNvSpPr txBox="1"/>
          <p:nvPr/>
        </p:nvSpPr>
        <p:spPr>
          <a:xfrm>
            <a:off x="1301750" y="2755900"/>
            <a:ext cx="5638800" cy="5016758"/>
          </a:xfrm>
          <a:prstGeom prst="rect">
            <a:avLst/>
          </a:prstGeom>
          <a:noFill/>
        </p:spPr>
        <p:txBody>
          <a:bodyPr wrap="square">
            <a:spAutoFit/>
          </a:bodyPr>
          <a:lstStyle/>
          <a:p>
            <a:pPr algn="just"/>
            <a:r>
              <a:rPr lang="en-US" sz="3200" dirty="0">
                <a:latin typeface="Times New Roman" panose="02020603050405020304" pitchFamily="18" charset="0"/>
                <a:cs typeface="Times New Roman" panose="02020603050405020304" pitchFamily="18" charset="0"/>
              </a:rPr>
              <a:t>The "Campus Placement Prediction Android Application" is a user-friendly mobile app designed to aid students and placement officers in the campus recruitment process. Students can create profiles with academic details and skills, receiving insights to identify their strengths and weaknesses. </a:t>
            </a:r>
          </a:p>
        </p:txBody>
      </p:sp>
      <p:sp>
        <p:nvSpPr>
          <p:cNvPr id="7" name="TextBox 6">
            <a:extLst>
              <a:ext uri="{FF2B5EF4-FFF2-40B4-BE49-F238E27FC236}">
                <a16:creationId xmlns:a16="http://schemas.microsoft.com/office/drawing/2014/main" id="{A6863D7B-448A-C07A-E3D5-A3ED2E3FB6B5}"/>
              </a:ext>
            </a:extLst>
          </p:cNvPr>
          <p:cNvSpPr txBox="1"/>
          <p:nvPr/>
        </p:nvSpPr>
        <p:spPr>
          <a:xfrm>
            <a:off x="10064750" y="2755900"/>
            <a:ext cx="5715000" cy="6001643"/>
          </a:xfrm>
          <a:prstGeom prst="rect">
            <a:avLst/>
          </a:prstGeom>
          <a:noFill/>
        </p:spPr>
        <p:txBody>
          <a:bodyPr wrap="square">
            <a:spAutoFit/>
          </a:bodyPr>
          <a:lstStyle/>
          <a:p>
            <a:pPr algn="just"/>
            <a:r>
              <a:rPr lang="en-US" sz="3200" dirty="0">
                <a:solidFill>
                  <a:schemeClr val="bg2"/>
                </a:solidFill>
                <a:latin typeface="Times New Roman" panose="02020603050405020304" pitchFamily="18" charset="0"/>
                <a:cs typeface="Times New Roman" panose="02020603050405020304" pitchFamily="18" charset="0"/>
              </a:rPr>
              <a:t>Placement officers can access the app to search for potential candidates, viewing a ranked list of suitable students. Real-time notifications keep users informed about job openings and events. Interactive workshops and webinars enhance students' skills and industry knowledge. The app prioritizes data security and offers an intuitive interface for seamless navigation. </a:t>
            </a:r>
            <a:endParaRPr lang="en-IN" sz="3200" dirty="0">
              <a:solidFill>
                <a:schemeClr val="bg2"/>
              </a:solidFill>
              <a:latin typeface="Times New Roman" panose="02020603050405020304" pitchFamily="18" charset="0"/>
              <a:cs typeface="Times New Roman" panose="02020603050405020304" pitchFamily="18" charset="0"/>
            </a:endParaRPr>
          </a:p>
        </p:txBody>
      </p:sp>
      <p:sp>
        <p:nvSpPr>
          <p:cNvPr id="9" name="Flowchart: Terminator 8">
            <a:extLst>
              <a:ext uri="{FF2B5EF4-FFF2-40B4-BE49-F238E27FC236}">
                <a16:creationId xmlns:a16="http://schemas.microsoft.com/office/drawing/2014/main" id="{7972A430-6765-612A-5319-FD5272482A97}"/>
              </a:ext>
            </a:extLst>
          </p:cNvPr>
          <p:cNvSpPr/>
          <p:nvPr/>
        </p:nvSpPr>
        <p:spPr>
          <a:xfrm>
            <a:off x="1104900" y="806450"/>
            <a:ext cx="5867400" cy="990600"/>
          </a:xfrm>
          <a:prstGeom prst="flowChartTerminator">
            <a:avLst/>
          </a:prstGeom>
          <a:solidFill>
            <a:schemeClr val="accent2">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A31A3779-C43A-5FC2-4249-FBCB1E441609}"/>
              </a:ext>
            </a:extLst>
          </p:cNvPr>
          <p:cNvSpPr txBox="1"/>
          <p:nvPr/>
        </p:nvSpPr>
        <p:spPr>
          <a:xfrm>
            <a:off x="1391596" y="963919"/>
            <a:ext cx="5124106"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ABSTRACT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0380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144000" y="0"/>
            <a:ext cx="9144000" cy="10287000"/>
            <a:chOff x="9144000" y="0"/>
            <a:chExt cx="9144000" cy="10287000"/>
          </a:xfrm>
        </p:grpSpPr>
        <p:sp>
          <p:nvSpPr>
            <p:cNvPr id="3" name="object 3"/>
            <p:cNvSpPr/>
            <p:nvPr/>
          </p:nvSpPr>
          <p:spPr>
            <a:xfrm>
              <a:off x="9144000" y="0"/>
              <a:ext cx="9144000" cy="10287000"/>
            </a:xfrm>
            <a:custGeom>
              <a:avLst/>
              <a:gdLst/>
              <a:ahLst/>
              <a:cxnLst/>
              <a:rect l="l" t="t" r="r" b="b"/>
              <a:pathLst>
                <a:path w="9144000" h="10287000">
                  <a:moveTo>
                    <a:pt x="9143999" y="10286999"/>
                  </a:moveTo>
                  <a:lnTo>
                    <a:pt x="0" y="10286999"/>
                  </a:lnTo>
                  <a:lnTo>
                    <a:pt x="0" y="0"/>
                  </a:lnTo>
                  <a:lnTo>
                    <a:pt x="9143999" y="0"/>
                  </a:lnTo>
                  <a:lnTo>
                    <a:pt x="9143999" y="10286999"/>
                  </a:lnTo>
                  <a:close/>
                </a:path>
              </a:pathLst>
            </a:custGeom>
            <a:solidFill>
              <a:srgbClr val="000000"/>
            </a:solidFill>
          </p:spPr>
          <p:txBody>
            <a:bodyPr wrap="square" lIns="0" tIns="0" rIns="0" bIns="0" rtlCol="0"/>
            <a:lstStyle/>
            <a:p>
              <a:endParaRPr dirty="0"/>
            </a:p>
          </p:txBody>
        </p:sp>
        <p:pic>
          <p:nvPicPr>
            <p:cNvPr id="4" name="object 4"/>
            <p:cNvPicPr/>
            <p:nvPr/>
          </p:nvPicPr>
          <p:blipFill>
            <a:blip r:embed="rId2" cstate="print"/>
            <a:stretch>
              <a:fillRect/>
            </a:stretch>
          </p:blipFill>
          <p:spPr>
            <a:xfrm>
              <a:off x="10453197" y="1143000"/>
              <a:ext cx="6496049" cy="7962899"/>
            </a:xfrm>
            <a:prstGeom prst="rect">
              <a:avLst/>
            </a:prstGeom>
          </p:spPr>
        </p:pic>
      </p:grpSp>
      <p:sp>
        <p:nvSpPr>
          <p:cNvPr id="5" name="object 5"/>
          <p:cNvSpPr txBox="1">
            <a:spLocks noGrp="1"/>
          </p:cNvSpPr>
          <p:nvPr>
            <p:ph type="title"/>
          </p:nvPr>
        </p:nvSpPr>
        <p:spPr>
          <a:xfrm>
            <a:off x="1438102" y="2129135"/>
            <a:ext cx="3591560" cy="734060"/>
          </a:xfrm>
          <a:prstGeom prst="rect">
            <a:avLst/>
          </a:prstGeom>
        </p:spPr>
        <p:txBody>
          <a:bodyPr vert="horz" wrap="square" lIns="0" tIns="12700" rIns="0" bIns="0" rtlCol="0">
            <a:spAutoFit/>
          </a:bodyPr>
          <a:lstStyle/>
          <a:p>
            <a:pPr marL="12700">
              <a:lnSpc>
                <a:spcPct val="100000"/>
              </a:lnSpc>
              <a:spcBef>
                <a:spcPts val="100"/>
              </a:spcBef>
            </a:pPr>
            <a:r>
              <a:rPr sz="4650" spc="235" dirty="0">
                <a:latin typeface="Cambria"/>
                <a:cs typeface="Cambria"/>
              </a:rPr>
              <a:t>I</a:t>
            </a:r>
            <a:r>
              <a:rPr sz="4650" spc="95" dirty="0">
                <a:latin typeface="Cambria"/>
                <a:cs typeface="Cambria"/>
              </a:rPr>
              <a:t>n</a:t>
            </a:r>
            <a:r>
              <a:rPr sz="4650" spc="-75" dirty="0">
                <a:latin typeface="Cambria"/>
                <a:cs typeface="Cambria"/>
              </a:rPr>
              <a:t>t</a:t>
            </a:r>
            <a:r>
              <a:rPr sz="4650" spc="40" dirty="0">
                <a:latin typeface="Cambria"/>
                <a:cs typeface="Cambria"/>
              </a:rPr>
              <a:t>r</a:t>
            </a:r>
            <a:r>
              <a:rPr sz="4650" spc="30" dirty="0">
                <a:latin typeface="Cambria"/>
                <a:cs typeface="Cambria"/>
              </a:rPr>
              <a:t>o</a:t>
            </a:r>
            <a:r>
              <a:rPr sz="4650" spc="55" dirty="0">
                <a:latin typeface="Cambria"/>
                <a:cs typeface="Cambria"/>
              </a:rPr>
              <a:t>d</a:t>
            </a:r>
            <a:r>
              <a:rPr sz="4650" spc="114" dirty="0">
                <a:latin typeface="Cambria"/>
                <a:cs typeface="Cambria"/>
              </a:rPr>
              <a:t>u</a:t>
            </a:r>
            <a:r>
              <a:rPr sz="4650" spc="155" dirty="0">
                <a:latin typeface="Cambria"/>
                <a:cs typeface="Cambria"/>
              </a:rPr>
              <a:t>c</a:t>
            </a:r>
            <a:r>
              <a:rPr sz="4650" spc="-75" dirty="0">
                <a:latin typeface="Cambria"/>
                <a:cs typeface="Cambria"/>
              </a:rPr>
              <a:t>t</a:t>
            </a:r>
            <a:r>
              <a:rPr sz="4650" spc="70" dirty="0">
                <a:latin typeface="Cambria"/>
                <a:cs typeface="Cambria"/>
              </a:rPr>
              <a:t>i</a:t>
            </a:r>
            <a:r>
              <a:rPr sz="4650" spc="30" dirty="0">
                <a:latin typeface="Cambria"/>
                <a:cs typeface="Cambria"/>
              </a:rPr>
              <a:t>o</a:t>
            </a:r>
            <a:r>
              <a:rPr sz="4650" spc="95" dirty="0">
                <a:latin typeface="Cambria"/>
                <a:cs typeface="Cambria"/>
              </a:rPr>
              <a:t>n</a:t>
            </a:r>
            <a:endParaRPr sz="4650" dirty="0">
              <a:latin typeface="Cambria"/>
              <a:cs typeface="Cambria"/>
            </a:endParaRPr>
          </a:p>
        </p:txBody>
      </p:sp>
      <p:sp>
        <p:nvSpPr>
          <p:cNvPr id="6" name="object 6"/>
          <p:cNvSpPr txBox="1"/>
          <p:nvPr/>
        </p:nvSpPr>
        <p:spPr>
          <a:xfrm>
            <a:off x="1433301" y="3253448"/>
            <a:ext cx="6062980" cy="3048142"/>
          </a:xfrm>
          <a:prstGeom prst="rect">
            <a:avLst/>
          </a:prstGeom>
        </p:spPr>
        <p:txBody>
          <a:bodyPr vert="horz" wrap="square" lIns="0" tIns="3175" rIns="0" bIns="0" rtlCol="0">
            <a:spAutoFit/>
          </a:bodyPr>
          <a:lstStyle/>
          <a:p>
            <a:pPr marL="12700" marR="5080">
              <a:lnSpc>
                <a:spcPct val="115199"/>
              </a:lnSpc>
              <a:spcBef>
                <a:spcPts val="25"/>
              </a:spcBef>
            </a:pPr>
            <a:r>
              <a:rPr sz="2450" spc="185" dirty="0">
                <a:latin typeface="Verdana"/>
                <a:cs typeface="Verdana"/>
              </a:rPr>
              <a:t>W</a:t>
            </a:r>
            <a:r>
              <a:rPr sz="2450" spc="35" dirty="0">
                <a:latin typeface="Verdana"/>
                <a:cs typeface="Verdana"/>
              </a:rPr>
              <a:t>e</a:t>
            </a:r>
            <a:r>
              <a:rPr sz="2450" spc="-10" dirty="0">
                <a:latin typeface="Verdana"/>
                <a:cs typeface="Verdana"/>
              </a:rPr>
              <a:t>l</a:t>
            </a:r>
            <a:r>
              <a:rPr sz="2450" spc="90" dirty="0">
                <a:latin typeface="Verdana"/>
                <a:cs typeface="Verdana"/>
              </a:rPr>
              <a:t>c</a:t>
            </a:r>
            <a:r>
              <a:rPr sz="2450" spc="60" dirty="0">
                <a:latin typeface="Verdana"/>
                <a:cs typeface="Verdana"/>
              </a:rPr>
              <a:t>o</a:t>
            </a:r>
            <a:r>
              <a:rPr sz="2450" spc="240" dirty="0">
                <a:latin typeface="Verdana"/>
                <a:cs typeface="Verdana"/>
              </a:rPr>
              <a:t>m</a:t>
            </a:r>
            <a:r>
              <a:rPr sz="2450" spc="35" dirty="0">
                <a:latin typeface="Verdana"/>
                <a:cs typeface="Verdana"/>
              </a:rPr>
              <a:t>e</a:t>
            </a:r>
            <a:r>
              <a:rPr sz="2450" spc="-215" dirty="0">
                <a:latin typeface="Verdana"/>
                <a:cs typeface="Verdana"/>
              </a:rPr>
              <a:t> </a:t>
            </a:r>
            <a:r>
              <a:rPr sz="2450" spc="-15" dirty="0">
                <a:latin typeface="Verdana"/>
                <a:cs typeface="Verdana"/>
              </a:rPr>
              <a:t>t</a:t>
            </a:r>
            <a:r>
              <a:rPr sz="2450" spc="60" dirty="0">
                <a:latin typeface="Verdana"/>
                <a:cs typeface="Verdana"/>
              </a:rPr>
              <a:t>o</a:t>
            </a:r>
            <a:r>
              <a:rPr sz="2450" spc="-215" dirty="0">
                <a:latin typeface="Verdana"/>
                <a:cs typeface="Verdana"/>
              </a:rPr>
              <a:t> </a:t>
            </a:r>
            <a:r>
              <a:rPr sz="2450" spc="35" dirty="0">
                <a:latin typeface="Verdana"/>
                <a:cs typeface="Verdana"/>
              </a:rPr>
              <a:t>t</a:t>
            </a:r>
            <a:r>
              <a:rPr sz="2450" spc="125" dirty="0">
                <a:latin typeface="Verdana"/>
                <a:cs typeface="Verdana"/>
              </a:rPr>
              <a:t>h</a:t>
            </a:r>
            <a:r>
              <a:rPr sz="2450" spc="35" dirty="0">
                <a:latin typeface="Verdana"/>
                <a:cs typeface="Verdana"/>
              </a:rPr>
              <a:t>e</a:t>
            </a:r>
            <a:r>
              <a:rPr sz="2450" spc="-215" dirty="0">
                <a:latin typeface="Verdana"/>
                <a:cs typeface="Verdana"/>
              </a:rPr>
              <a:t> </a:t>
            </a:r>
            <a:r>
              <a:rPr sz="2450" spc="150" dirty="0">
                <a:latin typeface="Verdana"/>
                <a:cs typeface="Verdana"/>
              </a:rPr>
              <a:t>p</a:t>
            </a:r>
            <a:r>
              <a:rPr sz="2450" spc="-90" dirty="0">
                <a:latin typeface="Verdana"/>
                <a:cs typeface="Verdana"/>
              </a:rPr>
              <a:t>r</a:t>
            </a:r>
            <a:r>
              <a:rPr sz="2450" spc="35" dirty="0">
                <a:latin typeface="Verdana"/>
                <a:cs typeface="Verdana"/>
              </a:rPr>
              <a:t>e</a:t>
            </a:r>
            <a:r>
              <a:rPr sz="2450" spc="-70" dirty="0">
                <a:latin typeface="Verdana"/>
                <a:cs typeface="Verdana"/>
              </a:rPr>
              <a:t>s</a:t>
            </a:r>
            <a:r>
              <a:rPr sz="2450" spc="35" dirty="0">
                <a:latin typeface="Verdana"/>
                <a:cs typeface="Verdana"/>
              </a:rPr>
              <a:t>e</a:t>
            </a:r>
            <a:r>
              <a:rPr sz="2450" spc="125" dirty="0">
                <a:latin typeface="Verdana"/>
                <a:cs typeface="Verdana"/>
              </a:rPr>
              <a:t>n</a:t>
            </a:r>
            <a:r>
              <a:rPr sz="2450" spc="35" dirty="0">
                <a:latin typeface="Verdana"/>
                <a:cs typeface="Verdana"/>
              </a:rPr>
              <a:t>t</a:t>
            </a:r>
            <a:r>
              <a:rPr sz="2450" spc="-15" dirty="0">
                <a:latin typeface="Verdana"/>
                <a:cs typeface="Verdana"/>
              </a:rPr>
              <a:t>a</a:t>
            </a:r>
            <a:r>
              <a:rPr sz="2450" spc="35" dirty="0">
                <a:latin typeface="Verdana"/>
                <a:cs typeface="Verdana"/>
              </a:rPr>
              <a:t>t</a:t>
            </a:r>
            <a:r>
              <a:rPr sz="2450" spc="-10" dirty="0">
                <a:latin typeface="Verdana"/>
                <a:cs typeface="Verdana"/>
              </a:rPr>
              <a:t>i</a:t>
            </a:r>
            <a:r>
              <a:rPr sz="2450" spc="60" dirty="0">
                <a:latin typeface="Verdana"/>
                <a:cs typeface="Verdana"/>
              </a:rPr>
              <a:t>o</a:t>
            </a:r>
            <a:r>
              <a:rPr sz="2450" spc="125" dirty="0">
                <a:latin typeface="Verdana"/>
                <a:cs typeface="Verdana"/>
              </a:rPr>
              <a:t>n</a:t>
            </a:r>
            <a:r>
              <a:rPr sz="2450" spc="-215" dirty="0">
                <a:latin typeface="Verdana"/>
                <a:cs typeface="Verdana"/>
              </a:rPr>
              <a:t> </a:t>
            </a:r>
            <a:r>
              <a:rPr sz="2450" spc="60" dirty="0">
                <a:latin typeface="Verdana"/>
                <a:cs typeface="Verdana"/>
              </a:rPr>
              <a:t>o</a:t>
            </a:r>
            <a:r>
              <a:rPr sz="2450" spc="125" dirty="0">
                <a:latin typeface="Verdana"/>
                <a:cs typeface="Verdana"/>
              </a:rPr>
              <a:t>n</a:t>
            </a:r>
            <a:r>
              <a:rPr sz="2450" spc="-215" dirty="0">
                <a:latin typeface="Verdana"/>
                <a:cs typeface="Verdana"/>
              </a:rPr>
              <a:t> </a:t>
            </a:r>
            <a:r>
              <a:rPr sz="2550" i="1" spc="75" dirty="0">
                <a:latin typeface="Verdana"/>
                <a:cs typeface="Verdana"/>
              </a:rPr>
              <a:t>F</a:t>
            </a:r>
            <a:r>
              <a:rPr sz="2550" i="1" spc="-135" dirty="0">
                <a:latin typeface="Verdana"/>
                <a:cs typeface="Verdana"/>
              </a:rPr>
              <a:t>r</a:t>
            </a:r>
            <a:r>
              <a:rPr sz="2550" i="1" dirty="0">
                <a:latin typeface="Verdana"/>
                <a:cs typeface="Verdana"/>
              </a:rPr>
              <a:t>o</a:t>
            </a:r>
            <a:r>
              <a:rPr sz="2550" i="1" spc="80" dirty="0">
                <a:latin typeface="Verdana"/>
                <a:cs typeface="Verdana"/>
              </a:rPr>
              <a:t>m  </a:t>
            </a:r>
            <a:r>
              <a:rPr sz="2550" i="1" spc="-25" dirty="0">
                <a:latin typeface="Verdana"/>
                <a:cs typeface="Verdana"/>
              </a:rPr>
              <a:t>C</a:t>
            </a:r>
            <a:r>
              <a:rPr sz="2550" i="1" spc="-75" dirty="0">
                <a:latin typeface="Verdana"/>
                <a:cs typeface="Verdana"/>
              </a:rPr>
              <a:t>a</a:t>
            </a:r>
            <a:r>
              <a:rPr sz="2550" i="1" spc="140" dirty="0">
                <a:latin typeface="Verdana"/>
                <a:cs typeface="Verdana"/>
              </a:rPr>
              <a:t>m</a:t>
            </a:r>
            <a:r>
              <a:rPr sz="2550" i="1" spc="85" dirty="0">
                <a:latin typeface="Verdana"/>
                <a:cs typeface="Verdana"/>
              </a:rPr>
              <a:t>p</a:t>
            </a:r>
            <a:r>
              <a:rPr sz="2550" i="1" spc="-35" dirty="0">
                <a:latin typeface="Verdana"/>
                <a:cs typeface="Verdana"/>
              </a:rPr>
              <a:t>us</a:t>
            </a:r>
            <a:r>
              <a:rPr sz="2550" i="1" spc="-250" dirty="0">
                <a:latin typeface="Verdana"/>
                <a:cs typeface="Verdana"/>
              </a:rPr>
              <a:t> </a:t>
            </a:r>
            <a:r>
              <a:rPr sz="2550" i="1" spc="-50" dirty="0">
                <a:latin typeface="Verdana"/>
                <a:cs typeface="Verdana"/>
              </a:rPr>
              <a:t>t</a:t>
            </a:r>
            <a:r>
              <a:rPr sz="2550" i="1" dirty="0">
                <a:latin typeface="Verdana"/>
                <a:cs typeface="Verdana"/>
              </a:rPr>
              <a:t>o</a:t>
            </a:r>
            <a:r>
              <a:rPr sz="2550" i="1" spc="-250" dirty="0">
                <a:latin typeface="Verdana"/>
                <a:cs typeface="Verdana"/>
              </a:rPr>
              <a:t> </a:t>
            </a:r>
            <a:r>
              <a:rPr sz="2550" i="1" spc="-25" dirty="0">
                <a:latin typeface="Verdana"/>
                <a:cs typeface="Verdana"/>
              </a:rPr>
              <a:t>C</a:t>
            </a:r>
            <a:r>
              <a:rPr sz="2550" i="1" spc="-75" dirty="0">
                <a:latin typeface="Verdana"/>
                <a:cs typeface="Verdana"/>
              </a:rPr>
              <a:t>a</a:t>
            </a:r>
            <a:r>
              <a:rPr sz="2550" i="1" spc="-135" dirty="0">
                <a:latin typeface="Verdana"/>
                <a:cs typeface="Verdana"/>
              </a:rPr>
              <a:t>r</a:t>
            </a:r>
            <a:r>
              <a:rPr sz="2550" i="1" spc="-25" dirty="0">
                <a:latin typeface="Verdana"/>
                <a:cs typeface="Verdana"/>
              </a:rPr>
              <a:t>ee</a:t>
            </a:r>
            <a:r>
              <a:rPr sz="2550" i="1" spc="-100" dirty="0">
                <a:latin typeface="Verdana"/>
                <a:cs typeface="Verdana"/>
              </a:rPr>
              <a:t>r</a:t>
            </a:r>
            <a:r>
              <a:rPr sz="2550" i="1" spc="-635" dirty="0">
                <a:latin typeface="Verdana"/>
                <a:cs typeface="Verdana"/>
              </a:rPr>
              <a:t>:</a:t>
            </a:r>
            <a:r>
              <a:rPr sz="2550" i="1" spc="-250" dirty="0">
                <a:latin typeface="Verdana"/>
                <a:cs typeface="Verdana"/>
              </a:rPr>
              <a:t> </a:t>
            </a:r>
            <a:r>
              <a:rPr sz="2550" i="1" spc="175" dirty="0">
                <a:latin typeface="Verdana"/>
                <a:cs typeface="Verdana"/>
              </a:rPr>
              <a:t>P</a:t>
            </a:r>
            <a:r>
              <a:rPr sz="2550" i="1" spc="-135" dirty="0">
                <a:latin typeface="Verdana"/>
                <a:cs typeface="Verdana"/>
              </a:rPr>
              <a:t>r</a:t>
            </a:r>
            <a:r>
              <a:rPr sz="2550" i="1" spc="-25" dirty="0">
                <a:latin typeface="Verdana"/>
                <a:cs typeface="Verdana"/>
              </a:rPr>
              <a:t>e</a:t>
            </a:r>
            <a:r>
              <a:rPr sz="2550" i="1" spc="85" dirty="0">
                <a:latin typeface="Verdana"/>
                <a:cs typeface="Verdana"/>
              </a:rPr>
              <a:t>d</a:t>
            </a:r>
            <a:r>
              <a:rPr sz="2550" i="1" spc="-35" dirty="0">
                <a:latin typeface="Verdana"/>
                <a:cs typeface="Verdana"/>
              </a:rPr>
              <a:t>i</a:t>
            </a:r>
            <a:r>
              <a:rPr sz="2550" i="1" spc="70" dirty="0">
                <a:latin typeface="Verdana"/>
                <a:cs typeface="Verdana"/>
              </a:rPr>
              <a:t>c</a:t>
            </a:r>
            <a:r>
              <a:rPr sz="2550" i="1" dirty="0">
                <a:latin typeface="Verdana"/>
                <a:cs typeface="Verdana"/>
              </a:rPr>
              <a:t>t</a:t>
            </a:r>
            <a:r>
              <a:rPr sz="2550" i="1" spc="-35" dirty="0">
                <a:latin typeface="Verdana"/>
                <a:cs typeface="Verdana"/>
              </a:rPr>
              <a:t>i</a:t>
            </a:r>
            <a:r>
              <a:rPr sz="2550" i="1" spc="60" dirty="0">
                <a:latin typeface="Verdana"/>
                <a:cs typeface="Verdana"/>
              </a:rPr>
              <a:t>n</a:t>
            </a:r>
            <a:r>
              <a:rPr sz="2550" i="1" spc="80" dirty="0">
                <a:latin typeface="Verdana"/>
                <a:cs typeface="Verdana"/>
              </a:rPr>
              <a:t>g  </a:t>
            </a:r>
            <a:r>
              <a:rPr sz="2550" i="1" spc="40" dirty="0">
                <a:latin typeface="Verdana"/>
                <a:cs typeface="Verdana"/>
              </a:rPr>
              <a:t>Pla</a:t>
            </a:r>
            <a:r>
              <a:rPr sz="2550" i="1" spc="35" dirty="0">
                <a:latin typeface="Verdana"/>
                <a:cs typeface="Verdana"/>
              </a:rPr>
              <a:t>c</a:t>
            </a:r>
            <a:r>
              <a:rPr sz="2550" i="1" spc="-25" dirty="0">
                <a:latin typeface="Verdana"/>
                <a:cs typeface="Verdana"/>
              </a:rPr>
              <a:t>e</a:t>
            </a:r>
            <a:r>
              <a:rPr sz="2550" i="1" spc="140" dirty="0">
                <a:latin typeface="Verdana"/>
                <a:cs typeface="Verdana"/>
              </a:rPr>
              <a:t>m</a:t>
            </a:r>
            <a:r>
              <a:rPr sz="2550" i="1" spc="-25" dirty="0">
                <a:latin typeface="Verdana"/>
                <a:cs typeface="Verdana"/>
              </a:rPr>
              <a:t>e</a:t>
            </a:r>
            <a:r>
              <a:rPr sz="2550" i="1" spc="60" dirty="0">
                <a:latin typeface="Verdana"/>
                <a:cs typeface="Verdana"/>
              </a:rPr>
              <a:t>n</a:t>
            </a:r>
            <a:r>
              <a:rPr sz="2550" i="1" dirty="0">
                <a:latin typeface="Verdana"/>
                <a:cs typeface="Verdana"/>
              </a:rPr>
              <a:t>t</a:t>
            </a:r>
            <a:r>
              <a:rPr sz="2550" i="1" spc="-250" dirty="0">
                <a:latin typeface="Verdana"/>
                <a:cs typeface="Verdana"/>
              </a:rPr>
              <a:t> </a:t>
            </a:r>
            <a:r>
              <a:rPr sz="2550" i="1" spc="85" dirty="0">
                <a:latin typeface="Verdana"/>
                <a:cs typeface="Verdana"/>
              </a:rPr>
              <a:t>w</a:t>
            </a:r>
            <a:r>
              <a:rPr sz="2550" i="1" spc="-35" dirty="0">
                <a:latin typeface="Verdana"/>
                <a:cs typeface="Verdana"/>
              </a:rPr>
              <a:t>i</a:t>
            </a:r>
            <a:r>
              <a:rPr sz="2550" i="1" dirty="0">
                <a:latin typeface="Verdana"/>
                <a:cs typeface="Verdana"/>
              </a:rPr>
              <a:t>t</a:t>
            </a:r>
            <a:r>
              <a:rPr sz="2550" i="1" spc="60" dirty="0">
                <a:latin typeface="Verdana"/>
                <a:cs typeface="Verdana"/>
              </a:rPr>
              <a:t>h</a:t>
            </a:r>
            <a:r>
              <a:rPr sz="2550" i="1" spc="80" dirty="0">
                <a:latin typeface="Verdana"/>
                <a:cs typeface="Verdana"/>
              </a:rPr>
              <a:t> </a:t>
            </a:r>
            <a:r>
              <a:rPr sz="2550" i="1" spc="30" dirty="0">
                <a:latin typeface="Verdana"/>
                <a:cs typeface="Verdana"/>
              </a:rPr>
              <a:t>A</a:t>
            </a:r>
            <a:r>
              <a:rPr sz="2550" i="1" spc="60" dirty="0">
                <a:latin typeface="Verdana"/>
                <a:cs typeface="Verdana"/>
              </a:rPr>
              <a:t>n</a:t>
            </a:r>
            <a:r>
              <a:rPr sz="2550" i="1" spc="85" dirty="0">
                <a:latin typeface="Verdana"/>
                <a:cs typeface="Verdana"/>
              </a:rPr>
              <a:t>d</a:t>
            </a:r>
            <a:r>
              <a:rPr sz="2550" i="1" spc="-135" dirty="0">
                <a:latin typeface="Verdana"/>
                <a:cs typeface="Verdana"/>
              </a:rPr>
              <a:t>r</a:t>
            </a:r>
            <a:r>
              <a:rPr sz="2550" i="1" dirty="0">
                <a:latin typeface="Verdana"/>
                <a:cs typeface="Verdana"/>
              </a:rPr>
              <a:t>o</a:t>
            </a:r>
            <a:r>
              <a:rPr sz="2550" i="1" spc="-35" dirty="0">
                <a:latin typeface="Verdana"/>
                <a:cs typeface="Verdana"/>
              </a:rPr>
              <a:t>i</a:t>
            </a:r>
            <a:r>
              <a:rPr sz="2550" i="1" spc="85" dirty="0">
                <a:latin typeface="Verdana"/>
                <a:cs typeface="Verdana"/>
              </a:rPr>
              <a:t>d</a:t>
            </a:r>
            <a:r>
              <a:rPr sz="2550" i="1" spc="-250" dirty="0">
                <a:latin typeface="Verdana"/>
                <a:cs typeface="Verdana"/>
              </a:rPr>
              <a:t> </a:t>
            </a:r>
            <a:r>
              <a:rPr sz="2550" i="1" spc="30" dirty="0">
                <a:latin typeface="Verdana"/>
                <a:cs typeface="Verdana"/>
              </a:rPr>
              <a:t>A</a:t>
            </a:r>
            <a:r>
              <a:rPr sz="2550" i="1" spc="85" dirty="0">
                <a:latin typeface="Verdana"/>
                <a:cs typeface="Verdana"/>
              </a:rPr>
              <a:t>pp</a:t>
            </a:r>
            <a:r>
              <a:rPr sz="2450" spc="-370" dirty="0">
                <a:latin typeface="Verdana"/>
                <a:cs typeface="Verdana"/>
              </a:rPr>
              <a:t>.</a:t>
            </a:r>
            <a:r>
              <a:rPr sz="2450" spc="-215" dirty="0">
                <a:latin typeface="Verdana"/>
                <a:cs typeface="Verdana"/>
              </a:rPr>
              <a:t> </a:t>
            </a:r>
            <a:r>
              <a:rPr sz="2450" spc="-285" dirty="0">
                <a:latin typeface="Verdana"/>
                <a:cs typeface="Verdana"/>
              </a:rPr>
              <a:t>I</a:t>
            </a:r>
            <a:r>
              <a:rPr sz="2450" spc="125" dirty="0">
                <a:latin typeface="Verdana"/>
                <a:cs typeface="Verdana"/>
              </a:rPr>
              <a:t>n</a:t>
            </a:r>
            <a:r>
              <a:rPr sz="2450" spc="-215" dirty="0">
                <a:latin typeface="Verdana"/>
                <a:cs typeface="Verdana"/>
              </a:rPr>
              <a:t> </a:t>
            </a:r>
            <a:r>
              <a:rPr sz="2450" spc="35" dirty="0">
                <a:latin typeface="Verdana"/>
                <a:cs typeface="Verdana"/>
              </a:rPr>
              <a:t>t</a:t>
            </a:r>
            <a:r>
              <a:rPr sz="2450" spc="125" dirty="0">
                <a:latin typeface="Verdana"/>
                <a:cs typeface="Verdana"/>
              </a:rPr>
              <a:t>h</a:t>
            </a:r>
            <a:r>
              <a:rPr sz="2450" spc="-10" dirty="0">
                <a:latin typeface="Verdana"/>
                <a:cs typeface="Verdana"/>
              </a:rPr>
              <a:t>i</a:t>
            </a:r>
            <a:r>
              <a:rPr sz="2450" spc="-70" dirty="0">
                <a:latin typeface="Verdana"/>
                <a:cs typeface="Verdana"/>
              </a:rPr>
              <a:t>s</a:t>
            </a:r>
            <a:r>
              <a:rPr sz="2450" spc="-215" dirty="0">
                <a:latin typeface="Verdana"/>
                <a:cs typeface="Verdana"/>
              </a:rPr>
              <a:t> </a:t>
            </a:r>
            <a:r>
              <a:rPr sz="2450" spc="114" dirty="0">
                <a:latin typeface="Verdana"/>
                <a:cs typeface="Verdana"/>
              </a:rPr>
              <a:t>c</a:t>
            </a:r>
            <a:r>
              <a:rPr sz="2450" spc="-15" dirty="0">
                <a:latin typeface="Verdana"/>
                <a:cs typeface="Verdana"/>
              </a:rPr>
              <a:t>a</a:t>
            </a:r>
            <a:r>
              <a:rPr sz="2450" spc="-70" dirty="0">
                <a:latin typeface="Verdana"/>
                <a:cs typeface="Verdana"/>
              </a:rPr>
              <a:t>s</a:t>
            </a:r>
            <a:r>
              <a:rPr sz="2450" spc="25" dirty="0">
                <a:latin typeface="Verdana"/>
                <a:cs typeface="Verdana"/>
              </a:rPr>
              <a:t>ual  </a:t>
            </a:r>
            <a:r>
              <a:rPr sz="2450" spc="150" dirty="0">
                <a:latin typeface="Verdana"/>
                <a:cs typeface="Verdana"/>
              </a:rPr>
              <a:t>p</a:t>
            </a:r>
            <a:r>
              <a:rPr sz="2450" spc="-90" dirty="0">
                <a:latin typeface="Verdana"/>
                <a:cs typeface="Verdana"/>
              </a:rPr>
              <a:t>r</a:t>
            </a:r>
            <a:r>
              <a:rPr sz="2450" spc="35" dirty="0">
                <a:latin typeface="Verdana"/>
                <a:cs typeface="Verdana"/>
              </a:rPr>
              <a:t>e</a:t>
            </a:r>
            <a:r>
              <a:rPr sz="2450" spc="-70" dirty="0">
                <a:latin typeface="Verdana"/>
                <a:cs typeface="Verdana"/>
              </a:rPr>
              <a:t>s</a:t>
            </a:r>
            <a:r>
              <a:rPr sz="2450" spc="35" dirty="0">
                <a:latin typeface="Verdana"/>
                <a:cs typeface="Verdana"/>
              </a:rPr>
              <a:t>e</a:t>
            </a:r>
            <a:r>
              <a:rPr sz="2450" spc="125" dirty="0">
                <a:latin typeface="Verdana"/>
                <a:cs typeface="Verdana"/>
              </a:rPr>
              <a:t>n</a:t>
            </a:r>
            <a:r>
              <a:rPr sz="2450" spc="35" dirty="0">
                <a:latin typeface="Verdana"/>
                <a:cs typeface="Verdana"/>
              </a:rPr>
              <a:t>t</a:t>
            </a:r>
            <a:r>
              <a:rPr sz="2450" spc="-15" dirty="0">
                <a:latin typeface="Verdana"/>
                <a:cs typeface="Verdana"/>
              </a:rPr>
              <a:t>a</a:t>
            </a:r>
            <a:r>
              <a:rPr sz="2450" spc="35" dirty="0">
                <a:latin typeface="Verdana"/>
                <a:cs typeface="Verdana"/>
              </a:rPr>
              <a:t>t</a:t>
            </a:r>
            <a:r>
              <a:rPr sz="2450" spc="-10" dirty="0">
                <a:latin typeface="Verdana"/>
                <a:cs typeface="Verdana"/>
              </a:rPr>
              <a:t>i</a:t>
            </a:r>
            <a:r>
              <a:rPr sz="2450" spc="60" dirty="0">
                <a:latin typeface="Verdana"/>
                <a:cs typeface="Verdana"/>
              </a:rPr>
              <a:t>o</a:t>
            </a:r>
            <a:r>
              <a:rPr sz="2450" spc="125" dirty="0">
                <a:latin typeface="Verdana"/>
                <a:cs typeface="Verdana"/>
              </a:rPr>
              <a:t>n</a:t>
            </a:r>
            <a:r>
              <a:rPr sz="2450" spc="-370" dirty="0">
                <a:latin typeface="Verdana"/>
                <a:cs typeface="Verdana"/>
              </a:rPr>
              <a:t>,</a:t>
            </a:r>
            <a:r>
              <a:rPr sz="2450" spc="-215" dirty="0">
                <a:latin typeface="Verdana"/>
                <a:cs typeface="Verdana"/>
              </a:rPr>
              <a:t> </a:t>
            </a:r>
            <a:r>
              <a:rPr sz="2450" spc="130" dirty="0">
                <a:latin typeface="Verdana"/>
                <a:cs typeface="Verdana"/>
              </a:rPr>
              <a:t>w</a:t>
            </a:r>
            <a:r>
              <a:rPr sz="2450" spc="35" dirty="0">
                <a:latin typeface="Verdana"/>
                <a:cs typeface="Verdana"/>
              </a:rPr>
              <a:t>e</a:t>
            </a:r>
            <a:r>
              <a:rPr sz="2450" spc="-215" dirty="0">
                <a:latin typeface="Verdana"/>
                <a:cs typeface="Verdana"/>
              </a:rPr>
              <a:t> </a:t>
            </a:r>
            <a:r>
              <a:rPr sz="2450" spc="170" dirty="0">
                <a:latin typeface="Verdana"/>
                <a:cs typeface="Verdana"/>
              </a:rPr>
              <a:t>w</a:t>
            </a:r>
            <a:r>
              <a:rPr sz="2450" spc="-10" dirty="0">
                <a:latin typeface="Verdana"/>
                <a:cs typeface="Verdana"/>
              </a:rPr>
              <a:t>ill</a:t>
            </a:r>
            <a:r>
              <a:rPr sz="2450" spc="-215" dirty="0">
                <a:latin typeface="Verdana"/>
                <a:cs typeface="Verdana"/>
              </a:rPr>
              <a:t> </a:t>
            </a:r>
            <a:r>
              <a:rPr sz="2450" spc="-5" dirty="0">
                <a:latin typeface="Verdana"/>
                <a:cs typeface="Verdana"/>
              </a:rPr>
              <a:t>e</a:t>
            </a:r>
            <a:r>
              <a:rPr sz="2450" spc="-130" dirty="0">
                <a:latin typeface="Verdana"/>
                <a:cs typeface="Verdana"/>
              </a:rPr>
              <a:t>x</a:t>
            </a:r>
            <a:r>
              <a:rPr sz="2450" spc="150" dirty="0">
                <a:latin typeface="Verdana"/>
                <a:cs typeface="Verdana"/>
              </a:rPr>
              <a:t>p</a:t>
            </a:r>
            <a:r>
              <a:rPr sz="2450" spc="-10" dirty="0">
                <a:latin typeface="Verdana"/>
                <a:cs typeface="Verdana"/>
              </a:rPr>
              <a:t>l</a:t>
            </a:r>
            <a:r>
              <a:rPr sz="2450" spc="60" dirty="0">
                <a:latin typeface="Verdana"/>
                <a:cs typeface="Verdana"/>
              </a:rPr>
              <a:t>o</a:t>
            </a:r>
            <a:r>
              <a:rPr sz="2450" spc="-90" dirty="0">
                <a:latin typeface="Verdana"/>
                <a:cs typeface="Verdana"/>
              </a:rPr>
              <a:t>r</a:t>
            </a:r>
            <a:r>
              <a:rPr sz="2450" spc="35" dirty="0">
                <a:latin typeface="Verdana"/>
                <a:cs typeface="Verdana"/>
              </a:rPr>
              <a:t>e</a:t>
            </a:r>
            <a:r>
              <a:rPr sz="2450" spc="-215" dirty="0">
                <a:latin typeface="Verdana"/>
                <a:cs typeface="Verdana"/>
              </a:rPr>
              <a:t> </a:t>
            </a:r>
            <a:r>
              <a:rPr sz="2450" spc="125" dirty="0">
                <a:latin typeface="Verdana"/>
                <a:cs typeface="Verdana"/>
              </a:rPr>
              <a:t>h</a:t>
            </a:r>
            <a:r>
              <a:rPr sz="2450" spc="20" dirty="0">
                <a:latin typeface="Verdana"/>
                <a:cs typeface="Verdana"/>
              </a:rPr>
              <a:t>o</a:t>
            </a:r>
            <a:r>
              <a:rPr sz="2450" spc="105" dirty="0">
                <a:latin typeface="Verdana"/>
                <a:cs typeface="Verdana"/>
              </a:rPr>
              <a:t>w  </a:t>
            </a:r>
            <a:r>
              <a:rPr lang="en-IN" sz="2450" spc="240" dirty="0">
                <a:latin typeface="Verdana"/>
                <a:cs typeface="Verdana"/>
              </a:rPr>
              <a:t>android application </a:t>
            </a:r>
            <a:r>
              <a:rPr sz="2450" spc="114" dirty="0">
                <a:latin typeface="Verdana"/>
                <a:cs typeface="Verdana"/>
              </a:rPr>
              <a:t>c</a:t>
            </a:r>
            <a:r>
              <a:rPr sz="2450" spc="-15" dirty="0">
                <a:latin typeface="Verdana"/>
                <a:cs typeface="Verdana"/>
              </a:rPr>
              <a:t>a</a:t>
            </a:r>
            <a:r>
              <a:rPr sz="2450" spc="125" dirty="0">
                <a:latin typeface="Verdana"/>
                <a:cs typeface="Verdana"/>
              </a:rPr>
              <a:t>n</a:t>
            </a:r>
            <a:r>
              <a:rPr sz="2450" spc="-215" dirty="0">
                <a:latin typeface="Verdana"/>
                <a:cs typeface="Verdana"/>
              </a:rPr>
              <a:t> </a:t>
            </a:r>
            <a:r>
              <a:rPr sz="2450" spc="125" dirty="0">
                <a:latin typeface="Verdana"/>
                <a:cs typeface="Verdana"/>
              </a:rPr>
              <a:t>h</a:t>
            </a:r>
            <a:r>
              <a:rPr sz="2450" spc="35" dirty="0">
                <a:latin typeface="Verdana"/>
                <a:cs typeface="Verdana"/>
              </a:rPr>
              <a:t>e</a:t>
            </a:r>
            <a:r>
              <a:rPr sz="2450" spc="-10" dirty="0">
                <a:latin typeface="Verdana"/>
                <a:cs typeface="Verdana"/>
              </a:rPr>
              <a:t>l</a:t>
            </a:r>
            <a:r>
              <a:rPr sz="2450" spc="150" dirty="0">
                <a:latin typeface="Verdana"/>
                <a:cs typeface="Verdana"/>
              </a:rPr>
              <a:t>p</a:t>
            </a:r>
            <a:r>
              <a:rPr sz="2450" spc="-215" dirty="0">
                <a:latin typeface="Verdana"/>
                <a:cs typeface="Verdana"/>
              </a:rPr>
              <a:t> </a:t>
            </a:r>
            <a:r>
              <a:rPr sz="2450" spc="150" dirty="0">
                <a:latin typeface="Verdana"/>
                <a:cs typeface="Verdana"/>
              </a:rPr>
              <a:t>p</a:t>
            </a:r>
            <a:r>
              <a:rPr sz="2450" spc="-90" dirty="0">
                <a:latin typeface="Verdana"/>
                <a:cs typeface="Verdana"/>
              </a:rPr>
              <a:t>r</a:t>
            </a:r>
            <a:r>
              <a:rPr sz="2450" spc="35" dirty="0">
                <a:latin typeface="Verdana"/>
                <a:cs typeface="Verdana"/>
              </a:rPr>
              <a:t>e</a:t>
            </a:r>
            <a:r>
              <a:rPr sz="2450" spc="150" dirty="0">
                <a:latin typeface="Verdana"/>
                <a:cs typeface="Verdana"/>
              </a:rPr>
              <a:t>d</a:t>
            </a:r>
            <a:r>
              <a:rPr sz="2450" spc="-10" dirty="0">
                <a:latin typeface="Verdana"/>
                <a:cs typeface="Verdana"/>
              </a:rPr>
              <a:t>i</a:t>
            </a:r>
            <a:r>
              <a:rPr sz="2450" spc="125" dirty="0">
                <a:latin typeface="Verdana"/>
                <a:cs typeface="Verdana"/>
              </a:rPr>
              <a:t>c</a:t>
            </a:r>
            <a:r>
              <a:rPr sz="2450" spc="35" dirty="0">
                <a:latin typeface="Verdana"/>
                <a:cs typeface="Verdana"/>
              </a:rPr>
              <a:t>t</a:t>
            </a:r>
            <a:r>
              <a:rPr sz="2450" spc="-215" dirty="0">
                <a:latin typeface="Verdana"/>
                <a:cs typeface="Verdana"/>
              </a:rPr>
              <a:t> </a:t>
            </a:r>
            <a:r>
              <a:rPr sz="2450" spc="-170" dirty="0">
                <a:latin typeface="Verdana"/>
                <a:cs typeface="Verdana"/>
              </a:rPr>
              <a:t>j</a:t>
            </a:r>
            <a:r>
              <a:rPr sz="2450" spc="60" dirty="0">
                <a:latin typeface="Verdana"/>
                <a:cs typeface="Verdana"/>
              </a:rPr>
              <a:t>o</a:t>
            </a:r>
            <a:r>
              <a:rPr sz="2450" spc="114" dirty="0">
                <a:latin typeface="Verdana"/>
                <a:cs typeface="Verdana"/>
              </a:rPr>
              <a:t>b  p</a:t>
            </a:r>
            <a:r>
              <a:rPr sz="2450" spc="-10" dirty="0">
                <a:latin typeface="Verdana"/>
                <a:cs typeface="Verdana"/>
              </a:rPr>
              <a:t>l</a:t>
            </a:r>
            <a:r>
              <a:rPr sz="2450" spc="-15" dirty="0">
                <a:latin typeface="Verdana"/>
                <a:cs typeface="Verdana"/>
              </a:rPr>
              <a:t>a</a:t>
            </a:r>
            <a:r>
              <a:rPr sz="2450" spc="90" dirty="0">
                <a:latin typeface="Verdana"/>
                <a:cs typeface="Verdana"/>
              </a:rPr>
              <a:t>c</a:t>
            </a:r>
            <a:r>
              <a:rPr sz="2450" spc="35" dirty="0">
                <a:latin typeface="Verdana"/>
                <a:cs typeface="Verdana"/>
              </a:rPr>
              <a:t>e</a:t>
            </a:r>
            <a:r>
              <a:rPr sz="2450" spc="240" dirty="0">
                <a:latin typeface="Verdana"/>
                <a:cs typeface="Verdana"/>
              </a:rPr>
              <a:t>m</a:t>
            </a:r>
            <a:r>
              <a:rPr sz="2450" spc="35" dirty="0">
                <a:latin typeface="Verdana"/>
                <a:cs typeface="Verdana"/>
              </a:rPr>
              <a:t>e</a:t>
            </a:r>
            <a:r>
              <a:rPr sz="2450" spc="125" dirty="0">
                <a:latin typeface="Verdana"/>
                <a:cs typeface="Verdana"/>
              </a:rPr>
              <a:t>n</a:t>
            </a:r>
            <a:r>
              <a:rPr sz="2450" spc="35" dirty="0">
                <a:latin typeface="Verdana"/>
                <a:cs typeface="Verdana"/>
              </a:rPr>
              <a:t>t</a:t>
            </a:r>
            <a:r>
              <a:rPr sz="2450" spc="-70" dirty="0">
                <a:latin typeface="Verdana"/>
                <a:cs typeface="Verdana"/>
              </a:rPr>
              <a:t>s</a:t>
            </a:r>
            <a:r>
              <a:rPr sz="2450" spc="-215" dirty="0">
                <a:latin typeface="Verdana"/>
                <a:cs typeface="Verdana"/>
              </a:rPr>
              <a:t> </a:t>
            </a:r>
            <a:r>
              <a:rPr sz="2450" spc="-50" dirty="0">
                <a:latin typeface="Verdana"/>
                <a:cs typeface="Verdana"/>
              </a:rPr>
              <a:t>f</a:t>
            </a:r>
            <a:r>
              <a:rPr sz="2450" spc="60" dirty="0">
                <a:latin typeface="Verdana"/>
                <a:cs typeface="Verdana"/>
              </a:rPr>
              <a:t>o</a:t>
            </a:r>
            <a:r>
              <a:rPr sz="2450" spc="-55" dirty="0">
                <a:latin typeface="Verdana"/>
                <a:cs typeface="Verdana"/>
              </a:rPr>
              <a:t>r</a:t>
            </a:r>
            <a:r>
              <a:rPr sz="2450" spc="-215" dirty="0">
                <a:latin typeface="Verdana"/>
                <a:cs typeface="Verdana"/>
              </a:rPr>
              <a:t> </a:t>
            </a:r>
            <a:r>
              <a:rPr sz="2450" spc="-70" dirty="0">
                <a:latin typeface="Verdana"/>
                <a:cs typeface="Verdana"/>
              </a:rPr>
              <a:t>s</a:t>
            </a:r>
            <a:r>
              <a:rPr sz="2450" spc="35" dirty="0">
                <a:latin typeface="Verdana"/>
                <a:cs typeface="Verdana"/>
              </a:rPr>
              <a:t>t</a:t>
            </a:r>
            <a:r>
              <a:rPr sz="2450" spc="114" dirty="0">
                <a:latin typeface="Verdana"/>
                <a:cs typeface="Verdana"/>
              </a:rPr>
              <a:t>u</a:t>
            </a:r>
            <a:r>
              <a:rPr sz="2450" spc="150" dirty="0">
                <a:latin typeface="Verdana"/>
                <a:cs typeface="Verdana"/>
              </a:rPr>
              <a:t>d</a:t>
            </a:r>
            <a:r>
              <a:rPr sz="2450" spc="35" dirty="0">
                <a:latin typeface="Verdana"/>
                <a:cs typeface="Verdana"/>
              </a:rPr>
              <a:t>e</a:t>
            </a:r>
            <a:r>
              <a:rPr sz="2450" spc="125" dirty="0">
                <a:latin typeface="Verdana"/>
                <a:cs typeface="Verdana"/>
              </a:rPr>
              <a:t>n</a:t>
            </a:r>
            <a:r>
              <a:rPr sz="2450" spc="35" dirty="0">
                <a:latin typeface="Verdana"/>
                <a:cs typeface="Verdana"/>
              </a:rPr>
              <a:t>t</a:t>
            </a:r>
            <a:r>
              <a:rPr sz="2450" spc="-70" dirty="0">
                <a:latin typeface="Verdana"/>
                <a:cs typeface="Verdana"/>
              </a:rPr>
              <a:t>s</a:t>
            </a:r>
            <a:r>
              <a:rPr sz="2450" spc="-370" dirty="0">
                <a:latin typeface="Verdana"/>
                <a:cs typeface="Verdana"/>
              </a:rPr>
              <a:t>.</a:t>
            </a:r>
            <a:r>
              <a:rPr sz="2450" spc="-215" dirty="0">
                <a:latin typeface="Verdana"/>
                <a:cs typeface="Verdana"/>
              </a:rPr>
              <a:t> </a:t>
            </a:r>
            <a:r>
              <a:rPr sz="2450" spc="70" dirty="0">
                <a:latin typeface="Verdana"/>
                <a:cs typeface="Verdana"/>
              </a:rPr>
              <a:t>L</a:t>
            </a:r>
            <a:r>
              <a:rPr sz="2450" spc="35" dirty="0">
                <a:latin typeface="Verdana"/>
                <a:cs typeface="Verdana"/>
              </a:rPr>
              <a:t>et</a:t>
            </a:r>
            <a:r>
              <a:rPr sz="2450" spc="-160" dirty="0">
                <a:latin typeface="Verdana"/>
                <a:cs typeface="Verdana"/>
              </a:rPr>
              <a:t>'</a:t>
            </a:r>
            <a:r>
              <a:rPr sz="2450" spc="-70" dirty="0">
                <a:latin typeface="Verdana"/>
                <a:cs typeface="Verdana"/>
              </a:rPr>
              <a:t>s</a:t>
            </a:r>
            <a:r>
              <a:rPr sz="2450" spc="-215" dirty="0">
                <a:latin typeface="Verdana"/>
                <a:cs typeface="Verdana"/>
              </a:rPr>
              <a:t> </a:t>
            </a:r>
            <a:r>
              <a:rPr sz="2450" spc="150" dirty="0">
                <a:latin typeface="Verdana"/>
                <a:cs typeface="Verdana"/>
              </a:rPr>
              <a:t>d</a:t>
            </a:r>
            <a:r>
              <a:rPr sz="2450" spc="-10" dirty="0">
                <a:latin typeface="Verdana"/>
                <a:cs typeface="Verdana"/>
              </a:rPr>
              <a:t>i</a:t>
            </a:r>
            <a:r>
              <a:rPr sz="2450" spc="-150" dirty="0">
                <a:latin typeface="Verdana"/>
                <a:cs typeface="Verdana"/>
              </a:rPr>
              <a:t>v</a:t>
            </a:r>
            <a:r>
              <a:rPr sz="2450" spc="35" dirty="0">
                <a:latin typeface="Verdana"/>
                <a:cs typeface="Verdana"/>
              </a:rPr>
              <a:t>e</a:t>
            </a:r>
            <a:r>
              <a:rPr sz="2450" spc="-215" dirty="0">
                <a:latin typeface="Verdana"/>
                <a:cs typeface="Verdana"/>
              </a:rPr>
              <a:t> </a:t>
            </a:r>
            <a:r>
              <a:rPr sz="2450" spc="-10" dirty="0">
                <a:latin typeface="Verdana"/>
                <a:cs typeface="Verdana"/>
              </a:rPr>
              <a:t>i</a:t>
            </a:r>
            <a:r>
              <a:rPr sz="2450" spc="125" dirty="0">
                <a:latin typeface="Verdana"/>
                <a:cs typeface="Verdana"/>
              </a:rPr>
              <a:t>n</a:t>
            </a:r>
            <a:r>
              <a:rPr sz="2450" spc="-325" dirty="0">
                <a:latin typeface="Verdana"/>
                <a:cs typeface="Verdana"/>
              </a:rPr>
              <a:t>!</a:t>
            </a:r>
            <a:endParaRPr sz="2450" dirty="0">
              <a:latin typeface="Verdana"/>
              <a:cs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FBDA4B-0BBB-3AEC-F7D7-752C327A6327}"/>
              </a:ext>
            </a:extLst>
          </p:cNvPr>
          <p:cNvSpPr/>
          <p:nvPr/>
        </p:nvSpPr>
        <p:spPr>
          <a:xfrm>
            <a:off x="-69850" y="0"/>
            <a:ext cx="18516600" cy="10407650"/>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828CEDA4-536F-592F-79D2-7C2E37F2AFCC}"/>
              </a:ext>
            </a:extLst>
          </p:cNvPr>
          <p:cNvSpPr/>
          <p:nvPr/>
        </p:nvSpPr>
        <p:spPr>
          <a:xfrm>
            <a:off x="-69850" y="0"/>
            <a:ext cx="9220200" cy="1040765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Rectangle: Single Corner Snipped 3">
            <a:extLst>
              <a:ext uri="{FF2B5EF4-FFF2-40B4-BE49-F238E27FC236}">
                <a16:creationId xmlns:a16="http://schemas.microsoft.com/office/drawing/2014/main" id="{E9BB5FD6-D1BD-E6A5-12A1-F5DC86BF5FAE}"/>
              </a:ext>
            </a:extLst>
          </p:cNvPr>
          <p:cNvSpPr/>
          <p:nvPr/>
        </p:nvSpPr>
        <p:spPr>
          <a:xfrm>
            <a:off x="1530350" y="799864"/>
            <a:ext cx="4876800" cy="844786"/>
          </a:xfrm>
          <a:prstGeom prst="snip1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8A6A1FC7-9463-6944-D94F-C8C088E074A0}"/>
              </a:ext>
            </a:extLst>
          </p:cNvPr>
          <p:cNvSpPr txBox="1"/>
          <p:nvPr/>
        </p:nvSpPr>
        <p:spPr>
          <a:xfrm>
            <a:off x="6350" y="956746"/>
            <a:ext cx="8284724" cy="523220"/>
          </a:xfrm>
          <a:prstGeom prst="rect">
            <a:avLst/>
          </a:prstGeom>
          <a:noFill/>
        </p:spPr>
        <p:txBody>
          <a:bodyPr wrap="square">
            <a:spAutoFit/>
          </a:bodyPr>
          <a:lstStyle/>
          <a:p>
            <a:pPr algn="ctr"/>
            <a:r>
              <a:rPr lang="en-US" sz="2800" dirty="0">
                <a:latin typeface="Times New Roman" panose="02020603050405020304" pitchFamily="18" charset="0"/>
                <a:cs typeface="Times New Roman" panose="02020603050405020304" pitchFamily="18" charset="0"/>
              </a:rPr>
              <a:t>PURPOSE</a:t>
            </a:r>
            <a:endParaRPr lang="en-IN"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AFAC1C5-03E0-B155-ECF3-5BB2791E0F9D}"/>
              </a:ext>
            </a:extLst>
          </p:cNvPr>
          <p:cNvSpPr txBox="1"/>
          <p:nvPr/>
        </p:nvSpPr>
        <p:spPr>
          <a:xfrm>
            <a:off x="626488" y="3244850"/>
            <a:ext cx="7827524" cy="4955203"/>
          </a:xfrm>
          <a:prstGeom prst="rect">
            <a:avLst/>
          </a:prstGeom>
          <a:noFill/>
        </p:spPr>
        <p:txBody>
          <a:bodyPr wrap="square" rtlCol="0">
            <a:spAutoFit/>
          </a:bodyPr>
          <a:lstStyle/>
          <a:p>
            <a:pPr algn="just"/>
            <a:r>
              <a:rPr lang="en-US" sz="2400" dirty="0">
                <a:solidFill>
                  <a:schemeClr val="bg2"/>
                </a:solidFill>
                <a:latin typeface="Times New Roman" panose="02020603050405020304" pitchFamily="18" charset="0"/>
                <a:cs typeface="Times New Roman" panose="02020603050405020304" pitchFamily="18" charset="0"/>
              </a:rPr>
              <a:t>The purpose of the "Campus Placement Prediction Android Application" is to fundamentally transform the traditional campus recruitment landscape by harnessing the power of data-driven insights and predictive analytics. </a:t>
            </a:r>
          </a:p>
          <a:p>
            <a:pPr algn="just"/>
            <a:endParaRPr lang="en-US" sz="2400" dirty="0">
              <a:solidFill>
                <a:schemeClr val="bg2"/>
              </a:solidFill>
              <a:latin typeface="Times New Roman" panose="02020603050405020304" pitchFamily="18" charset="0"/>
              <a:cs typeface="Times New Roman" panose="02020603050405020304" pitchFamily="18" charset="0"/>
            </a:endParaRPr>
          </a:p>
          <a:p>
            <a:pPr algn="just"/>
            <a:r>
              <a:rPr lang="en-US" sz="2400" dirty="0">
                <a:solidFill>
                  <a:schemeClr val="bg2"/>
                </a:solidFill>
                <a:latin typeface="Times New Roman" panose="02020603050405020304" pitchFamily="18" charset="0"/>
                <a:cs typeface="Times New Roman" panose="02020603050405020304" pitchFamily="18" charset="0"/>
              </a:rPr>
              <a:t>For students, the app serves as a guiding light, By analyzing their academic performance, skills, and other relevant attributes, the app predicts the likelihood of their placement success. Additionally, the app provides personalized recommendations, enabling students to make informed about skill enhancement and career choices , also driven opportunities.</a:t>
            </a:r>
          </a:p>
          <a:p>
            <a:pPr algn="just"/>
            <a:endParaRPr lang="en-US" sz="2800" dirty="0">
              <a:solidFill>
                <a:schemeClr val="bg2"/>
              </a:solidFill>
            </a:endParaRPr>
          </a:p>
        </p:txBody>
      </p:sp>
      <p:sp>
        <p:nvSpPr>
          <p:cNvPr id="7" name="TextBox 6">
            <a:extLst>
              <a:ext uri="{FF2B5EF4-FFF2-40B4-BE49-F238E27FC236}">
                <a16:creationId xmlns:a16="http://schemas.microsoft.com/office/drawing/2014/main" id="{00CD403F-ACEC-3609-565B-A77992512E89}"/>
              </a:ext>
            </a:extLst>
          </p:cNvPr>
          <p:cNvSpPr txBox="1"/>
          <p:nvPr/>
        </p:nvSpPr>
        <p:spPr>
          <a:xfrm>
            <a:off x="10642600" y="1479966"/>
            <a:ext cx="6019800" cy="5078313"/>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On the placement officer's end, the application revolutionizes candidate selection. It employs historical placement data and </a:t>
            </a:r>
            <a:r>
              <a:rPr lang="en-US" sz="2400">
                <a:latin typeface="Times New Roman" panose="02020603050405020304" pitchFamily="18" charset="0"/>
                <a:cs typeface="Times New Roman" panose="02020603050405020304" pitchFamily="18" charset="0"/>
              </a:rPr>
              <a:t>android application to </a:t>
            </a:r>
            <a:r>
              <a:rPr lang="en-US" sz="2400" dirty="0">
                <a:latin typeface="Times New Roman" panose="02020603050405020304" pitchFamily="18" charset="0"/>
                <a:cs typeface="Times New Roman" panose="02020603050405020304" pitchFamily="18" charset="0"/>
              </a:rPr>
              <a:t>rank candidates based on their predicted placement success</a:t>
            </a:r>
            <a:r>
              <a:rPr lang="en-US" sz="2800" dirty="0">
                <a:latin typeface="Times New Roman" panose="02020603050405020304" pitchFamily="18" charset="0"/>
                <a:cs typeface="Times New Roman" panose="02020603050405020304" pitchFamily="18" charset="0"/>
              </a:rPr>
              <a:t>.</a:t>
            </a:r>
          </a:p>
          <a:p>
            <a:endParaRPr lang="en-IN" sz="2800" dirty="0"/>
          </a:p>
          <a:p>
            <a:pPr algn="just"/>
            <a:r>
              <a:rPr lang="en-US" sz="2400" dirty="0">
                <a:latin typeface="Times New Roman" panose="02020603050405020304" pitchFamily="18" charset="0"/>
                <a:cs typeface="Times New Roman" panose="02020603050405020304" pitchFamily="18" charset="0"/>
              </a:rPr>
              <a:t>Overall, the purpose of the "Campus Placement Prediction Android Application" is to bridge the gap between students and placement officers, By empowering students to enhance their profiles and aiding placement officers in identifying the best-fit candidates.</a:t>
            </a:r>
            <a:endParaRPr lang="en-IN" sz="2400" dirty="0">
              <a:latin typeface="Times New Roman" panose="02020603050405020304" pitchFamily="18" charset="0"/>
              <a:cs typeface="Times New Roman" panose="02020603050405020304" pitchFamily="18" charset="0"/>
            </a:endParaRPr>
          </a:p>
          <a:p>
            <a:endParaRPr lang="en-IN" sz="2800" dirty="0"/>
          </a:p>
        </p:txBody>
      </p:sp>
    </p:spTree>
    <p:extLst>
      <p:ext uri="{BB962C8B-B14F-4D97-AF65-F5344CB8AC3E}">
        <p14:creationId xmlns:p14="http://schemas.microsoft.com/office/powerpoint/2010/main" val="810613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7B3AC9-D83C-4EE3-C981-F74F515DEF74}"/>
              </a:ext>
            </a:extLst>
          </p:cNvPr>
          <p:cNvSpPr txBox="1"/>
          <p:nvPr/>
        </p:nvSpPr>
        <p:spPr>
          <a:xfrm>
            <a:off x="1149350" y="2482850"/>
            <a:ext cx="5562600" cy="5693866"/>
          </a:xfrm>
          <a:prstGeom prst="rect">
            <a:avLst/>
          </a:prstGeom>
          <a:noFill/>
        </p:spPr>
        <p:txBody>
          <a:bodyPr wrap="square">
            <a:spAutoFit/>
          </a:bodyPr>
          <a:lstStyle/>
          <a:p>
            <a:pPr algn="just"/>
            <a:r>
              <a:rPr lang="en-US" sz="2800" b="0" i="0" dirty="0">
                <a:effectLst/>
                <a:latin typeface="Times New Roman" panose="02020603050405020304" pitchFamily="18" charset="0"/>
                <a:cs typeface="Times New Roman" panose="02020603050405020304" pitchFamily="18" charset="0"/>
              </a:rPr>
              <a:t>The current campus placement prediction system, often relying on Excel sheets, presents several challenges due to its manual and spreadsheet-based nature. Using Excel for this purpose introduces issues such as data complexity, error-prone manual data entry, and scalability limitations. Advanced analytics and real-time updates are also lacking, leading to inaccurate predictions and delayed information dissemination.</a:t>
            </a:r>
          </a:p>
        </p:txBody>
      </p:sp>
      <p:sp>
        <p:nvSpPr>
          <p:cNvPr id="4" name="Rectangle: Single Corner Snipped 3">
            <a:extLst>
              <a:ext uri="{FF2B5EF4-FFF2-40B4-BE49-F238E27FC236}">
                <a16:creationId xmlns:a16="http://schemas.microsoft.com/office/drawing/2014/main" id="{A78089B0-CC86-ADC4-3FA7-7C25485135E6}"/>
              </a:ext>
            </a:extLst>
          </p:cNvPr>
          <p:cNvSpPr/>
          <p:nvPr/>
        </p:nvSpPr>
        <p:spPr>
          <a:xfrm>
            <a:off x="1149350" y="882650"/>
            <a:ext cx="5181600" cy="914400"/>
          </a:xfrm>
          <a:prstGeom prst="snip1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A07D4AB2-5BC6-2B01-0AB0-49964F9ABDE7}"/>
              </a:ext>
            </a:extLst>
          </p:cNvPr>
          <p:cNvSpPr txBox="1"/>
          <p:nvPr/>
        </p:nvSpPr>
        <p:spPr>
          <a:xfrm>
            <a:off x="363285" y="1039532"/>
            <a:ext cx="6982299" cy="523220"/>
          </a:xfrm>
          <a:prstGeom prst="rect">
            <a:avLst/>
          </a:prstGeom>
          <a:noFill/>
        </p:spPr>
        <p:txBody>
          <a:bodyPr wrap="square">
            <a:spAutoFit/>
          </a:bodyPr>
          <a:lstStyle/>
          <a:p>
            <a:pPr algn="ctr"/>
            <a:r>
              <a:rPr lang="en-US" sz="2800" dirty="0">
                <a:latin typeface="Times New Roman" panose="02020603050405020304" pitchFamily="18" charset="0"/>
                <a:cs typeface="Times New Roman" panose="02020603050405020304" pitchFamily="18" charset="0"/>
              </a:rPr>
              <a:t>EXISTING SYSTEM</a:t>
            </a:r>
            <a:endParaRPr lang="en-IN"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ADB4B6D-5C6D-4213-F06D-9151D5AFA856}"/>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8235950" y="2178050"/>
            <a:ext cx="9489777" cy="5693866"/>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3593405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2098AD-E920-0284-CAE9-FB4D49465538}"/>
              </a:ext>
            </a:extLst>
          </p:cNvPr>
          <p:cNvSpPr txBox="1"/>
          <p:nvPr/>
        </p:nvSpPr>
        <p:spPr>
          <a:xfrm>
            <a:off x="584290" y="2500372"/>
            <a:ext cx="6400800" cy="6986528"/>
          </a:xfrm>
          <a:prstGeom prst="rect">
            <a:avLst/>
          </a:prstGeom>
          <a:noFill/>
        </p:spPr>
        <p:txBody>
          <a:bodyPr wrap="square" rtlCol="0">
            <a:spAutoFit/>
          </a:bodyPr>
          <a:lstStyle/>
          <a:p>
            <a:pPr algn="just"/>
            <a:r>
              <a:rPr lang="en-US" sz="2800" dirty="0">
                <a:solidFill>
                  <a:schemeClr val="tx1"/>
                </a:solidFill>
                <a:latin typeface="Times New Roman" panose="02020603050405020304" pitchFamily="18" charset="0"/>
                <a:cs typeface="Times New Roman" panose="02020603050405020304" pitchFamily="18" charset="0"/>
              </a:rPr>
              <a:t>The proposed system for the "Campus Placement Prediction Android Application" envisions a game-changing approach to campus placements, leveraging modern technology and user-friendly design. This system will empower students and recruiters alike through its key features.</a:t>
            </a:r>
          </a:p>
          <a:p>
            <a:pPr algn="just"/>
            <a:r>
              <a:rPr lang="en-US" sz="2800" dirty="0">
                <a:latin typeface="Times New Roman" panose="02020603050405020304" pitchFamily="18" charset="0"/>
                <a:cs typeface="Times New Roman" panose="02020603050405020304" pitchFamily="18" charset="0"/>
              </a:rPr>
              <a:t>Recruiters will benefit from a specialized dashboard that simplifies candidate search, displaying a ranked list of potential candidates based on their predicted placement success. Real-time notifications will keep both students and recruiters informed about relevant events and job openings.</a:t>
            </a:r>
          </a:p>
          <a:p>
            <a:pPr algn="just"/>
            <a:endParaRPr lang="en-IN" sz="2800" dirty="0">
              <a:latin typeface="Times New Roman" panose="02020603050405020304" pitchFamily="18" charset="0"/>
              <a:cs typeface="Times New Roman" panose="02020603050405020304" pitchFamily="18" charset="0"/>
            </a:endParaRPr>
          </a:p>
        </p:txBody>
      </p:sp>
      <p:sp>
        <p:nvSpPr>
          <p:cNvPr id="4" name="Rectangle: Single Corner Snipped 3">
            <a:extLst>
              <a:ext uri="{FF2B5EF4-FFF2-40B4-BE49-F238E27FC236}">
                <a16:creationId xmlns:a16="http://schemas.microsoft.com/office/drawing/2014/main" id="{B8445BF0-6C31-1F00-2EC0-AA1B18424815}"/>
              </a:ext>
            </a:extLst>
          </p:cNvPr>
          <p:cNvSpPr/>
          <p:nvPr/>
        </p:nvSpPr>
        <p:spPr>
          <a:xfrm>
            <a:off x="989354" y="806450"/>
            <a:ext cx="4863097" cy="902703"/>
          </a:xfrm>
          <a:prstGeom prst="snip1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10FD1E8A-A920-3886-0139-F28F1B279E0B}"/>
              </a:ext>
            </a:extLst>
          </p:cNvPr>
          <p:cNvSpPr txBox="1"/>
          <p:nvPr/>
        </p:nvSpPr>
        <p:spPr>
          <a:xfrm>
            <a:off x="203290" y="963333"/>
            <a:ext cx="6553110" cy="523220"/>
          </a:xfrm>
          <a:prstGeom prst="rect">
            <a:avLst/>
          </a:prstGeom>
          <a:noFill/>
        </p:spPr>
        <p:txBody>
          <a:bodyPr wrap="square">
            <a:spAutoFit/>
          </a:bodyPr>
          <a:lstStyle/>
          <a:p>
            <a:pPr algn="ctr"/>
            <a:r>
              <a:rPr lang="en-US" sz="2800" dirty="0">
                <a:latin typeface="Times New Roman" panose="02020603050405020304" pitchFamily="18" charset="0"/>
                <a:cs typeface="Times New Roman" panose="02020603050405020304" pitchFamily="18" charset="0"/>
              </a:rPr>
              <a:t>PROPOSED SYSTEM</a:t>
            </a:r>
            <a:endParaRPr lang="en-IN"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761E4DF-369E-B726-A75A-8AE7FA7A6FE8}"/>
              </a:ext>
            </a:extLst>
          </p:cNvPr>
          <p:cNvPicPr>
            <a:picLocks noChangeAspect="1"/>
          </p:cNvPicPr>
          <p:nvPr/>
        </p:nvPicPr>
        <p:blipFill rotWithShape="1">
          <a:blip r:embed="rId2">
            <a:extLst>
              <a:ext uri="{28A0092B-C50C-407E-A947-70E740481C1C}">
                <a14:useLocalDpi xmlns:a14="http://schemas.microsoft.com/office/drawing/2010/main" val="0"/>
              </a:ext>
            </a:extLst>
          </a:blip>
          <a:srcRect b="40554"/>
          <a:stretch/>
        </p:blipFill>
        <p:spPr>
          <a:xfrm>
            <a:off x="9150350" y="1373411"/>
            <a:ext cx="8463774" cy="75528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64675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8124824" cy="10286999"/>
          </a:xfrm>
          <a:prstGeom prst="rect">
            <a:avLst/>
          </a:prstGeom>
        </p:spPr>
      </p:pic>
      <p:sp>
        <p:nvSpPr>
          <p:cNvPr id="3" name="object 3"/>
          <p:cNvSpPr txBox="1">
            <a:spLocks noGrp="1"/>
          </p:cNvSpPr>
          <p:nvPr>
            <p:ph type="title"/>
          </p:nvPr>
        </p:nvSpPr>
        <p:spPr>
          <a:xfrm>
            <a:off x="8877999" y="1126110"/>
            <a:ext cx="8648700" cy="1752600"/>
          </a:xfrm>
          <a:prstGeom prst="rect">
            <a:avLst/>
          </a:prstGeom>
          <a:solidFill>
            <a:srgbClr val="000000"/>
          </a:solidFill>
        </p:spPr>
        <p:txBody>
          <a:bodyPr vert="horz" wrap="square" lIns="0" tIns="425450" rIns="0" bIns="0" rtlCol="0">
            <a:spAutoFit/>
          </a:bodyPr>
          <a:lstStyle/>
          <a:p>
            <a:pPr marR="28575" algn="ctr">
              <a:lnSpc>
                <a:spcPct val="100000"/>
              </a:lnSpc>
              <a:spcBef>
                <a:spcPts val="3350"/>
              </a:spcBef>
            </a:pPr>
            <a:r>
              <a:rPr sz="4400" spc="-90" dirty="0">
                <a:solidFill>
                  <a:srgbClr val="FFFFFF"/>
                </a:solidFill>
              </a:rPr>
              <a:t>Objective</a:t>
            </a:r>
            <a:endParaRPr sz="4400" dirty="0"/>
          </a:p>
        </p:txBody>
      </p:sp>
      <p:sp>
        <p:nvSpPr>
          <p:cNvPr id="4" name="object 4"/>
          <p:cNvSpPr txBox="1"/>
          <p:nvPr/>
        </p:nvSpPr>
        <p:spPr>
          <a:xfrm>
            <a:off x="9428062" y="3393156"/>
            <a:ext cx="7509509" cy="3968651"/>
          </a:xfrm>
          <a:prstGeom prst="rect">
            <a:avLst/>
          </a:prstGeom>
        </p:spPr>
        <p:txBody>
          <a:bodyPr vert="horz" wrap="square" lIns="0" tIns="10795" rIns="0" bIns="0" rtlCol="0">
            <a:spAutoFit/>
          </a:bodyPr>
          <a:lstStyle/>
          <a:p>
            <a:pPr marL="12700" marR="5080" indent="-635" algn="just">
              <a:lnSpc>
                <a:spcPct val="117700"/>
              </a:lnSpc>
              <a:spcBef>
                <a:spcPts val="85"/>
              </a:spcBef>
            </a:pPr>
            <a:r>
              <a:rPr lang="en-IN" sz="2450" spc="70" dirty="0">
                <a:latin typeface="Verdana"/>
                <a:cs typeface="Verdana"/>
              </a:rPr>
              <a:t>		</a:t>
            </a:r>
            <a:r>
              <a:rPr sz="2450" spc="70" dirty="0">
                <a:latin typeface="Verdana"/>
                <a:cs typeface="Verdana"/>
              </a:rPr>
              <a:t>Our</a:t>
            </a:r>
            <a:r>
              <a:rPr sz="2450" spc="-215" dirty="0">
                <a:latin typeface="Verdana"/>
                <a:cs typeface="Verdana"/>
              </a:rPr>
              <a:t> </a:t>
            </a:r>
            <a:r>
              <a:rPr sz="2450" spc="10" dirty="0">
                <a:latin typeface="Verdana"/>
                <a:cs typeface="Verdana"/>
              </a:rPr>
              <a:t>objective</a:t>
            </a:r>
            <a:r>
              <a:rPr sz="2450" spc="-215" dirty="0">
                <a:latin typeface="Verdana"/>
                <a:cs typeface="Verdana"/>
              </a:rPr>
              <a:t> </a:t>
            </a:r>
            <a:r>
              <a:rPr sz="2450" spc="-40" dirty="0">
                <a:latin typeface="Verdana"/>
                <a:cs typeface="Verdana"/>
              </a:rPr>
              <a:t>is</a:t>
            </a:r>
            <a:r>
              <a:rPr sz="2450" spc="-215" dirty="0">
                <a:latin typeface="Verdana"/>
                <a:cs typeface="Verdana"/>
              </a:rPr>
              <a:t> </a:t>
            </a:r>
            <a:r>
              <a:rPr sz="2450" spc="25" dirty="0">
                <a:latin typeface="Verdana"/>
                <a:cs typeface="Verdana"/>
              </a:rPr>
              <a:t>to</a:t>
            </a:r>
            <a:r>
              <a:rPr sz="2450" spc="-215" dirty="0">
                <a:latin typeface="Verdana"/>
                <a:cs typeface="Verdana"/>
              </a:rPr>
              <a:t> </a:t>
            </a:r>
            <a:r>
              <a:rPr sz="2450" spc="35" dirty="0">
                <a:latin typeface="Verdana"/>
                <a:cs typeface="Verdana"/>
              </a:rPr>
              <a:t>develop</a:t>
            </a:r>
            <a:r>
              <a:rPr sz="2450" spc="-215" dirty="0">
                <a:latin typeface="Verdana"/>
                <a:cs typeface="Verdana"/>
              </a:rPr>
              <a:t> </a:t>
            </a:r>
            <a:r>
              <a:rPr sz="2450" spc="55" dirty="0">
                <a:latin typeface="Verdana"/>
                <a:cs typeface="Verdana"/>
              </a:rPr>
              <a:t>an</a:t>
            </a:r>
            <a:r>
              <a:rPr sz="2450" spc="-215" dirty="0">
                <a:latin typeface="Verdana"/>
                <a:cs typeface="Verdana"/>
              </a:rPr>
              <a:t> </a:t>
            </a:r>
            <a:r>
              <a:rPr sz="2450" spc="70" dirty="0">
                <a:latin typeface="Verdana"/>
                <a:cs typeface="Verdana"/>
              </a:rPr>
              <a:t>Android</a:t>
            </a:r>
            <a:r>
              <a:rPr sz="2450" spc="-215" dirty="0">
                <a:latin typeface="Verdana"/>
                <a:cs typeface="Verdana"/>
              </a:rPr>
              <a:t> </a:t>
            </a:r>
            <a:r>
              <a:rPr sz="2450" spc="95" dirty="0">
                <a:latin typeface="Verdana"/>
                <a:cs typeface="Verdana"/>
              </a:rPr>
              <a:t>app</a:t>
            </a:r>
            <a:r>
              <a:rPr sz="2450" spc="-215" dirty="0">
                <a:latin typeface="Verdana"/>
                <a:cs typeface="Verdana"/>
              </a:rPr>
              <a:t> </a:t>
            </a:r>
            <a:r>
              <a:rPr sz="2450" spc="45" dirty="0">
                <a:latin typeface="Verdana"/>
                <a:cs typeface="Verdana"/>
              </a:rPr>
              <a:t>that </a:t>
            </a:r>
            <a:r>
              <a:rPr sz="2450" spc="-850" dirty="0">
                <a:latin typeface="Verdana"/>
                <a:cs typeface="Verdana"/>
              </a:rPr>
              <a:t> </a:t>
            </a:r>
            <a:r>
              <a:rPr sz="2450" spc="75" dirty="0">
                <a:latin typeface="Verdana"/>
                <a:cs typeface="Verdana"/>
              </a:rPr>
              <a:t>ut</a:t>
            </a:r>
            <a:r>
              <a:rPr sz="2450" spc="-10" dirty="0">
                <a:latin typeface="Verdana"/>
                <a:cs typeface="Verdana"/>
              </a:rPr>
              <a:t>ili</a:t>
            </a:r>
            <a:r>
              <a:rPr sz="2450" spc="-50" dirty="0">
                <a:latin typeface="Verdana"/>
                <a:cs typeface="Verdana"/>
              </a:rPr>
              <a:t>z</a:t>
            </a:r>
            <a:r>
              <a:rPr sz="2450" spc="35" dirty="0">
                <a:latin typeface="Verdana"/>
                <a:cs typeface="Verdana"/>
              </a:rPr>
              <a:t>e</a:t>
            </a:r>
            <a:r>
              <a:rPr sz="2450" spc="-70" dirty="0">
                <a:latin typeface="Verdana"/>
                <a:cs typeface="Verdana"/>
              </a:rPr>
              <a:t>s</a:t>
            </a:r>
            <a:r>
              <a:rPr sz="2450" spc="-215" dirty="0">
                <a:latin typeface="Verdana"/>
                <a:cs typeface="Verdana"/>
              </a:rPr>
              <a:t> </a:t>
            </a:r>
            <a:r>
              <a:rPr lang="en-IN" sz="2450" spc="240" dirty="0">
                <a:latin typeface="Verdana"/>
                <a:cs typeface="Verdana"/>
              </a:rPr>
              <a:t>android application </a:t>
            </a:r>
            <a:r>
              <a:rPr sz="2450" spc="-15" dirty="0">
                <a:latin typeface="Verdana"/>
                <a:cs typeface="Verdana"/>
              </a:rPr>
              <a:t>t</a:t>
            </a:r>
            <a:r>
              <a:rPr sz="2450" spc="60" dirty="0">
                <a:latin typeface="Verdana"/>
                <a:cs typeface="Verdana"/>
              </a:rPr>
              <a:t>o</a:t>
            </a:r>
            <a:r>
              <a:rPr sz="2450" spc="-215" dirty="0">
                <a:latin typeface="Verdana"/>
                <a:cs typeface="Verdana"/>
              </a:rPr>
              <a:t> </a:t>
            </a:r>
            <a:r>
              <a:rPr sz="2450" spc="150" dirty="0">
                <a:latin typeface="Verdana"/>
                <a:cs typeface="Verdana"/>
              </a:rPr>
              <a:t>p</a:t>
            </a:r>
            <a:r>
              <a:rPr sz="2450" spc="-90" dirty="0">
                <a:latin typeface="Verdana"/>
                <a:cs typeface="Verdana"/>
              </a:rPr>
              <a:t>r</a:t>
            </a:r>
            <a:r>
              <a:rPr sz="2450" spc="35" dirty="0">
                <a:latin typeface="Verdana"/>
                <a:cs typeface="Verdana"/>
              </a:rPr>
              <a:t>e</a:t>
            </a:r>
            <a:r>
              <a:rPr sz="2450" spc="150" dirty="0">
                <a:latin typeface="Verdana"/>
                <a:cs typeface="Verdana"/>
              </a:rPr>
              <a:t>d</a:t>
            </a:r>
            <a:r>
              <a:rPr sz="2450" spc="-10" dirty="0">
                <a:latin typeface="Verdana"/>
                <a:cs typeface="Verdana"/>
              </a:rPr>
              <a:t>i</a:t>
            </a:r>
            <a:r>
              <a:rPr sz="2450" spc="125" dirty="0">
                <a:latin typeface="Verdana"/>
                <a:cs typeface="Verdana"/>
              </a:rPr>
              <a:t>c</a:t>
            </a:r>
            <a:r>
              <a:rPr sz="2450" spc="35" dirty="0">
                <a:latin typeface="Verdana"/>
                <a:cs typeface="Verdana"/>
              </a:rPr>
              <a:t>t  t</a:t>
            </a:r>
            <a:r>
              <a:rPr sz="2450" spc="125" dirty="0">
                <a:latin typeface="Verdana"/>
                <a:cs typeface="Verdana"/>
              </a:rPr>
              <a:t>h</a:t>
            </a:r>
            <a:r>
              <a:rPr sz="2450" spc="35" dirty="0">
                <a:latin typeface="Verdana"/>
                <a:cs typeface="Verdana"/>
              </a:rPr>
              <a:t>e</a:t>
            </a:r>
            <a:r>
              <a:rPr sz="2450" spc="-215" dirty="0">
                <a:latin typeface="Verdana"/>
                <a:cs typeface="Verdana"/>
              </a:rPr>
              <a:t> </a:t>
            </a:r>
            <a:r>
              <a:rPr sz="2450" spc="114" dirty="0">
                <a:latin typeface="Verdana"/>
                <a:cs typeface="Verdana"/>
              </a:rPr>
              <a:t>c</a:t>
            </a:r>
            <a:r>
              <a:rPr sz="2450" spc="-15" dirty="0">
                <a:latin typeface="Verdana"/>
                <a:cs typeface="Verdana"/>
              </a:rPr>
              <a:t>a</a:t>
            </a:r>
            <a:r>
              <a:rPr sz="2450" spc="-90" dirty="0">
                <a:latin typeface="Verdana"/>
                <a:cs typeface="Verdana"/>
              </a:rPr>
              <a:t>r</a:t>
            </a:r>
            <a:r>
              <a:rPr sz="2450" spc="35" dirty="0">
                <a:latin typeface="Verdana"/>
                <a:cs typeface="Verdana"/>
              </a:rPr>
              <a:t>ee</a:t>
            </a:r>
            <a:r>
              <a:rPr sz="2450" spc="-55" dirty="0">
                <a:latin typeface="Verdana"/>
                <a:cs typeface="Verdana"/>
              </a:rPr>
              <a:t>r</a:t>
            </a:r>
            <a:r>
              <a:rPr sz="2450" spc="-215" dirty="0">
                <a:latin typeface="Verdana"/>
                <a:cs typeface="Verdana"/>
              </a:rPr>
              <a:t> </a:t>
            </a:r>
            <a:r>
              <a:rPr sz="2450" spc="150" dirty="0">
                <a:latin typeface="Verdana"/>
                <a:cs typeface="Verdana"/>
              </a:rPr>
              <a:t>p</a:t>
            </a:r>
            <a:r>
              <a:rPr sz="2450" spc="-10" dirty="0">
                <a:latin typeface="Verdana"/>
                <a:cs typeface="Verdana"/>
              </a:rPr>
              <a:t>l</a:t>
            </a:r>
            <a:r>
              <a:rPr sz="2450" spc="-15" dirty="0">
                <a:latin typeface="Verdana"/>
                <a:cs typeface="Verdana"/>
              </a:rPr>
              <a:t>a</a:t>
            </a:r>
            <a:r>
              <a:rPr sz="2450" spc="90" dirty="0">
                <a:latin typeface="Verdana"/>
                <a:cs typeface="Verdana"/>
              </a:rPr>
              <a:t>c</a:t>
            </a:r>
            <a:r>
              <a:rPr sz="2450" spc="35" dirty="0">
                <a:latin typeface="Verdana"/>
                <a:cs typeface="Verdana"/>
              </a:rPr>
              <a:t>e</a:t>
            </a:r>
            <a:r>
              <a:rPr sz="2450" spc="240" dirty="0">
                <a:latin typeface="Verdana"/>
                <a:cs typeface="Verdana"/>
              </a:rPr>
              <a:t>m</a:t>
            </a:r>
            <a:r>
              <a:rPr sz="2450" spc="35" dirty="0">
                <a:latin typeface="Verdana"/>
                <a:cs typeface="Verdana"/>
              </a:rPr>
              <a:t>e</a:t>
            </a:r>
            <a:r>
              <a:rPr sz="2450" spc="125" dirty="0">
                <a:latin typeface="Verdana"/>
                <a:cs typeface="Verdana"/>
              </a:rPr>
              <a:t>n</a:t>
            </a:r>
            <a:r>
              <a:rPr sz="2450" spc="35" dirty="0">
                <a:latin typeface="Verdana"/>
                <a:cs typeface="Verdana"/>
              </a:rPr>
              <a:t>t</a:t>
            </a:r>
            <a:r>
              <a:rPr sz="2450" spc="-215" dirty="0">
                <a:latin typeface="Verdana"/>
                <a:cs typeface="Verdana"/>
              </a:rPr>
              <a:t> </a:t>
            </a:r>
            <a:r>
              <a:rPr sz="2450" spc="60" dirty="0">
                <a:latin typeface="Verdana"/>
                <a:cs typeface="Verdana"/>
              </a:rPr>
              <a:t>o</a:t>
            </a:r>
            <a:r>
              <a:rPr sz="2450" spc="-25" dirty="0">
                <a:latin typeface="Verdana"/>
                <a:cs typeface="Verdana"/>
              </a:rPr>
              <a:t>f</a:t>
            </a:r>
            <a:r>
              <a:rPr sz="2450" spc="-215" dirty="0">
                <a:latin typeface="Verdana"/>
                <a:cs typeface="Verdana"/>
              </a:rPr>
              <a:t> </a:t>
            </a:r>
            <a:r>
              <a:rPr sz="2450" spc="90" dirty="0">
                <a:latin typeface="Verdana"/>
                <a:cs typeface="Verdana"/>
              </a:rPr>
              <a:t>c</a:t>
            </a:r>
            <a:r>
              <a:rPr sz="2450" spc="60" dirty="0">
                <a:latin typeface="Verdana"/>
                <a:cs typeface="Verdana"/>
              </a:rPr>
              <a:t>o</a:t>
            </a:r>
            <a:r>
              <a:rPr sz="2450" spc="-10" dirty="0">
                <a:latin typeface="Verdana"/>
                <a:cs typeface="Verdana"/>
              </a:rPr>
              <a:t>ll</a:t>
            </a:r>
            <a:r>
              <a:rPr sz="2450" spc="35" dirty="0">
                <a:latin typeface="Verdana"/>
                <a:cs typeface="Verdana"/>
              </a:rPr>
              <a:t>e</a:t>
            </a:r>
            <a:r>
              <a:rPr sz="2450" spc="100" dirty="0">
                <a:latin typeface="Verdana"/>
                <a:cs typeface="Verdana"/>
              </a:rPr>
              <a:t>ge</a:t>
            </a:r>
            <a:r>
              <a:rPr sz="2450" spc="-215" dirty="0">
                <a:latin typeface="Verdana"/>
                <a:cs typeface="Verdana"/>
              </a:rPr>
              <a:t> </a:t>
            </a:r>
            <a:r>
              <a:rPr sz="2450" spc="-70" dirty="0">
                <a:latin typeface="Verdana"/>
                <a:cs typeface="Verdana"/>
              </a:rPr>
              <a:t>s</a:t>
            </a:r>
            <a:r>
              <a:rPr sz="2450" spc="35" dirty="0">
                <a:latin typeface="Verdana"/>
                <a:cs typeface="Verdana"/>
              </a:rPr>
              <a:t>t</a:t>
            </a:r>
            <a:r>
              <a:rPr sz="2450" spc="114" dirty="0">
                <a:latin typeface="Verdana"/>
                <a:cs typeface="Verdana"/>
              </a:rPr>
              <a:t>u</a:t>
            </a:r>
            <a:r>
              <a:rPr sz="2450" spc="150" dirty="0">
                <a:latin typeface="Verdana"/>
                <a:cs typeface="Verdana"/>
              </a:rPr>
              <a:t>d</a:t>
            </a:r>
            <a:r>
              <a:rPr sz="2450" spc="35" dirty="0">
                <a:latin typeface="Verdana"/>
                <a:cs typeface="Verdana"/>
              </a:rPr>
              <a:t>e</a:t>
            </a:r>
            <a:r>
              <a:rPr sz="2450" spc="125" dirty="0">
                <a:latin typeface="Verdana"/>
                <a:cs typeface="Verdana"/>
              </a:rPr>
              <a:t>n</a:t>
            </a:r>
            <a:r>
              <a:rPr sz="2450" spc="35" dirty="0">
                <a:latin typeface="Verdana"/>
                <a:cs typeface="Verdana"/>
              </a:rPr>
              <a:t>t</a:t>
            </a:r>
            <a:r>
              <a:rPr sz="2450" spc="-70" dirty="0">
                <a:latin typeface="Verdana"/>
                <a:cs typeface="Verdana"/>
              </a:rPr>
              <a:t>s</a:t>
            </a:r>
            <a:r>
              <a:rPr sz="2450" spc="-370" dirty="0">
                <a:latin typeface="Verdana"/>
                <a:cs typeface="Verdana"/>
              </a:rPr>
              <a:t>.</a:t>
            </a:r>
            <a:r>
              <a:rPr sz="2450" spc="-215" dirty="0">
                <a:latin typeface="Verdana"/>
                <a:cs typeface="Verdana"/>
              </a:rPr>
              <a:t> </a:t>
            </a:r>
            <a:r>
              <a:rPr sz="2450" spc="185" dirty="0">
                <a:latin typeface="Verdana"/>
                <a:cs typeface="Verdana"/>
              </a:rPr>
              <a:t>B</a:t>
            </a:r>
            <a:r>
              <a:rPr sz="2450" spc="-80" dirty="0">
                <a:latin typeface="Verdana"/>
                <a:cs typeface="Verdana"/>
              </a:rPr>
              <a:t>y  </a:t>
            </a:r>
            <a:r>
              <a:rPr sz="2450" spc="-15" dirty="0">
                <a:latin typeface="Verdana"/>
                <a:cs typeface="Verdana"/>
              </a:rPr>
              <a:t>a</a:t>
            </a:r>
            <a:r>
              <a:rPr sz="2450" spc="125" dirty="0">
                <a:latin typeface="Verdana"/>
                <a:cs typeface="Verdana"/>
              </a:rPr>
              <a:t>n</a:t>
            </a:r>
            <a:r>
              <a:rPr sz="2450" spc="-15" dirty="0">
                <a:latin typeface="Verdana"/>
                <a:cs typeface="Verdana"/>
              </a:rPr>
              <a:t>a</a:t>
            </a:r>
            <a:r>
              <a:rPr sz="2450" spc="-10" dirty="0">
                <a:latin typeface="Verdana"/>
                <a:cs typeface="Verdana"/>
              </a:rPr>
              <a:t>l</a:t>
            </a:r>
            <a:r>
              <a:rPr sz="2450" spc="-135" dirty="0">
                <a:latin typeface="Verdana"/>
                <a:cs typeface="Verdana"/>
              </a:rPr>
              <a:t>y</a:t>
            </a:r>
            <a:r>
              <a:rPr sz="2450" spc="-25" dirty="0">
                <a:latin typeface="Verdana"/>
                <a:cs typeface="Verdana"/>
              </a:rPr>
              <a:t>z</a:t>
            </a:r>
            <a:r>
              <a:rPr sz="2450" spc="-10" dirty="0">
                <a:latin typeface="Verdana"/>
                <a:cs typeface="Verdana"/>
              </a:rPr>
              <a:t>i</a:t>
            </a:r>
            <a:r>
              <a:rPr sz="2450" spc="125" dirty="0">
                <a:latin typeface="Verdana"/>
                <a:cs typeface="Verdana"/>
              </a:rPr>
              <a:t>n</a:t>
            </a:r>
            <a:r>
              <a:rPr sz="2450" spc="170" dirty="0">
                <a:latin typeface="Verdana"/>
                <a:cs typeface="Verdana"/>
              </a:rPr>
              <a:t>g</a:t>
            </a:r>
            <a:r>
              <a:rPr sz="2450" spc="-215" dirty="0">
                <a:latin typeface="Verdana"/>
                <a:cs typeface="Verdana"/>
              </a:rPr>
              <a:t> </a:t>
            </a:r>
            <a:r>
              <a:rPr sz="2450" spc="-150" dirty="0">
                <a:latin typeface="Verdana"/>
                <a:cs typeface="Verdana"/>
              </a:rPr>
              <a:t>v</a:t>
            </a:r>
            <a:r>
              <a:rPr sz="2450" spc="-15" dirty="0">
                <a:latin typeface="Verdana"/>
                <a:cs typeface="Verdana"/>
              </a:rPr>
              <a:t>a</a:t>
            </a:r>
            <a:r>
              <a:rPr sz="2450" spc="-75" dirty="0">
                <a:latin typeface="Verdana"/>
                <a:cs typeface="Verdana"/>
              </a:rPr>
              <a:t>r</a:t>
            </a:r>
            <a:r>
              <a:rPr sz="2450" spc="-10" dirty="0">
                <a:latin typeface="Verdana"/>
                <a:cs typeface="Verdana"/>
              </a:rPr>
              <a:t>i</a:t>
            </a:r>
            <a:r>
              <a:rPr sz="2450" spc="60" dirty="0">
                <a:latin typeface="Verdana"/>
                <a:cs typeface="Verdana"/>
              </a:rPr>
              <a:t>o</a:t>
            </a:r>
            <a:r>
              <a:rPr sz="2450" spc="114" dirty="0">
                <a:latin typeface="Verdana"/>
                <a:cs typeface="Verdana"/>
              </a:rPr>
              <a:t>u</a:t>
            </a:r>
            <a:r>
              <a:rPr sz="2450" spc="-70" dirty="0">
                <a:latin typeface="Verdana"/>
                <a:cs typeface="Verdana"/>
              </a:rPr>
              <a:t>s</a:t>
            </a:r>
            <a:r>
              <a:rPr sz="2450" spc="-215" dirty="0">
                <a:latin typeface="Verdana"/>
                <a:cs typeface="Verdana"/>
              </a:rPr>
              <a:t> </a:t>
            </a:r>
            <a:r>
              <a:rPr sz="2450" spc="-50" dirty="0">
                <a:latin typeface="Verdana"/>
                <a:cs typeface="Verdana"/>
              </a:rPr>
              <a:t>f</a:t>
            </a:r>
            <a:r>
              <a:rPr sz="2450" spc="-15" dirty="0">
                <a:latin typeface="Verdana"/>
                <a:cs typeface="Verdana"/>
              </a:rPr>
              <a:t>a</a:t>
            </a:r>
            <a:r>
              <a:rPr sz="2450" spc="125" dirty="0">
                <a:latin typeface="Verdana"/>
                <a:cs typeface="Verdana"/>
              </a:rPr>
              <a:t>c</a:t>
            </a:r>
            <a:r>
              <a:rPr sz="2450" spc="-15" dirty="0">
                <a:latin typeface="Verdana"/>
                <a:cs typeface="Verdana"/>
              </a:rPr>
              <a:t>t</a:t>
            </a:r>
            <a:r>
              <a:rPr sz="2450" spc="60" dirty="0">
                <a:latin typeface="Verdana"/>
                <a:cs typeface="Verdana"/>
              </a:rPr>
              <a:t>o</a:t>
            </a:r>
            <a:r>
              <a:rPr sz="2450" spc="-65" dirty="0">
                <a:latin typeface="Verdana"/>
                <a:cs typeface="Verdana"/>
              </a:rPr>
              <a:t>r</a:t>
            </a:r>
            <a:r>
              <a:rPr sz="2450" spc="-70" dirty="0">
                <a:latin typeface="Verdana"/>
                <a:cs typeface="Verdana"/>
              </a:rPr>
              <a:t>s</a:t>
            </a:r>
            <a:r>
              <a:rPr sz="2450" spc="-215" dirty="0">
                <a:latin typeface="Verdana"/>
                <a:cs typeface="Verdana"/>
              </a:rPr>
              <a:t> </a:t>
            </a:r>
            <a:r>
              <a:rPr sz="2450" spc="-70" dirty="0">
                <a:latin typeface="Verdana"/>
                <a:cs typeface="Verdana"/>
              </a:rPr>
              <a:t>s</a:t>
            </a:r>
            <a:r>
              <a:rPr sz="2450" spc="114" dirty="0">
                <a:latin typeface="Verdana"/>
                <a:cs typeface="Verdana"/>
              </a:rPr>
              <a:t>u</a:t>
            </a:r>
            <a:r>
              <a:rPr sz="2450" spc="95" dirty="0">
                <a:latin typeface="Verdana"/>
                <a:cs typeface="Verdana"/>
              </a:rPr>
              <a:t>c</a:t>
            </a:r>
            <a:r>
              <a:rPr sz="2450" spc="125" dirty="0">
                <a:latin typeface="Verdana"/>
                <a:cs typeface="Verdana"/>
              </a:rPr>
              <a:t>h</a:t>
            </a:r>
            <a:r>
              <a:rPr sz="2450" spc="-215" dirty="0">
                <a:latin typeface="Verdana"/>
                <a:cs typeface="Verdana"/>
              </a:rPr>
              <a:t> </a:t>
            </a:r>
            <a:r>
              <a:rPr sz="2450" spc="-15" dirty="0">
                <a:latin typeface="Verdana"/>
                <a:cs typeface="Verdana"/>
              </a:rPr>
              <a:t>a</a:t>
            </a:r>
            <a:r>
              <a:rPr sz="2450" spc="-70" dirty="0">
                <a:latin typeface="Verdana"/>
                <a:cs typeface="Verdana"/>
              </a:rPr>
              <a:t>s</a:t>
            </a:r>
            <a:r>
              <a:rPr sz="2450" spc="-215" dirty="0">
                <a:latin typeface="Verdana"/>
                <a:cs typeface="Verdana"/>
              </a:rPr>
              <a:t> </a:t>
            </a:r>
            <a:r>
              <a:rPr sz="2450" spc="-10" dirty="0">
                <a:latin typeface="Verdana"/>
                <a:cs typeface="Verdana"/>
              </a:rPr>
              <a:t>a</a:t>
            </a:r>
            <a:r>
              <a:rPr sz="2450" spc="114" dirty="0">
                <a:latin typeface="Verdana"/>
                <a:cs typeface="Verdana"/>
              </a:rPr>
              <a:t>c</a:t>
            </a:r>
            <a:r>
              <a:rPr sz="2450" spc="-10" dirty="0">
                <a:latin typeface="Verdana"/>
                <a:cs typeface="Verdana"/>
              </a:rPr>
              <a:t>a</a:t>
            </a:r>
            <a:r>
              <a:rPr sz="2450" spc="150" dirty="0">
                <a:latin typeface="Verdana"/>
                <a:cs typeface="Verdana"/>
              </a:rPr>
              <a:t>d</a:t>
            </a:r>
            <a:r>
              <a:rPr sz="2450" spc="35" dirty="0">
                <a:latin typeface="Verdana"/>
                <a:cs typeface="Verdana"/>
              </a:rPr>
              <a:t>e</a:t>
            </a:r>
            <a:r>
              <a:rPr sz="2450" spc="114" dirty="0">
                <a:latin typeface="Verdana"/>
                <a:cs typeface="Verdana"/>
              </a:rPr>
              <a:t>mi</a:t>
            </a:r>
            <a:r>
              <a:rPr sz="2450" spc="90" dirty="0">
                <a:latin typeface="Verdana"/>
                <a:cs typeface="Verdana"/>
              </a:rPr>
              <a:t>c  </a:t>
            </a:r>
            <a:r>
              <a:rPr sz="2450" spc="15" dirty="0">
                <a:latin typeface="Verdana"/>
                <a:cs typeface="Verdana"/>
              </a:rPr>
              <a:t>performance, </a:t>
            </a:r>
            <a:r>
              <a:rPr sz="2450" spc="-5" dirty="0">
                <a:latin typeface="Verdana"/>
                <a:cs typeface="Verdana"/>
              </a:rPr>
              <a:t>internships, </a:t>
            </a:r>
            <a:r>
              <a:rPr sz="2450" spc="85" dirty="0">
                <a:latin typeface="Verdana"/>
                <a:cs typeface="Verdana"/>
              </a:rPr>
              <a:t>and </a:t>
            </a:r>
            <a:r>
              <a:rPr sz="2450" dirty="0">
                <a:latin typeface="Verdana"/>
                <a:cs typeface="Verdana"/>
              </a:rPr>
              <a:t>extracurricular </a:t>
            </a:r>
            <a:r>
              <a:rPr sz="2450" spc="5" dirty="0">
                <a:latin typeface="Verdana"/>
                <a:cs typeface="Verdana"/>
              </a:rPr>
              <a:t> </a:t>
            </a:r>
            <a:r>
              <a:rPr sz="2450" spc="-35" dirty="0">
                <a:latin typeface="Verdana"/>
                <a:cs typeface="Verdana"/>
              </a:rPr>
              <a:t>activities,</a:t>
            </a:r>
            <a:r>
              <a:rPr sz="2450" spc="-210" dirty="0">
                <a:latin typeface="Verdana"/>
                <a:cs typeface="Verdana"/>
              </a:rPr>
              <a:t> </a:t>
            </a:r>
            <a:r>
              <a:rPr sz="2450" spc="80" dirty="0">
                <a:latin typeface="Verdana"/>
                <a:cs typeface="Verdana"/>
              </a:rPr>
              <a:t>we</a:t>
            </a:r>
            <a:r>
              <a:rPr sz="2450" spc="-204" dirty="0">
                <a:latin typeface="Verdana"/>
                <a:cs typeface="Verdana"/>
              </a:rPr>
              <a:t> </a:t>
            </a:r>
            <a:r>
              <a:rPr sz="2450" spc="75" dirty="0">
                <a:latin typeface="Verdana"/>
                <a:cs typeface="Verdana"/>
              </a:rPr>
              <a:t>aim</a:t>
            </a:r>
            <a:r>
              <a:rPr sz="2450" spc="-204" dirty="0">
                <a:latin typeface="Verdana"/>
                <a:cs typeface="Verdana"/>
              </a:rPr>
              <a:t> </a:t>
            </a:r>
            <a:r>
              <a:rPr sz="2450" spc="25" dirty="0">
                <a:latin typeface="Verdana"/>
                <a:cs typeface="Verdana"/>
              </a:rPr>
              <a:t>to</a:t>
            </a:r>
            <a:r>
              <a:rPr sz="2450" spc="-204" dirty="0">
                <a:latin typeface="Verdana"/>
                <a:cs typeface="Verdana"/>
              </a:rPr>
              <a:t> </a:t>
            </a:r>
            <a:r>
              <a:rPr sz="2450" spc="20" dirty="0">
                <a:latin typeface="Verdana"/>
                <a:cs typeface="Verdana"/>
              </a:rPr>
              <a:t>provide</a:t>
            </a:r>
            <a:r>
              <a:rPr sz="2450" spc="-210" dirty="0">
                <a:latin typeface="Verdana"/>
                <a:cs typeface="Verdana"/>
              </a:rPr>
              <a:t> </a:t>
            </a:r>
            <a:r>
              <a:rPr sz="2450" spc="10" dirty="0">
                <a:latin typeface="Verdana"/>
                <a:cs typeface="Verdana"/>
              </a:rPr>
              <a:t>valuable</a:t>
            </a:r>
            <a:r>
              <a:rPr sz="2450" spc="-204" dirty="0">
                <a:latin typeface="Verdana"/>
                <a:cs typeface="Verdana"/>
              </a:rPr>
              <a:t> </a:t>
            </a:r>
            <a:r>
              <a:rPr sz="2450" spc="35" dirty="0">
                <a:latin typeface="Verdana"/>
                <a:cs typeface="Verdana"/>
              </a:rPr>
              <a:t>insights</a:t>
            </a:r>
            <a:r>
              <a:rPr sz="2450" spc="-204" dirty="0">
                <a:latin typeface="Verdana"/>
                <a:cs typeface="Verdana"/>
              </a:rPr>
              <a:t> </a:t>
            </a:r>
            <a:r>
              <a:rPr sz="2450" spc="25" dirty="0">
                <a:latin typeface="Verdana"/>
                <a:cs typeface="Verdana"/>
              </a:rPr>
              <a:t>to </a:t>
            </a:r>
            <a:r>
              <a:rPr sz="2450" spc="-844" dirty="0">
                <a:latin typeface="Verdana"/>
                <a:cs typeface="Verdana"/>
              </a:rPr>
              <a:t> </a:t>
            </a:r>
            <a:r>
              <a:rPr sz="2450" spc="-70" dirty="0">
                <a:latin typeface="Verdana"/>
                <a:cs typeface="Verdana"/>
              </a:rPr>
              <a:t>s</a:t>
            </a:r>
            <a:r>
              <a:rPr sz="2450" spc="35" dirty="0">
                <a:latin typeface="Verdana"/>
                <a:cs typeface="Verdana"/>
              </a:rPr>
              <a:t>t</a:t>
            </a:r>
            <a:r>
              <a:rPr sz="2450" spc="130" dirty="0">
                <a:latin typeface="Verdana"/>
                <a:cs typeface="Verdana"/>
              </a:rPr>
              <a:t>ud</a:t>
            </a:r>
            <a:r>
              <a:rPr sz="2450" spc="35" dirty="0">
                <a:latin typeface="Verdana"/>
                <a:cs typeface="Verdana"/>
              </a:rPr>
              <a:t>e</a:t>
            </a:r>
            <a:r>
              <a:rPr sz="2450" spc="125" dirty="0">
                <a:latin typeface="Verdana"/>
                <a:cs typeface="Verdana"/>
              </a:rPr>
              <a:t>n</a:t>
            </a:r>
            <a:r>
              <a:rPr sz="2450" spc="35" dirty="0">
                <a:latin typeface="Verdana"/>
                <a:cs typeface="Verdana"/>
              </a:rPr>
              <a:t>t</a:t>
            </a:r>
            <a:r>
              <a:rPr sz="2450" spc="-70" dirty="0">
                <a:latin typeface="Verdana"/>
                <a:cs typeface="Verdana"/>
              </a:rPr>
              <a:t>s</a:t>
            </a:r>
            <a:r>
              <a:rPr sz="2450" spc="-215" dirty="0">
                <a:latin typeface="Verdana"/>
                <a:cs typeface="Verdana"/>
              </a:rPr>
              <a:t> </a:t>
            </a:r>
            <a:r>
              <a:rPr sz="2450" spc="-15" dirty="0">
                <a:latin typeface="Verdana"/>
                <a:cs typeface="Verdana"/>
              </a:rPr>
              <a:t>a</a:t>
            </a:r>
            <a:r>
              <a:rPr sz="2450" spc="125" dirty="0">
                <a:latin typeface="Verdana"/>
                <a:cs typeface="Verdana"/>
              </a:rPr>
              <a:t>n</a:t>
            </a:r>
            <a:r>
              <a:rPr sz="2450" spc="150" dirty="0">
                <a:latin typeface="Verdana"/>
                <a:cs typeface="Verdana"/>
              </a:rPr>
              <a:t>d</a:t>
            </a:r>
            <a:r>
              <a:rPr sz="2450" spc="-215" dirty="0">
                <a:latin typeface="Verdana"/>
                <a:cs typeface="Verdana"/>
              </a:rPr>
              <a:t> </a:t>
            </a:r>
            <a:r>
              <a:rPr sz="2450" spc="125" dirty="0">
                <a:latin typeface="Verdana"/>
                <a:cs typeface="Verdana"/>
              </a:rPr>
              <a:t>h</a:t>
            </a:r>
            <a:r>
              <a:rPr sz="2450" spc="35" dirty="0">
                <a:latin typeface="Verdana"/>
                <a:cs typeface="Verdana"/>
              </a:rPr>
              <a:t>e</a:t>
            </a:r>
            <a:r>
              <a:rPr sz="2450" spc="-10" dirty="0">
                <a:latin typeface="Verdana"/>
                <a:cs typeface="Verdana"/>
              </a:rPr>
              <a:t>l</a:t>
            </a:r>
            <a:r>
              <a:rPr sz="2450" spc="150" dirty="0">
                <a:latin typeface="Verdana"/>
                <a:cs typeface="Verdana"/>
              </a:rPr>
              <a:t>p</a:t>
            </a:r>
            <a:r>
              <a:rPr sz="2450" spc="-215" dirty="0">
                <a:latin typeface="Verdana"/>
                <a:cs typeface="Verdana"/>
              </a:rPr>
              <a:t> </a:t>
            </a:r>
            <a:r>
              <a:rPr sz="2450" spc="35" dirty="0">
                <a:latin typeface="Verdana"/>
                <a:cs typeface="Verdana"/>
              </a:rPr>
              <a:t>t</a:t>
            </a:r>
            <a:r>
              <a:rPr sz="2450" spc="125" dirty="0">
                <a:latin typeface="Verdana"/>
                <a:cs typeface="Verdana"/>
              </a:rPr>
              <a:t>h</a:t>
            </a:r>
            <a:r>
              <a:rPr sz="2450" spc="35" dirty="0">
                <a:latin typeface="Verdana"/>
                <a:cs typeface="Verdana"/>
              </a:rPr>
              <a:t>e</a:t>
            </a:r>
            <a:r>
              <a:rPr sz="2450" spc="240" dirty="0">
                <a:latin typeface="Verdana"/>
                <a:cs typeface="Verdana"/>
              </a:rPr>
              <a:t>m</a:t>
            </a:r>
            <a:r>
              <a:rPr sz="2450" spc="-215" dirty="0">
                <a:latin typeface="Verdana"/>
                <a:cs typeface="Verdana"/>
              </a:rPr>
              <a:t> </a:t>
            </a:r>
            <a:r>
              <a:rPr sz="2450" spc="95" dirty="0">
                <a:latin typeface="Verdana"/>
                <a:cs typeface="Verdana"/>
              </a:rPr>
              <a:t>ma</a:t>
            </a:r>
            <a:r>
              <a:rPr sz="2450" spc="15" dirty="0">
                <a:latin typeface="Verdana"/>
                <a:cs typeface="Verdana"/>
              </a:rPr>
              <a:t>k</a:t>
            </a:r>
            <a:r>
              <a:rPr sz="2450" spc="35" dirty="0">
                <a:latin typeface="Verdana"/>
                <a:cs typeface="Verdana"/>
              </a:rPr>
              <a:t>e</a:t>
            </a:r>
            <a:r>
              <a:rPr sz="2450" spc="-215" dirty="0">
                <a:latin typeface="Verdana"/>
                <a:cs typeface="Verdana"/>
              </a:rPr>
              <a:t> </a:t>
            </a:r>
            <a:r>
              <a:rPr sz="2450" spc="-10" dirty="0">
                <a:latin typeface="Verdana"/>
                <a:cs typeface="Verdana"/>
              </a:rPr>
              <a:t>i</a:t>
            </a:r>
            <a:r>
              <a:rPr sz="2450" spc="125" dirty="0">
                <a:latin typeface="Verdana"/>
                <a:cs typeface="Verdana"/>
              </a:rPr>
              <a:t>n</a:t>
            </a:r>
            <a:r>
              <a:rPr sz="2450" spc="-50" dirty="0">
                <a:latin typeface="Verdana"/>
                <a:cs typeface="Verdana"/>
              </a:rPr>
              <a:t>f</a:t>
            </a:r>
            <a:r>
              <a:rPr sz="2450" spc="60" dirty="0">
                <a:latin typeface="Verdana"/>
                <a:cs typeface="Verdana"/>
              </a:rPr>
              <a:t>o</a:t>
            </a:r>
            <a:r>
              <a:rPr sz="2450" spc="-75" dirty="0">
                <a:latin typeface="Verdana"/>
                <a:cs typeface="Verdana"/>
              </a:rPr>
              <a:t>r</a:t>
            </a:r>
            <a:r>
              <a:rPr sz="2450" spc="240" dirty="0">
                <a:latin typeface="Verdana"/>
                <a:cs typeface="Verdana"/>
              </a:rPr>
              <a:t>m</a:t>
            </a:r>
            <a:r>
              <a:rPr sz="2450" spc="35" dirty="0">
                <a:latin typeface="Verdana"/>
                <a:cs typeface="Verdana"/>
              </a:rPr>
              <a:t>e</a:t>
            </a:r>
            <a:r>
              <a:rPr sz="2450" spc="114" dirty="0">
                <a:latin typeface="Verdana"/>
                <a:cs typeface="Verdana"/>
              </a:rPr>
              <a:t>d  d</a:t>
            </a:r>
            <a:r>
              <a:rPr sz="2450" spc="35" dirty="0">
                <a:latin typeface="Verdana"/>
                <a:cs typeface="Verdana"/>
              </a:rPr>
              <a:t>e</a:t>
            </a:r>
            <a:r>
              <a:rPr sz="2450" spc="114" dirty="0">
                <a:latin typeface="Verdana"/>
                <a:cs typeface="Verdana"/>
              </a:rPr>
              <a:t>c</a:t>
            </a:r>
            <a:r>
              <a:rPr sz="2450" spc="-10" dirty="0">
                <a:latin typeface="Verdana"/>
                <a:cs typeface="Verdana"/>
              </a:rPr>
              <a:t>i</a:t>
            </a:r>
            <a:r>
              <a:rPr sz="2450" spc="-70" dirty="0">
                <a:latin typeface="Verdana"/>
                <a:cs typeface="Verdana"/>
              </a:rPr>
              <a:t>s</a:t>
            </a:r>
            <a:r>
              <a:rPr sz="2450" spc="-10" dirty="0">
                <a:latin typeface="Verdana"/>
                <a:cs typeface="Verdana"/>
              </a:rPr>
              <a:t>i</a:t>
            </a:r>
            <a:r>
              <a:rPr sz="2450" spc="60" dirty="0">
                <a:latin typeface="Verdana"/>
                <a:cs typeface="Verdana"/>
              </a:rPr>
              <a:t>o</a:t>
            </a:r>
            <a:r>
              <a:rPr sz="2450" spc="125" dirty="0">
                <a:latin typeface="Verdana"/>
                <a:cs typeface="Verdana"/>
              </a:rPr>
              <a:t>n</a:t>
            </a:r>
            <a:r>
              <a:rPr sz="2450" spc="-70" dirty="0">
                <a:latin typeface="Verdana"/>
                <a:cs typeface="Verdana"/>
              </a:rPr>
              <a:t>s</a:t>
            </a:r>
            <a:r>
              <a:rPr sz="2450" spc="-215" dirty="0">
                <a:latin typeface="Verdana"/>
                <a:cs typeface="Verdana"/>
              </a:rPr>
              <a:t> </a:t>
            </a:r>
            <a:r>
              <a:rPr sz="2450" spc="-15" dirty="0">
                <a:latin typeface="Verdana"/>
                <a:cs typeface="Verdana"/>
              </a:rPr>
              <a:t>a</a:t>
            </a:r>
            <a:r>
              <a:rPr sz="2450" spc="150" dirty="0">
                <a:latin typeface="Verdana"/>
                <a:cs typeface="Verdana"/>
              </a:rPr>
              <a:t>b</a:t>
            </a:r>
            <a:r>
              <a:rPr sz="2450" spc="60" dirty="0">
                <a:latin typeface="Verdana"/>
                <a:cs typeface="Verdana"/>
              </a:rPr>
              <a:t>o</a:t>
            </a:r>
            <a:r>
              <a:rPr sz="2450" spc="75" dirty="0">
                <a:latin typeface="Verdana"/>
                <a:cs typeface="Verdana"/>
              </a:rPr>
              <a:t>ut</a:t>
            </a:r>
            <a:r>
              <a:rPr sz="2450" spc="-215" dirty="0">
                <a:latin typeface="Verdana"/>
                <a:cs typeface="Verdana"/>
              </a:rPr>
              <a:t> </a:t>
            </a:r>
            <a:r>
              <a:rPr sz="2450" spc="35" dirty="0">
                <a:latin typeface="Verdana"/>
                <a:cs typeface="Verdana"/>
              </a:rPr>
              <a:t>t</a:t>
            </a:r>
            <a:r>
              <a:rPr sz="2450" spc="125" dirty="0">
                <a:latin typeface="Verdana"/>
                <a:cs typeface="Verdana"/>
              </a:rPr>
              <a:t>h</a:t>
            </a:r>
            <a:r>
              <a:rPr sz="2450" spc="35" dirty="0">
                <a:latin typeface="Verdana"/>
                <a:cs typeface="Verdana"/>
              </a:rPr>
              <a:t>e</a:t>
            </a:r>
            <a:r>
              <a:rPr sz="2450" spc="-10" dirty="0">
                <a:latin typeface="Verdana"/>
                <a:cs typeface="Verdana"/>
              </a:rPr>
              <a:t>i</a:t>
            </a:r>
            <a:r>
              <a:rPr sz="2450" spc="-55" dirty="0">
                <a:latin typeface="Verdana"/>
                <a:cs typeface="Verdana"/>
              </a:rPr>
              <a:t>r</a:t>
            </a:r>
            <a:r>
              <a:rPr sz="2450" spc="-215" dirty="0">
                <a:latin typeface="Verdana"/>
                <a:cs typeface="Verdana"/>
              </a:rPr>
              <a:t> </a:t>
            </a:r>
            <a:r>
              <a:rPr sz="2450" spc="-25" dirty="0">
                <a:latin typeface="Verdana"/>
                <a:cs typeface="Verdana"/>
              </a:rPr>
              <a:t>f</a:t>
            </a:r>
            <a:r>
              <a:rPr sz="2450" spc="114" dirty="0">
                <a:latin typeface="Verdana"/>
                <a:cs typeface="Verdana"/>
              </a:rPr>
              <a:t>u</a:t>
            </a:r>
            <a:r>
              <a:rPr sz="2450" spc="35" dirty="0">
                <a:latin typeface="Verdana"/>
                <a:cs typeface="Verdana"/>
              </a:rPr>
              <a:t>t</a:t>
            </a:r>
            <a:r>
              <a:rPr sz="2450" spc="114" dirty="0">
                <a:latin typeface="Verdana"/>
                <a:cs typeface="Verdana"/>
              </a:rPr>
              <a:t>u</a:t>
            </a:r>
            <a:r>
              <a:rPr sz="2450" spc="-90" dirty="0">
                <a:latin typeface="Verdana"/>
                <a:cs typeface="Verdana"/>
              </a:rPr>
              <a:t>r</a:t>
            </a:r>
            <a:r>
              <a:rPr sz="2450" spc="35" dirty="0">
                <a:latin typeface="Verdana"/>
                <a:cs typeface="Verdana"/>
              </a:rPr>
              <a:t>e</a:t>
            </a:r>
            <a:r>
              <a:rPr sz="2450" spc="-215" dirty="0">
                <a:latin typeface="Verdana"/>
                <a:cs typeface="Verdana"/>
              </a:rPr>
              <a:t> </a:t>
            </a:r>
            <a:r>
              <a:rPr sz="2450" spc="114" dirty="0">
                <a:latin typeface="Verdana"/>
                <a:cs typeface="Verdana"/>
              </a:rPr>
              <a:t>c</a:t>
            </a:r>
            <a:r>
              <a:rPr sz="2450" spc="-15" dirty="0">
                <a:latin typeface="Verdana"/>
                <a:cs typeface="Verdana"/>
              </a:rPr>
              <a:t>a</a:t>
            </a:r>
            <a:r>
              <a:rPr sz="2450" spc="-90" dirty="0">
                <a:latin typeface="Verdana"/>
                <a:cs typeface="Verdana"/>
              </a:rPr>
              <a:t>r</a:t>
            </a:r>
            <a:r>
              <a:rPr sz="2450" spc="35" dirty="0">
                <a:latin typeface="Verdana"/>
                <a:cs typeface="Verdana"/>
              </a:rPr>
              <a:t>ee</a:t>
            </a:r>
            <a:r>
              <a:rPr sz="2450" spc="-55" dirty="0">
                <a:latin typeface="Verdana"/>
                <a:cs typeface="Verdana"/>
              </a:rPr>
              <a:t>r</a:t>
            </a:r>
            <a:r>
              <a:rPr sz="2450" spc="-215" dirty="0">
                <a:latin typeface="Verdana"/>
                <a:cs typeface="Verdana"/>
              </a:rPr>
              <a:t> </a:t>
            </a:r>
            <a:r>
              <a:rPr sz="2450" spc="140" dirty="0">
                <a:latin typeface="Verdana"/>
                <a:cs typeface="Verdana"/>
              </a:rPr>
              <a:t>p</a:t>
            </a:r>
            <a:r>
              <a:rPr sz="2450" spc="-15" dirty="0">
                <a:latin typeface="Verdana"/>
                <a:cs typeface="Verdana"/>
              </a:rPr>
              <a:t>a</a:t>
            </a:r>
            <a:r>
              <a:rPr sz="2450" spc="35" dirty="0">
                <a:latin typeface="Verdana"/>
                <a:cs typeface="Verdana"/>
              </a:rPr>
              <a:t>t</a:t>
            </a:r>
            <a:r>
              <a:rPr sz="2450" spc="125" dirty="0">
                <a:latin typeface="Verdana"/>
                <a:cs typeface="Verdana"/>
              </a:rPr>
              <a:t>h</a:t>
            </a:r>
            <a:r>
              <a:rPr sz="2450" spc="-70" dirty="0">
                <a:latin typeface="Verdana"/>
                <a:cs typeface="Verdana"/>
              </a:rPr>
              <a:t>s</a:t>
            </a:r>
            <a:r>
              <a:rPr sz="2450" spc="-370" dirty="0">
                <a:latin typeface="Verdana"/>
                <a:cs typeface="Verdana"/>
              </a:rPr>
              <a:t>.</a:t>
            </a:r>
            <a:endParaRPr sz="2450" dirty="0">
              <a:latin typeface="Verdana"/>
              <a:cs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4438" y="1610369"/>
            <a:ext cx="6204585" cy="688340"/>
          </a:xfrm>
          <a:prstGeom prst="rect">
            <a:avLst/>
          </a:prstGeom>
        </p:spPr>
        <p:txBody>
          <a:bodyPr vert="horz" wrap="square" lIns="0" tIns="12700" rIns="0" bIns="0" rtlCol="0">
            <a:spAutoFit/>
          </a:bodyPr>
          <a:lstStyle/>
          <a:p>
            <a:pPr marL="12700">
              <a:lnSpc>
                <a:spcPct val="100000"/>
              </a:lnSpc>
              <a:spcBef>
                <a:spcPts val="100"/>
              </a:spcBef>
            </a:pPr>
            <a:r>
              <a:rPr sz="4350" spc="-40" dirty="0">
                <a:latin typeface="Cambria"/>
                <a:cs typeface="Cambria"/>
              </a:rPr>
              <a:t>Why</a:t>
            </a:r>
            <a:r>
              <a:rPr sz="4350" spc="-90" dirty="0">
                <a:latin typeface="Cambria"/>
                <a:cs typeface="Cambria"/>
              </a:rPr>
              <a:t> </a:t>
            </a:r>
            <a:r>
              <a:rPr sz="4350" dirty="0">
                <a:latin typeface="Cambria"/>
                <a:cs typeface="Cambria"/>
              </a:rPr>
              <a:t>Predict</a:t>
            </a:r>
            <a:r>
              <a:rPr sz="4350" spc="10" dirty="0">
                <a:latin typeface="Cambria"/>
                <a:cs typeface="Cambria"/>
              </a:rPr>
              <a:t> Placement?</a:t>
            </a:r>
            <a:endParaRPr sz="4350" dirty="0">
              <a:latin typeface="Cambria"/>
              <a:cs typeface="Cambria"/>
            </a:endParaRPr>
          </a:p>
        </p:txBody>
      </p:sp>
      <p:sp>
        <p:nvSpPr>
          <p:cNvPr id="3" name="object 3"/>
          <p:cNvSpPr txBox="1"/>
          <p:nvPr/>
        </p:nvSpPr>
        <p:spPr>
          <a:xfrm>
            <a:off x="1659885" y="2884528"/>
            <a:ext cx="6019165" cy="4864100"/>
          </a:xfrm>
          <a:prstGeom prst="rect">
            <a:avLst/>
          </a:prstGeom>
        </p:spPr>
        <p:txBody>
          <a:bodyPr vert="horz" wrap="square" lIns="0" tIns="9525" rIns="0" bIns="0" rtlCol="0">
            <a:spAutoFit/>
          </a:bodyPr>
          <a:lstStyle/>
          <a:p>
            <a:pPr marL="12700" marR="5080" indent="951865" algn="just">
              <a:lnSpc>
                <a:spcPct val="117900"/>
              </a:lnSpc>
              <a:spcBef>
                <a:spcPts val="75"/>
              </a:spcBef>
            </a:pPr>
            <a:r>
              <a:rPr sz="2450" spc="235" dirty="0">
                <a:latin typeface="Verdana"/>
                <a:cs typeface="Verdana"/>
              </a:rPr>
              <a:t>P</a:t>
            </a:r>
            <a:r>
              <a:rPr sz="2450" spc="-90" dirty="0">
                <a:latin typeface="Verdana"/>
                <a:cs typeface="Verdana"/>
              </a:rPr>
              <a:t>r</a:t>
            </a:r>
            <a:r>
              <a:rPr sz="2450" spc="35" dirty="0">
                <a:latin typeface="Verdana"/>
                <a:cs typeface="Verdana"/>
              </a:rPr>
              <a:t>e</a:t>
            </a:r>
            <a:r>
              <a:rPr sz="2450" spc="150" dirty="0">
                <a:latin typeface="Verdana"/>
                <a:cs typeface="Verdana"/>
              </a:rPr>
              <a:t>d</a:t>
            </a:r>
            <a:r>
              <a:rPr sz="2450" spc="-10" dirty="0">
                <a:latin typeface="Verdana"/>
                <a:cs typeface="Verdana"/>
              </a:rPr>
              <a:t>i</a:t>
            </a:r>
            <a:r>
              <a:rPr sz="2450" spc="125" dirty="0">
                <a:latin typeface="Verdana"/>
                <a:cs typeface="Verdana"/>
              </a:rPr>
              <a:t>c</a:t>
            </a:r>
            <a:r>
              <a:rPr sz="2450" spc="35" dirty="0">
                <a:latin typeface="Verdana"/>
                <a:cs typeface="Verdana"/>
              </a:rPr>
              <a:t>t</a:t>
            </a:r>
            <a:r>
              <a:rPr sz="2450" spc="-10" dirty="0">
                <a:latin typeface="Verdana"/>
                <a:cs typeface="Verdana"/>
              </a:rPr>
              <a:t>i</a:t>
            </a:r>
            <a:r>
              <a:rPr sz="2450" spc="125" dirty="0">
                <a:latin typeface="Verdana"/>
                <a:cs typeface="Verdana"/>
              </a:rPr>
              <a:t>n</a:t>
            </a:r>
            <a:r>
              <a:rPr sz="2450" spc="170" dirty="0">
                <a:latin typeface="Verdana"/>
                <a:cs typeface="Verdana"/>
              </a:rPr>
              <a:t>g</a:t>
            </a:r>
            <a:r>
              <a:rPr sz="2450" spc="-215" dirty="0">
                <a:latin typeface="Verdana"/>
                <a:cs typeface="Verdana"/>
              </a:rPr>
              <a:t> </a:t>
            </a:r>
            <a:r>
              <a:rPr sz="2450" spc="150" dirty="0">
                <a:latin typeface="Verdana"/>
                <a:cs typeface="Verdana"/>
              </a:rPr>
              <a:t>p</a:t>
            </a:r>
            <a:r>
              <a:rPr sz="2450" spc="-10" dirty="0">
                <a:latin typeface="Verdana"/>
                <a:cs typeface="Verdana"/>
              </a:rPr>
              <a:t>l</a:t>
            </a:r>
            <a:r>
              <a:rPr sz="2450" spc="-15" dirty="0">
                <a:latin typeface="Verdana"/>
                <a:cs typeface="Verdana"/>
              </a:rPr>
              <a:t>a</a:t>
            </a:r>
            <a:r>
              <a:rPr sz="2450" spc="90" dirty="0">
                <a:latin typeface="Verdana"/>
                <a:cs typeface="Verdana"/>
              </a:rPr>
              <a:t>c</a:t>
            </a:r>
            <a:r>
              <a:rPr sz="2450" spc="35" dirty="0">
                <a:latin typeface="Verdana"/>
                <a:cs typeface="Verdana"/>
              </a:rPr>
              <a:t>e</a:t>
            </a:r>
            <a:r>
              <a:rPr sz="2450" spc="240" dirty="0">
                <a:latin typeface="Verdana"/>
                <a:cs typeface="Verdana"/>
              </a:rPr>
              <a:t>m</a:t>
            </a:r>
            <a:r>
              <a:rPr sz="2450" spc="35" dirty="0">
                <a:latin typeface="Verdana"/>
                <a:cs typeface="Verdana"/>
              </a:rPr>
              <a:t>e</a:t>
            </a:r>
            <a:r>
              <a:rPr sz="2450" spc="125" dirty="0">
                <a:latin typeface="Verdana"/>
                <a:cs typeface="Verdana"/>
              </a:rPr>
              <a:t>n</a:t>
            </a:r>
            <a:r>
              <a:rPr sz="2450" spc="35" dirty="0">
                <a:latin typeface="Verdana"/>
                <a:cs typeface="Verdana"/>
              </a:rPr>
              <a:t>t</a:t>
            </a:r>
            <a:r>
              <a:rPr sz="2450" spc="-215" dirty="0">
                <a:latin typeface="Verdana"/>
                <a:cs typeface="Verdana"/>
              </a:rPr>
              <a:t> </a:t>
            </a:r>
            <a:r>
              <a:rPr sz="2450" spc="114" dirty="0">
                <a:latin typeface="Verdana"/>
                <a:cs typeface="Verdana"/>
              </a:rPr>
              <a:t>c</a:t>
            </a:r>
            <a:r>
              <a:rPr sz="2450" spc="-15" dirty="0">
                <a:latin typeface="Verdana"/>
                <a:cs typeface="Verdana"/>
              </a:rPr>
              <a:t>a</a:t>
            </a:r>
            <a:r>
              <a:rPr sz="2450" spc="125" dirty="0">
                <a:latin typeface="Verdana"/>
                <a:cs typeface="Verdana"/>
              </a:rPr>
              <a:t>n</a:t>
            </a:r>
            <a:r>
              <a:rPr sz="2450" spc="-215" dirty="0">
                <a:latin typeface="Verdana"/>
                <a:cs typeface="Verdana"/>
              </a:rPr>
              <a:t> </a:t>
            </a:r>
            <a:r>
              <a:rPr sz="2450" spc="-15" dirty="0">
                <a:latin typeface="Verdana"/>
                <a:cs typeface="Verdana"/>
              </a:rPr>
              <a:t>a</a:t>
            </a:r>
            <a:r>
              <a:rPr sz="2450" spc="-70" dirty="0">
                <a:latin typeface="Verdana"/>
                <a:cs typeface="Verdana"/>
              </a:rPr>
              <a:t>ss</a:t>
            </a:r>
            <a:r>
              <a:rPr sz="2450" spc="-10" dirty="0">
                <a:latin typeface="Verdana"/>
                <a:cs typeface="Verdana"/>
              </a:rPr>
              <a:t>i</a:t>
            </a:r>
            <a:r>
              <a:rPr sz="2450" spc="-70" dirty="0">
                <a:latin typeface="Verdana"/>
                <a:cs typeface="Verdana"/>
              </a:rPr>
              <a:t>s</a:t>
            </a:r>
            <a:r>
              <a:rPr sz="2450" spc="35" dirty="0">
                <a:latin typeface="Verdana"/>
                <a:cs typeface="Verdana"/>
              </a:rPr>
              <a:t>t  </a:t>
            </a:r>
            <a:r>
              <a:rPr sz="2450" spc="-70" dirty="0">
                <a:latin typeface="Verdana"/>
                <a:cs typeface="Verdana"/>
              </a:rPr>
              <a:t>s</a:t>
            </a:r>
            <a:r>
              <a:rPr sz="2450" spc="35" dirty="0">
                <a:latin typeface="Verdana"/>
                <a:cs typeface="Verdana"/>
              </a:rPr>
              <a:t>t</a:t>
            </a:r>
            <a:r>
              <a:rPr sz="2450" spc="130" dirty="0">
                <a:latin typeface="Verdana"/>
                <a:cs typeface="Verdana"/>
              </a:rPr>
              <a:t>ud</a:t>
            </a:r>
            <a:r>
              <a:rPr sz="2450" spc="35" dirty="0">
                <a:latin typeface="Verdana"/>
                <a:cs typeface="Verdana"/>
              </a:rPr>
              <a:t>e</a:t>
            </a:r>
            <a:r>
              <a:rPr sz="2450" spc="125" dirty="0">
                <a:latin typeface="Verdana"/>
                <a:cs typeface="Verdana"/>
              </a:rPr>
              <a:t>n</a:t>
            </a:r>
            <a:r>
              <a:rPr sz="2450" spc="35" dirty="0">
                <a:latin typeface="Verdana"/>
                <a:cs typeface="Verdana"/>
              </a:rPr>
              <a:t>t</a:t>
            </a:r>
            <a:r>
              <a:rPr sz="2450" spc="-70" dirty="0">
                <a:latin typeface="Verdana"/>
                <a:cs typeface="Verdana"/>
              </a:rPr>
              <a:t>s</a:t>
            </a:r>
            <a:r>
              <a:rPr sz="2450" spc="-215" dirty="0">
                <a:latin typeface="Verdana"/>
                <a:cs typeface="Verdana"/>
              </a:rPr>
              <a:t> </a:t>
            </a:r>
            <a:r>
              <a:rPr sz="2450" spc="-10" dirty="0">
                <a:latin typeface="Verdana"/>
                <a:cs typeface="Verdana"/>
              </a:rPr>
              <a:t>i</a:t>
            </a:r>
            <a:r>
              <a:rPr sz="2450" spc="125" dirty="0">
                <a:latin typeface="Verdana"/>
                <a:cs typeface="Verdana"/>
              </a:rPr>
              <a:t>n</a:t>
            </a:r>
            <a:r>
              <a:rPr sz="2450" spc="-215" dirty="0">
                <a:latin typeface="Verdana"/>
                <a:cs typeface="Verdana"/>
              </a:rPr>
              <a:t> </a:t>
            </a:r>
            <a:r>
              <a:rPr sz="2450" spc="240" dirty="0">
                <a:latin typeface="Verdana"/>
                <a:cs typeface="Verdana"/>
              </a:rPr>
              <a:t>m</a:t>
            </a:r>
            <a:r>
              <a:rPr sz="2450" spc="-15" dirty="0">
                <a:latin typeface="Verdana"/>
                <a:cs typeface="Verdana"/>
              </a:rPr>
              <a:t>a</a:t>
            </a:r>
            <a:r>
              <a:rPr sz="2450" spc="15" dirty="0">
                <a:latin typeface="Verdana"/>
                <a:cs typeface="Verdana"/>
              </a:rPr>
              <a:t>k</a:t>
            </a:r>
            <a:r>
              <a:rPr sz="2450" spc="-10" dirty="0">
                <a:latin typeface="Verdana"/>
                <a:cs typeface="Verdana"/>
              </a:rPr>
              <a:t>i</a:t>
            </a:r>
            <a:r>
              <a:rPr sz="2450" spc="125" dirty="0">
                <a:latin typeface="Verdana"/>
                <a:cs typeface="Verdana"/>
              </a:rPr>
              <a:t>n</a:t>
            </a:r>
            <a:r>
              <a:rPr sz="2450" spc="170" dirty="0">
                <a:latin typeface="Verdana"/>
                <a:cs typeface="Verdana"/>
              </a:rPr>
              <a:t>g</a:t>
            </a:r>
            <a:r>
              <a:rPr sz="2450" spc="-215" dirty="0">
                <a:latin typeface="Verdana"/>
                <a:cs typeface="Verdana"/>
              </a:rPr>
              <a:t> </a:t>
            </a:r>
            <a:r>
              <a:rPr sz="2450" spc="130" dirty="0">
                <a:latin typeface="Verdana"/>
                <a:cs typeface="Verdana"/>
              </a:rPr>
              <a:t>w</a:t>
            </a:r>
            <a:r>
              <a:rPr sz="2450" spc="35" dirty="0">
                <a:latin typeface="Verdana"/>
                <a:cs typeface="Verdana"/>
              </a:rPr>
              <a:t>e</a:t>
            </a:r>
            <a:r>
              <a:rPr sz="2450" spc="-10" dirty="0">
                <a:latin typeface="Verdana"/>
                <a:cs typeface="Verdana"/>
              </a:rPr>
              <a:t>ll</a:t>
            </a:r>
            <a:r>
              <a:rPr sz="2450" spc="-170" dirty="0">
                <a:latin typeface="Verdana"/>
                <a:cs typeface="Verdana"/>
              </a:rPr>
              <a:t>-</a:t>
            </a:r>
            <a:r>
              <a:rPr sz="2450" spc="-10" dirty="0">
                <a:latin typeface="Verdana"/>
                <a:cs typeface="Verdana"/>
              </a:rPr>
              <a:t>i</a:t>
            </a:r>
            <a:r>
              <a:rPr sz="2450" spc="125" dirty="0">
                <a:latin typeface="Verdana"/>
                <a:cs typeface="Verdana"/>
              </a:rPr>
              <a:t>n</a:t>
            </a:r>
            <a:r>
              <a:rPr sz="2450" spc="-50" dirty="0">
                <a:latin typeface="Verdana"/>
                <a:cs typeface="Verdana"/>
              </a:rPr>
              <a:t>f</a:t>
            </a:r>
            <a:r>
              <a:rPr sz="2450" spc="60" dirty="0">
                <a:latin typeface="Verdana"/>
                <a:cs typeface="Verdana"/>
              </a:rPr>
              <a:t>o</a:t>
            </a:r>
            <a:r>
              <a:rPr sz="2450" spc="-75" dirty="0">
                <a:latin typeface="Verdana"/>
                <a:cs typeface="Verdana"/>
              </a:rPr>
              <a:t>r</a:t>
            </a:r>
            <a:r>
              <a:rPr sz="2450" spc="240" dirty="0">
                <a:latin typeface="Verdana"/>
                <a:cs typeface="Verdana"/>
              </a:rPr>
              <a:t>m</a:t>
            </a:r>
            <a:r>
              <a:rPr sz="2450" spc="35" dirty="0">
                <a:latin typeface="Verdana"/>
                <a:cs typeface="Verdana"/>
              </a:rPr>
              <a:t>e</a:t>
            </a:r>
            <a:r>
              <a:rPr sz="2450" spc="114" dirty="0">
                <a:latin typeface="Verdana"/>
                <a:cs typeface="Verdana"/>
              </a:rPr>
              <a:t>d  d</a:t>
            </a:r>
            <a:r>
              <a:rPr sz="2450" spc="35" dirty="0">
                <a:latin typeface="Verdana"/>
                <a:cs typeface="Verdana"/>
              </a:rPr>
              <a:t>e</a:t>
            </a:r>
            <a:r>
              <a:rPr sz="2450" spc="114" dirty="0">
                <a:latin typeface="Verdana"/>
                <a:cs typeface="Verdana"/>
              </a:rPr>
              <a:t>c</a:t>
            </a:r>
            <a:r>
              <a:rPr sz="2450" spc="-10" dirty="0">
                <a:latin typeface="Verdana"/>
                <a:cs typeface="Verdana"/>
              </a:rPr>
              <a:t>i</a:t>
            </a:r>
            <a:r>
              <a:rPr sz="2450" spc="-70" dirty="0">
                <a:latin typeface="Verdana"/>
                <a:cs typeface="Verdana"/>
              </a:rPr>
              <a:t>s</a:t>
            </a:r>
            <a:r>
              <a:rPr sz="2450" spc="-10" dirty="0">
                <a:latin typeface="Verdana"/>
                <a:cs typeface="Verdana"/>
              </a:rPr>
              <a:t>i</a:t>
            </a:r>
            <a:r>
              <a:rPr sz="2450" spc="60" dirty="0">
                <a:latin typeface="Verdana"/>
                <a:cs typeface="Verdana"/>
              </a:rPr>
              <a:t>o</a:t>
            </a:r>
            <a:r>
              <a:rPr sz="2450" spc="125" dirty="0">
                <a:latin typeface="Verdana"/>
                <a:cs typeface="Verdana"/>
              </a:rPr>
              <a:t>n</a:t>
            </a:r>
            <a:r>
              <a:rPr sz="2450" spc="-70" dirty="0">
                <a:latin typeface="Verdana"/>
                <a:cs typeface="Verdana"/>
              </a:rPr>
              <a:t>s</a:t>
            </a:r>
            <a:r>
              <a:rPr sz="2450" spc="-215" dirty="0">
                <a:latin typeface="Verdana"/>
                <a:cs typeface="Verdana"/>
              </a:rPr>
              <a:t> </a:t>
            </a:r>
            <a:r>
              <a:rPr sz="2450" spc="-15" dirty="0">
                <a:latin typeface="Verdana"/>
                <a:cs typeface="Verdana"/>
              </a:rPr>
              <a:t>a</a:t>
            </a:r>
            <a:r>
              <a:rPr sz="2450" spc="150" dirty="0">
                <a:latin typeface="Verdana"/>
                <a:cs typeface="Verdana"/>
              </a:rPr>
              <a:t>b</a:t>
            </a:r>
            <a:r>
              <a:rPr sz="2450" spc="60" dirty="0">
                <a:latin typeface="Verdana"/>
                <a:cs typeface="Verdana"/>
              </a:rPr>
              <a:t>o</a:t>
            </a:r>
            <a:r>
              <a:rPr sz="2450" spc="75" dirty="0">
                <a:latin typeface="Verdana"/>
                <a:cs typeface="Verdana"/>
              </a:rPr>
              <a:t>ut</a:t>
            </a:r>
            <a:r>
              <a:rPr sz="2450" spc="-215" dirty="0">
                <a:latin typeface="Verdana"/>
                <a:cs typeface="Verdana"/>
              </a:rPr>
              <a:t> </a:t>
            </a:r>
            <a:r>
              <a:rPr sz="2450" spc="35" dirty="0">
                <a:latin typeface="Verdana"/>
                <a:cs typeface="Verdana"/>
              </a:rPr>
              <a:t>t</a:t>
            </a:r>
            <a:r>
              <a:rPr sz="2450" spc="125" dirty="0">
                <a:latin typeface="Verdana"/>
                <a:cs typeface="Verdana"/>
              </a:rPr>
              <a:t>h</a:t>
            </a:r>
            <a:r>
              <a:rPr sz="2450" spc="35" dirty="0">
                <a:latin typeface="Verdana"/>
                <a:cs typeface="Verdana"/>
              </a:rPr>
              <a:t>e</a:t>
            </a:r>
            <a:r>
              <a:rPr sz="2450" spc="-10" dirty="0">
                <a:latin typeface="Verdana"/>
                <a:cs typeface="Verdana"/>
              </a:rPr>
              <a:t>i</a:t>
            </a:r>
            <a:r>
              <a:rPr sz="2450" spc="-55" dirty="0">
                <a:latin typeface="Verdana"/>
                <a:cs typeface="Verdana"/>
              </a:rPr>
              <a:t>r</a:t>
            </a:r>
            <a:r>
              <a:rPr sz="2450" spc="-215" dirty="0">
                <a:latin typeface="Verdana"/>
                <a:cs typeface="Verdana"/>
              </a:rPr>
              <a:t> </a:t>
            </a:r>
            <a:r>
              <a:rPr sz="2450" spc="114" dirty="0">
                <a:latin typeface="Verdana"/>
                <a:cs typeface="Verdana"/>
              </a:rPr>
              <a:t>c</a:t>
            </a:r>
            <a:r>
              <a:rPr sz="2450" spc="-15" dirty="0">
                <a:latin typeface="Verdana"/>
                <a:cs typeface="Verdana"/>
              </a:rPr>
              <a:t>a</a:t>
            </a:r>
            <a:r>
              <a:rPr sz="2450" spc="-90" dirty="0">
                <a:latin typeface="Verdana"/>
                <a:cs typeface="Verdana"/>
              </a:rPr>
              <a:t>r</a:t>
            </a:r>
            <a:r>
              <a:rPr sz="2450" spc="35" dirty="0">
                <a:latin typeface="Verdana"/>
                <a:cs typeface="Verdana"/>
              </a:rPr>
              <a:t>ee</a:t>
            </a:r>
            <a:r>
              <a:rPr sz="2450" spc="-55" dirty="0">
                <a:latin typeface="Verdana"/>
                <a:cs typeface="Verdana"/>
              </a:rPr>
              <a:t>r</a:t>
            </a:r>
            <a:r>
              <a:rPr sz="2450" spc="-215" dirty="0">
                <a:latin typeface="Verdana"/>
                <a:cs typeface="Verdana"/>
              </a:rPr>
              <a:t> </a:t>
            </a:r>
            <a:r>
              <a:rPr sz="2450" spc="140" dirty="0">
                <a:latin typeface="Verdana"/>
                <a:cs typeface="Verdana"/>
              </a:rPr>
              <a:t>p</a:t>
            </a:r>
            <a:r>
              <a:rPr sz="2450" spc="-15" dirty="0">
                <a:latin typeface="Verdana"/>
                <a:cs typeface="Verdana"/>
              </a:rPr>
              <a:t>a</a:t>
            </a:r>
            <a:r>
              <a:rPr sz="2450" spc="35" dirty="0">
                <a:latin typeface="Verdana"/>
                <a:cs typeface="Verdana"/>
              </a:rPr>
              <a:t>t</a:t>
            </a:r>
            <a:r>
              <a:rPr sz="2450" spc="125" dirty="0">
                <a:latin typeface="Verdana"/>
                <a:cs typeface="Verdana"/>
              </a:rPr>
              <a:t>h</a:t>
            </a:r>
            <a:r>
              <a:rPr sz="2450" spc="-70" dirty="0">
                <a:latin typeface="Verdana"/>
                <a:cs typeface="Verdana"/>
              </a:rPr>
              <a:t>s</a:t>
            </a:r>
            <a:r>
              <a:rPr sz="2450" spc="-370" dirty="0">
                <a:latin typeface="Verdana"/>
                <a:cs typeface="Verdana"/>
              </a:rPr>
              <a:t>.</a:t>
            </a:r>
            <a:r>
              <a:rPr sz="2450" spc="-215" dirty="0">
                <a:latin typeface="Verdana"/>
                <a:cs typeface="Verdana"/>
              </a:rPr>
              <a:t> </a:t>
            </a:r>
            <a:r>
              <a:rPr sz="2450" spc="-285" dirty="0">
                <a:latin typeface="Verdana"/>
                <a:cs typeface="Verdana"/>
              </a:rPr>
              <a:t>I</a:t>
            </a:r>
            <a:r>
              <a:rPr sz="2450" spc="35" dirty="0">
                <a:latin typeface="Verdana"/>
                <a:cs typeface="Verdana"/>
              </a:rPr>
              <a:t>t  </a:t>
            </a:r>
            <a:r>
              <a:rPr sz="2450" spc="-15" dirty="0">
                <a:latin typeface="Verdana"/>
                <a:cs typeface="Verdana"/>
              </a:rPr>
              <a:t>a</a:t>
            </a:r>
            <a:r>
              <a:rPr sz="2450" spc="-10" dirty="0">
                <a:latin typeface="Verdana"/>
                <a:cs typeface="Verdana"/>
              </a:rPr>
              <a:t>ll</a:t>
            </a:r>
            <a:r>
              <a:rPr sz="2450" spc="20" dirty="0">
                <a:latin typeface="Verdana"/>
                <a:cs typeface="Verdana"/>
              </a:rPr>
              <a:t>o</a:t>
            </a:r>
            <a:r>
              <a:rPr sz="2450" spc="155" dirty="0">
                <a:latin typeface="Verdana"/>
                <a:cs typeface="Verdana"/>
              </a:rPr>
              <a:t>w</a:t>
            </a:r>
            <a:r>
              <a:rPr sz="2450" spc="-70" dirty="0">
                <a:latin typeface="Verdana"/>
                <a:cs typeface="Verdana"/>
              </a:rPr>
              <a:t>s</a:t>
            </a:r>
            <a:r>
              <a:rPr sz="2450" spc="-215" dirty="0">
                <a:latin typeface="Verdana"/>
                <a:cs typeface="Verdana"/>
              </a:rPr>
              <a:t> </a:t>
            </a:r>
            <a:r>
              <a:rPr sz="2450" spc="35" dirty="0">
                <a:latin typeface="Verdana"/>
                <a:cs typeface="Verdana"/>
              </a:rPr>
              <a:t>t</a:t>
            </a:r>
            <a:r>
              <a:rPr sz="2450" spc="125" dirty="0">
                <a:latin typeface="Verdana"/>
                <a:cs typeface="Verdana"/>
              </a:rPr>
              <a:t>h</a:t>
            </a:r>
            <a:r>
              <a:rPr sz="2450" spc="35" dirty="0">
                <a:latin typeface="Verdana"/>
                <a:cs typeface="Verdana"/>
              </a:rPr>
              <a:t>e</a:t>
            </a:r>
            <a:r>
              <a:rPr sz="2450" spc="240" dirty="0">
                <a:latin typeface="Verdana"/>
                <a:cs typeface="Verdana"/>
              </a:rPr>
              <a:t>m</a:t>
            </a:r>
            <a:r>
              <a:rPr sz="2450" spc="-215" dirty="0">
                <a:latin typeface="Verdana"/>
                <a:cs typeface="Verdana"/>
              </a:rPr>
              <a:t> </a:t>
            </a:r>
            <a:r>
              <a:rPr sz="2450" spc="-15" dirty="0">
                <a:latin typeface="Verdana"/>
                <a:cs typeface="Verdana"/>
              </a:rPr>
              <a:t>t</a:t>
            </a:r>
            <a:r>
              <a:rPr sz="2450" spc="60" dirty="0">
                <a:latin typeface="Verdana"/>
                <a:cs typeface="Verdana"/>
              </a:rPr>
              <a:t>o</a:t>
            </a:r>
            <a:r>
              <a:rPr sz="2450" spc="-215" dirty="0">
                <a:latin typeface="Verdana"/>
                <a:cs typeface="Verdana"/>
              </a:rPr>
              <a:t> </a:t>
            </a:r>
            <a:r>
              <a:rPr sz="2450" spc="-50" dirty="0">
                <a:latin typeface="Verdana"/>
                <a:cs typeface="Verdana"/>
              </a:rPr>
              <a:t>f</a:t>
            </a:r>
            <a:r>
              <a:rPr sz="2450" spc="60" dirty="0">
                <a:latin typeface="Verdana"/>
                <a:cs typeface="Verdana"/>
              </a:rPr>
              <a:t>o</a:t>
            </a:r>
            <a:r>
              <a:rPr sz="2450" spc="114" dirty="0">
                <a:latin typeface="Verdana"/>
                <a:cs typeface="Verdana"/>
              </a:rPr>
              <a:t>cu</a:t>
            </a:r>
            <a:r>
              <a:rPr sz="2450" spc="-70" dirty="0">
                <a:latin typeface="Verdana"/>
                <a:cs typeface="Verdana"/>
              </a:rPr>
              <a:t>s</a:t>
            </a:r>
            <a:r>
              <a:rPr sz="2450" spc="-215" dirty="0">
                <a:latin typeface="Verdana"/>
                <a:cs typeface="Verdana"/>
              </a:rPr>
              <a:t> </a:t>
            </a:r>
            <a:r>
              <a:rPr sz="2450" spc="60" dirty="0">
                <a:latin typeface="Verdana"/>
                <a:cs typeface="Verdana"/>
              </a:rPr>
              <a:t>o</a:t>
            </a:r>
            <a:r>
              <a:rPr sz="2450" spc="125" dirty="0">
                <a:latin typeface="Verdana"/>
                <a:cs typeface="Verdana"/>
              </a:rPr>
              <a:t>n</a:t>
            </a:r>
            <a:r>
              <a:rPr sz="2450" spc="-215" dirty="0">
                <a:latin typeface="Verdana"/>
                <a:cs typeface="Verdana"/>
              </a:rPr>
              <a:t> </a:t>
            </a:r>
            <a:r>
              <a:rPr sz="2450" spc="-15" dirty="0">
                <a:latin typeface="Verdana"/>
                <a:cs typeface="Verdana"/>
              </a:rPr>
              <a:t>a</a:t>
            </a:r>
            <a:r>
              <a:rPr sz="2450" spc="-90" dirty="0">
                <a:latin typeface="Verdana"/>
                <a:cs typeface="Verdana"/>
              </a:rPr>
              <a:t>r</a:t>
            </a:r>
            <a:r>
              <a:rPr sz="2450" spc="-5" dirty="0">
                <a:latin typeface="Verdana"/>
                <a:cs typeface="Verdana"/>
              </a:rPr>
              <a:t>e</a:t>
            </a:r>
            <a:r>
              <a:rPr sz="2450" spc="-15" dirty="0">
                <a:latin typeface="Verdana"/>
                <a:cs typeface="Verdana"/>
              </a:rPr>
              <a:t>a</a:t>
            </a:r>
            <a:r>
              <a:rPr sz="2450" spc="-70" dirty="0">
                <a:latin typeface="Verdana"/>
                <a:cs typeface="Verdana"/>
              </a:rPr>
              <a:t>s</a:t>
            </a:r>
            <a:r>
              <a:rPr sz="2450" spc="-215" dirty="0">
                <a:latin typeface="Verdana"/>
                <a:cs typeface="Verdana"/>
              </a:rPr>
              <a:t> </a:t>
            </a:r>
            <a:r>
              <a:rPr sz="2450" spc="35" dirty="0">
                <a:latin typeface="Verdana"/>
                <a:cs typeface="Verdana"/>
              </a:rPr>
              <a:t>t</a:t>
            </a:r>
            <a:r>
              <a:rPr sz="2450" spc="125" dirty="0">
                <a:latin typeface="Verdana"/>
                <a:cs typeface="Verdana"/>
              </a:rPr>
              <a:t>h</a:t>
            </a:r>
            <a:r>
              <a:rPr sz="2450" spc="-15" dirty="0">
                <a:latin typeface="Verdana"/>
                <a:cs typeface="Verdana"/>
              </a:rPr>
              <a:t>a</a:t>
            </a:r>
            <a:r>
              <a:rPr sz="2450" spc="35" dirty="0">
                <a:latin typeface="Verdana"/>
                <a:cs typeface="Verdana"/>
              </a:rPr>
              <a:t>t  </a:t>
            </a:r>
            <a:r>
              <a:rPr sz="2450" spc="-10" dirty="0">
                <a:latin typeface="Verdana"/>
                <a:cs typeface="Verdana"/>
              </a:rPr>
              <a:t>i</a:t>
            </a:r>
            <a:r>
              <a:rPr sz="2450" spc="240" dirty="0">
                <a:latin typeface="Verdana"/>
                <a:cs typeface="Verdana"/>
              </a:rPr>
              <a:t>m</a:t>
            </a:r>
            <a:r>
              <a:rPr sz="2450" spc="150" dirty="0">
                <a:latin typeface="Verdana"/>
                <a:cs typeface="Verdana"/>
              </a:rPr>
              <a:t>p</a:t>
            </a:r>
            <a:r>
              <a:rPr sz="2450" spc="-90" dirty="0">
                <a:latin typeface="Verdana"/>
                <a:cs typeface="Verdana"/>
              </a:rPr>
              <a:t>r</a:t>
            </a:r>
            <a:r>
              <a:rPr sz="2450" spc="20" dirty="0">
                <a:latin typeface="Verdana"/>
                <a:cs typeface="Verdana"/>
              </a:rPr>
              <a:t>o</a:t>
            </a:r>
            <a:r>
              <a:rPr sz="2450" spc="-150" dirty="0">
                <a:latin typeface="Verdana"/>
                <a:cs typeface="Verdana"/>
              </a:rPr>
              <a:t>v</a:t>
            </a:r>
            <a:r>
              <a:rPr sz="2450" spc="35" dirty="0">
                <a:latin typeface="Verdana"/>
                <a:cs typeface="Verdana"/>
              </a:rPr>
              <a:t>e</a:t>
            </a:r>
            <a:r>
              <a:rPr sz="2450" spc="-215" dirty="0">
                <a:latin typeface="Verdana"/>
                <a:cs typeface="Verdana"/>
              </a:rPr>
              <a:t> </a:t>
            </a:r>
            <a:r>
              <a:rPr sz="2450" spc="35" dirty="0">
                <a:latin typeface="Verdana"/>
                <a:cs typeface="Verdana"/>
              </a:rPr>
              <a:t>t</a:t>
            </a:r>
            <a:r>
              <a:rPr sz="2450" spc="125" dirty="0">
                <a:latin typeface="Verdana"/>
                <a:cs typeface="Verdana"/>
              </a:rPr>
              <a:t>h</a:t>
            </a:r>
            <a:r>
              <a:rPr sz="2450" spc="35" dirty="0">
                <a:latin typeface="Verdana"/>
                <a:cs typeface="Verdana"/>
              </a:rPr>
              <a:t>e</a:t>
            </a:r>
            <a:r>
              <a:rPr sz="2450" spc="-10" dirty="0">
                <a:latin typeface="Verdana"/>
                <a:cs typeface="Verdana"/>
              </a:rPr>
              <a:t>i</a:t>
            </a:r>
            <a:r>
              <a:rPr sz="2450" spc="-55" dirty="0">
                <a:latin typeface="Verdana"/>
                <a:cs typeface="Verdana"/>
              </a:rPr>
              <a:t>r</a:t>
            </a:r>
            <a:r>
              <a:rPr sz="2450" spc="-215" dirty="0">
                <a:latin typeface="Verdana"/>
                <a:cs typeface="Verdana"/>
              </a:rPr>
              <a:t> </a:t>
            </a:r>
            <a:r>
              <a:rPr sz="2450" spc="95" dirty="0">
                <a:latin typeface="Verdana"/>
                <a:cs typeface="Verdana"/>
              </a:rPr>
              <a:t>c</a:t>
            </a:r>
            <a:r>
              <a:rPr sz="2450" spc="125" dirty="0">
                <a:latin typeface="Verdana"/>
                <a:cs typeface="Verdana"/>
              </a:rPr>
              <a:t>h</a:t>
            </a:r>
            <a:r>
              <a:rPr sz="2450" spc="-15" dirty="0">
                <a:latin typeface="Verdana"/>
                <a:cs typeface="Verdana"/>
              </a:rPr>
              <a:t>a</a:t>
            </a:r>
            <a:r>
              <a:rPr sz="2450" spc="125" dirty="0">
                <a:latin typeface="Verdana"/>
                <a:cs typeface="Verdana"/>
              </a:rPr>
              <a:t>n</a:t>
            </a:r>
            <a:r>
              <a:rPr sz="2450" spc="90" dirty="0">
                <a:latin typeface="Verdana"/>
                <a:cs typeface="Verdana"/>
              </a:rPr>
              <a:t>c</a:t>
            </a:r>
            <a:r>
              <a:rPr sz="2450" spc="35" dirty="0">
                <a:latin typeface="Verdana"/>
                <a:cs typeface="Verdana"/>
              </a:rPr>
              <a:t>e</a:t>
            </a:r>
            <a:r>
              <a:rPr sz="2450" spc="-70" dirty="0">
                <a:latin typeface="Verdana"/>
                <a:cs typeface="Verdana"/>
              </a:rPr>
              <a:t>s</a:t>
            </a:r>
            <a:r>
              <a:rPr sz="2450" spc="-215" dirty="0">
                <a:latin typeface="Verdana"/>
                <a:cs typeface="Verdana"/>
              </a:rPr>
              <a:t> </a:t>
            </a:r>
            <a:r>
              <a:rPr sz="2450" spc="60" dirty="0">
                <a:latin typeface="Verdana"/>
                <a:cs typeface="Verdana"/>
              </a:rPr>
              <a:t>o</a:t>
            </a:r>
            <a:r>
              <a:rPr sz="2450" spc="-25" dirty="0">
                <a:latin typeface="Verdana"/>
                <a:cs typeface="Verdana"/>
              </a:rPr>
              <a:t>f</a:t>
            </a:r>
            <a:r>
              <a:rPr sz="2450" spc="-215" dirty="0">
                <a:latin typeface="Verdana"/>
                <a:cs typeface="Verdana"/>
              </a:rPr>
              <a:t> </a:t>
            </a:r>
            <a:r>
              <a:rPr sz="2450" spc="-70" dirty="0">
                <a:latin typeface="Verdana"/>
                <a:cs typeface="Verdana"/>
              </a:rPr>
              <a:t>s</a:t>
            </a:r>
            <a:r>
              <a:rPr sz="2450" spc="114" dirty="0">
                <a:latin typeface="Verdana"/>
                <a:cs typeface="Verdana"/>
              </a:rPr>
              <a:t>u</a:t>
            </a:r>
            <a:r>
              <a:rPr sz="2450" spc="90" dirty="0">
                <a:latin typeface="Verdana"/>
                <a:cs typeface="Verdana"/>
              </a:rPr>
              <a:t>cc</a:t>
            </a:r>
            <a:r>
              <a:rPr sz="2450" spc="35" dirty="0">
                <a:latin typeface="Verdana"/>
                <a:cs typeface="Verdana"/>
              </a:rPr>
              <a:t>e</a:t>
            </a:r>
            <a:r>
              <a:rPr sz="2450" spc="-70" dirty="0">
                <a:latin typeface="Verdana"/>
                <a:cs typeface="Verdana"/>
              </a:rPr>
              <a:t>ss</a:t>
            </a:r>
            <a:r>
              <a:rPr sz="2450" spc="-215" dirty="0">
                <a:latin typeface="Verdana"/>
                <a:cs typeface="Verdana"/>
              </a:rPr>
              <a:t> </a:t>
            </a:r>
            <a:r>
              <a:rPr sz="2450" spc="-15" dirty="0">
                <a:latin typeface="Verdana"/>
                <a:cs typeface="Verdana"/>
              </a:rPr>
              <a:t>a</a:t>
            </a:r>
            <a:r>
              <a:rPr sz="2450" spc="125" dirty="0">
                <a:latin typeface="Verdana"/>
                <a:cs typeface="Verdana"/>
              </a:rPr>
              <a:t>n</a:t>
            </a:r>
            <a:r>
              <a:rPr sz="2450" spc="105" dirty="0">
                <a:latin typeface="Verdana"/>
                <a:cs typeface="Verdana"/>
              </a:rPr>
              <a:t>d  </a:t>
            </a:r>
            <a:r>
              <a:rPr sz="2450" spc="125" dirty="0">
                <a:latin typeface="Verdana"/>
                <a:cs typeface="Verdana"/>
              </a:rPr>
              <a:t>h</a:t>
            </a:r>
            <a:r>
              <a:rPr sz="2450" spc="35" dirty="0">
                <a:latin typeface="Verdana"/>
                <a:cs typeface="Verdana"/>
              </a:rPr>
              <a:t>e</a:t>
            </a:r>
            <a:r>
              <a:rPr sz="2450" spc="-10" dirty="0">
                <a:latin typeface="Verdana"/>
                <a:cs typeface="Verdana"/>
              </a:rPr>
              <a:t>l</a:t>
            </a:r>
            <a:r>
              <a:rPr sz="2450" spc="150" dirty="0">
                <a:latin typeface="Verdana"/>
                <a:cs typeface="Verdana"/>
              </a:rPr>
              <a:t>p</a:t>
            </a:r>
            <a:r>
              <a:rPr sz="2450" spc="-70" dirty="0">
                <a:latin typeface="Verdana"/>
                <a:cs typeface="Verdana"/>
              </a:rPr>
              <a:t>s</a:t>
            </a:r>
            <a:r>
              <a:rPr sz="2450" spc="-215" dirty="0">
                <a:latin typeface="Verdana"/>
                <a:cs typeface="Verdana"/>
              </a:rPr>
              <a:t> </a:t>
            </a:r>
            <a:r>
              <a:rPr sz="2450" spc="35" dirty="0">
                <a:latin typeface="Verdana"/>
                <a:cs typeface="Verdana"/>
              </a:rPr>
              <a:t>e</a:t>
            </a:r>
            <a:r>
              <a:rPr sz="2450" spc="150" dirty="0">
                <a:latin typeface="Verdana"/>
                <a:cs typeface="Verdana"/>
              </a:rPr>
              <a:t>d</a:t>
            </a:r>
            <a:r>
              <a:rPr sz="2450" spc="114" dirty="0">
                <a:latin typeface="Verdana"/>
                <a:cs typeface="Verdana"/>
              </a:rPr>
              <a:t>uc</a:t>
            </a:r>
            <a:r>
              <a:rPr sz="2450" spc="-15" dirty="0">
                <a:latin typeface="Verdana"/>
                <a:cs typeface="Verdana"/>
              </a:rPr>
              <a:t>a</a:t>
            </a:r>
            <a:r>
              <a:rPr sz="2450" spc="35" dirty="0">
                <a:latin typeface="Verdana"/>
                <a:cs typeface="Verdana"/>
              </a:rPr>
              <a:t>t</a:t>
            </a:r>
            <a:r>
              <a:rPr sz="2450" spc="-10" dirty="0">
                <a:latin typeface="Verdana"/>
                <a:cs typeface="Verdana"/>
              </a:rPr>
              <a:t>i</a:t>
            </a:r>
            <a:r>
              <a:rPr sz="2450" spc="60" dirty="0">
                <a:latin typeface="Verdana"/>
                <a:cs typeface="Verdana"/>
              </a:rPr>
              <a:t>o</a:t>
            </a:r>
            <a:r>
              <a:rPr sz="2450" spc="125" dirty="0">
                <a:latin typeface="Verdana"/>
                <a:cs typeface="Verdana"/>
              </a:rPr>
              <a:t>n</a:t>
            </a:r>
            <a:r>
              <a:rPr sz="2450" spc="-15" dirty="0">
                <a:latin typeface="Verdana"/>
                <a:cs typeface="Verdana"/>
              </a:rPr>
              <a:t>a</a:t>
            </a:r>
            <a:r>
              <a:rPr sz="2450" spc="-10" dirty="0">
                <a:latin typeface="Verdana"/>
                <a:cs typeface="Verdana"/>
              </a:rPr>
              <a:t>l</a:t>
            </a:r>
            <a:r>
              <a:rPr sz="2450" spc="-215" dirty="0">
                <a:latin typeface="Verdana"/>
                <a:cs typeface="Verdana"/>
              </a:rPr>
              <a:t> </a:t>
            </a:r>
            <a:r>
              <a:rPr sz="2450" spc="-10" dirty="0">
                <a:latin typeface="Verdana"/>
                <a:cs typeface="Verdana"/>
              </a:rPr>
              <a:t>i</a:t>
            </a:r>
            <a:r>
              <a:rPr sz="2450" spc="125" dirty="0">
                <a:latin typeface="Verdana"/>
                <a:cs typeface="Verdana"/>
              </a:rPr>
              <a:t>n</a:t>
            </a:r>
            <a:r>
              <a:rPr sz="2450" spc="-70" dirty="0">
                <a:latin typeface="Verdana"/>
                <a:cs typeface="Verdana"/>
              </a:rPr>
              <a:t>s</a:t>
            </a:r>
            <a:r>
              <a:rPr sz="2450" spc="35" dirty="0">
                <a:latin typeface="Verdana"/>
                <a:cs typeface="Verdana"/>
              </a:rPr>
              <a:t>t</a:t>
            </a:r>
            <a:r>
              <a:rPr sz="2450" spc="-10" dirty="0">
                <a:latin typeface="Verdana"/>
                <a:cs typeface="Verdana"/>
              </a:rPr>
              <a:t>i</a:t>
            </a:r>
            <a:r>
              <a:rPr sz="2450" spc="35" dirty="0">
                <a:latin typeface="Verdana"/>
                <a:cs typeface="Verdana"/>
              </a:rPr>
              <a:t>t</a:t>
            </a:r>
            <a:r>
              <a:rPr sz="2450" spc="114" dirty="0">
                <a:latin typeface="Verdana"/>
                <a:cs typeface="Verdana"/>
              </a:rPr>
              <a:t>u</a:t>
            </a:r>
            <a:r>
              <a:rPr sz="2450" spc="35" dirty="0">
                <a:latin typeface="Verdana"/>
                <a:cs typeface="Verdana"/>
              </a:rPr>
              <a:t>t</a:t>
            </a:r>
            <a:r>
              <a:rPr sz="2450" spc="-10" dirty="0">
                <a:latin typeface="Verdana"/>
                <a:cs typeface="Verdana"/>
              </a:rPr>
              <a:t>i</a:t>
            </a:r>
            <a:r>
              <a:rPr sz="2450" spc="60" dirty="0">
                <a:latin typeface="Verdana"/>
                <a:cs typeface="Verdana"/>
              </a:rPr>
              <a:t>o</a:t>
            </a:r>
            <a:r>
              <a:rPr sz="2450" spc="125" dirty="0">
                <a:latin typeface="Verdana"/>
                <a:cs typeface="Verdana"/>
              </a:rPr>
              <a:t>n</a:t>
            </a:r>
            <a:r>
              <a:rPr sz="2450" spc="-70" dirty="0">
                <a:latin typeface="Verdana"/>
                <a:cs typeface="Verdana"/>
              </a:rPr>
              <a:t>s</a:t>
            </a:r>
            <a:r>
              <a:rPr sz="2450" spc="-215" dirty="0">
                <a:latin typeface="Verdana"/>
                <a:cs typeface="Verdana"/>
              </a:rPr>
              <a:t> </a:t>
            </a:r>
            <a:r>
              <a:rPr sz="2450" spc="35" dirty="0">
                <a:latin typeface="Verdana"/>
                <a:cs typeface="Verdana"/>
              </a:rPr>
              <a:t>t</a:t>
            </a:r>
            <a:r>
              <a:rPr sz="2450" spc="-15" dirty="0">
                <a:latin typeface="Verdana"/>
                <a:cs typeface="Verdana"/>
              </a:rPr>
              <a:t>a</a:t>
            </a:r>
            <a:r>
              <a:rPr sz="2450" spc="-10" dirty="0">
                <a:latin typeface="Verdana"/>
                <a:cs typeface="Verdana"/>
              </a:rPr>
              <a:t>il</a:t>
            </a:r>
            <a:r>
              <a:rPr sz="2450" spc="60" dirty="0">
                <a:latin typeface="Verdana"/>
                <a:cs typeface="Verdana"/>
              </a:rPr>
              <a:t>o</a:t>
            </a:r>
            <a:r>
              <a:rPr sz="2450" spc="-50" dirty="0">
                <a:latin typeface="Verdana"/>
                <a:cs typeface="Verdana"/>
              </a:rPr>
              <a:t>r  </a:t>
            </a:r>
            <a:r>
              <a:rPr sz="2450" spc="35" dirty="0">
                <a:latin typeface="Verdana"/>
                <a:cs typeface="Verdana"/>
              </a:rPr>
              <a:t>t</a:t>
            </a:r>
            <a:r>
              <a:rPr sz="2450" spc="125" dirty="0">
                <a:latin typeface="Verdana"/>
                <a:cs typeface="Verdana"/>
              </a:rPr>
              <a:t>h</a:t>
            </a:r>
            <a:r>
              <a:rPr sz="2450" spc="35" dirty="0">
                <a:latin typeface="Verdana"/>
                <a:cs typeface="Verdana"/>
              </a:rPr>
              <a:t>e</a:t>
            </a:r>
            <a:r>
              <a:rPr sz="2450" spc="-10" dirty="0">
                <a:latin typeface="Verdana"/>
                <a:cs typeface="Verdana"/>
              </a:rPr>
              <a:t>i</a:t>
            </a:r>
            <a:r>
              <a:rPr sz="2450" spc="-55" dirty="0">
                <a:latin typeface="Verdana"/>
                <a:cs typeface="Verdana"/>
              </a:rPr>
              <a:t>r</a:t>
            </a:r>
            <a:r>
              <a:rPr sz="2450" spc="-215" dirty="0">
                <a:latin typeface="Verdana"/>
                <a:cs typeface="Verdana"/>
              </a:rPr>
              <a:t> </a:t>
            </a:r>
            <a:r>
              <a:rPr sz="2450" spc="150" dirty="0">
                <a:latin typeface="Verdana"/>
                <a:cs typeface="Verdana"/>
              </a:rPr>
              <a:t>p</a:t>
            </a:r>
            <a:r>
              <a:rPr sz="2450" spc="-90" dirty="0">
                <a:latin typeface="Verdana"/>
                <a:cs typeface="Verdana"/>
              </a:rPr>
              <a:t>r</a:t>
            </a:r>
            <a:r>
              <a:rPr sz="2450" spc="60" dirty="0">
                <a:latin typeface="Verdana"/>
                <a:cs typeface="Verdana"/>
              </a:rPr>
              <a:t>o</a:t>
            </a:r>
            <a:r>
              <a:rPr sz="2450" spc="70" dirty="0">
                <a:latin typeface="Verdana"/>
                <a:cs typeface="Verdana"/>
              </a:rPr>
              <a:t>g</a:t>
            </a:r>
            <a:r>
              <a:rPr sz="2450" spc="20" dirty="0">
                <a:latin typeface="Verdana"/>
                <a:cs typeface="Verdana"/>
              </a:rPr>
              <a:t>r</a:t>
            </a:r>
            <a:r>
              <a:rPr sz="2450" spc="-15" dirty="0">
                <a:latin typeface="Verdana"/>
                <a:cs typeface="Verdana"/>
              </a:rPr>
              <a:t>a</a:t>
            </a:r>
            <a:r>
              <a:rPr sz="2450" spc="240" dirty="0">
                <a:latin typeface="Verdana"/>
                <a:cs typeface="Verdana"/>
              </a:rPr>
              <a:t>m</a:t>
            </a:r>
            <a:r>
              <a:rPr sz="2450" spc="-70" dirty="0">
                <a:latin typeface="Verdana"/>
                <a:cs typeface="Verdana"/>
              </a:rPr>
              <a:t>s</a:t>
            </a:r>
            <a:r>
              <a:rPr sz="2450" spc="-215" dirty="0">
                <a:latin typeface="Verdana"/>
                <a:cs typeface="Verdana"/>
              </a:rPr>
              <a:t> </a:t>
            </a:r>
            <a:r>
              <a:rPr sz="2450" spc="-15" dirty="0">
                <a:latin typeface="Verdana"/>
                <a:cs typeface="Verdana"/>
              </a:rPr>
              <a:t>t</a:t>
            </a:r>
            <a:r>
              <a:rPr sz="2450" spc="60" dirty="0">
                <a:latin typeface="Verdana"/>
                <a:cs typeface="Verdana"/>
              </a:rPr>
              <a:t>o</a:t>
            </a:r>
            <a:r>
              <a:rPr sz="2450" spc="-215" dirty="0">
                <a:latin typeface="Verdana"/>
                <a:cs typeface="Verdana"/>
              </a:rPr>
              <a:t> </a:t>
            </a:r>
            <a:r>
              <a:rPr sz="2450" spc="240" dirty="0">
                <a:latin typeface="Verdana"/>
                <a:cs typeface="Verdana"/>
              </a:rPr>
              <a:t>m</a:t>
            </a:r>
            <a:r>
              <a:rPr sz="2450" spc="35" dirty="0">
                <a:latin typeface="Verdana"/>
                <a:cs typeface="Verdana"/>
              </a:rPr>
              <a:t>eet</a:t>
            </a:r>
            <a:r>
              <a:rPr sz="2450" spc="-215" dirty="0">
                <a:latin typeface="Verdana"/>
                <a:cs typeface="Verdana"/>
              </a:rPr>
              <a:t> </a:t>
            </a:r>
            <a:r>
              <a:rPr sz="2450" spc="-10" dirty="0">
                <a:latin typeface="Verdana"/>
                <a:cs typeface="Verdana"/>
              </a:rPr>
              <a:t>i</a:t>
            </a:r>
            <a:r>
              <a:rPr sz="2450" spc="125" dirty="0">
                <a:latin typeface="Verdana"/>
                <a:cs typeface="Verdana"/>
              </a:rPr>
              <a:t>n</a:t>
            </a:r>
            <a:r>
              <a:rPr sz="2450" spc="150" dirty="0">
                <a:latin typeface="Verdana"/>
                <a:cs typeface="Verdana"/>
              </a:rPr>
              <a:t>d</a:t>
            </a:r>
            <a:r>
              <a:rPr sz="2450" spc="114" dirty="0">
                <a:latin typeface="Verdana"/>
                <a:cs typeface="Verdana"/>
              </a:rPr>
              <a:t>u</a:t>
            </a:r>
            <a:r>
              <a:rPr sz="2450" spc="-70" dirty="0">
                <a:latin typeface="Verdana"/>
                <a:cs typeface="Verdana"/>
              </a:rPr>
              <a:t>s</a:t>
            </a:r>
            <a:r>
              <a:rPr sz="2450" spc="35" dirty="0">
                <a:latin typeface="Verdana"/>
                <a:cs typeface="Verdana"/>
              </a:rPr>
              <a:t>t</a:t>
            </a:r>
            <a:r>
              <a:rPr sz="2450" spc="-20" dirty="0">
                <a:latin typeface="Verdana"/>
                <a:cs typeface="Verdana"/>
              </a:rPr>
              <a:t>r</a:t>
            </a:r>
            <a:r>
              <a:rPr sz="2450" spc="-80" dirty="0">
                <a:latin typeface="Verdana"/>
                <a:cs typeface="Verdana"/>
              </a:rPr>
              <a:t>y  </a:t>
            </a:r>
            <a:r>
              <a:rPr sz="2450" spc="150" dirty="0">
                <a:latin typeface="Verdana"/>
                <a:cs typeface="Verdana"/>
              </a:rPr>
              <a:t>d</a:t>
            </a:r>
            <a:r>
              <a:rPr sz="2450" spc="35" dirty="0">
                <a:latin typeface="Verdana"/>
                <a:cs typeface="Verdana"/>
              </a:rPr>
              <a:t>e</a:t>
            </a:r>
            <a:r>
              <a:rPr sz="2450" spc="240" dirty="0">
                <a:latin typeface="Verdana"/>
                <a:cs typeface="Verdana"/>
              </a:rPr>
              <a:t>m</a:t>
            </a:r>
            <a:r>
              <a:rPr sz="2450" spc="-15" dirty="0">
                <a:latin typeface="Verdana"/>
                <a:cs typeface="Verdana"/>
              </a:rPr>
              <a:t>a</a:t>
            </a:r>
            <a:r>
              <a:rPr sz="2450" spc="125" dirty="0">
                <a:latin typeface="Verdana"/>
                <a:cs typeface="Verdana"/>
              </a:rPr>
              <a:t>n</a:t>
            </a:r>
            <a:r>
              <a:rPr sz="2450" spc="150" dirty="0">
                <a:latin typeface="Verdana"/>
                <a:cs typeface="Verdana"/>
              </a:rPr>
              <a:t>d</a:t>
            </a:r>
            <a:r>
              <a:rPr sz="2450" spc="-70" dirty="0">
                <a:latin typeface="Verdana"/>
                <a:cs typeface="Verdana"/>
              </a:rPr>
              <a:t>s</a:t>
            </a:r>
            <a:r>
              <a:rPr sz="2450" spc="-370" dirty="0">
                <a:latin typeface="Verdana"/>
                <a:cs typeface="Verdana"/>
              </a:rPr>
              <a:t>.</a:t>
            </a:r>
            <a:r>
              <a:rPr sz="2450" spc="-215" dirty="0">
                <a:latin typeface="Verdana"/>
                <a:cs typeface="Verdana"/>
              </a:rPr>
              <a:t> </a:t>
            </a:r>
            <a:r>
              <a:rPr sz="2450" spc="145" dirty="0">
                <a:latin typeface="Verdana"/>
                <a:cs typeface="Verdana"/>
              </a:rPr>
              <a:t>O</a:t>
            </a:r>
            <a:r>
              <a:rPr sz="2450" spc="30" dirty="0">
                <a:latin typeface="Verdana"/>
                <a:cs typeface="Verdana"/>
              </a:rPr>
              <a:t>ur</a:t>
            </a:r>
            <a:r>
              <a:rPr sz="2450" spc="-215" dirty="0">
                <a:latin typeface="Verdana"/>
                <a:cs typeface="Verdana"/>
              </a:rPr>
              <a:t> </a:t>
            </a:r>
            <a:r>
              <a:rPr sz="2450" spc="95" dirty="0">
                <a:latin typeface="Verdana"/>
                <a:cs typeface="Verdana"/>
              </a:rPr>
              <a:t>A</a:t>
            </a:r>
            <a:r>
              <a:rPr sz="2450" spc="125" dirty="0">
                <a:latin typeface="Verdana"/>
                <a:cs typeface="Verdana"/>
              </a:rPr>
              <a:t>n</a:t>
            </a:r>
            <a:r>
              <a:rPr sz="2450" spc="150" dirty="0">
                <a:latin typeface="Verdana"/>
                <a:cs typeface="Verdana"/>
              </a:rPr>
              <a:t>d</a:t>
            </a:r>
            <a:r>
              <a:rPr sz="2450" spc="-90" dirty="0">
                <a:latin typeface="Verdana"/>
                <a:cs typeface="Verdana"/>
              </a:rPr>
              <a:t>r</a:t>
            </a:r>
            <a:r>
              <a:rPr sz="2450" spc="60" dirty="0">
                <a:latin typeface="Verdana"/>
                <a:cs typeface="Verdana"/>
              </a:rPr>
              <a:t>o</a:t>
            </a:r>
            <a:r>
              <a:rPr sz="2450" spc="-10" dirty="0">
                <a:latin typeface="Verdana"/>
                <a:cs typeface="Verdana"/>
              </a:rPr>
              <a:t>i</a:t>
            </a:r>
            <a:r>
              <a:rPr sz="2450" spc="150" dirty="0">
                <a:latin typeface="Verdana"/>
                <a:cs typeface="Verdana"/>
              </a:rPr>
              <a:t>d</a:t>
            </a:r>
            <a:r>
              <a:rPr sz="2450" spc="-215" dirty="0">
                <a:latin typeface="Verdana"/>
                <a:cs typeface="Verdana"/>
              </a:rPr>
              <a:t> </a:t>
            </a:r>
            <a:r>
              <a:rPr sz="2450" spc="-15" dirty="0">
                <a:latin typeface="Verdana"/>
                <a:cs typeface="Verdana"/>
              </a:rPr>
              <a:t>a</a:t>
            </a:r>
            <a:r>
              <a:rPr sz="2450" spc="150" dirty="0">
                <a:latin typeface="Verdana"/>
                <a:cs typeface="Verdana"/>
              </a:rPr>
              <a:t>pp</a:t>
            </a:r>
            <a:r>
              <a:rPr sz="2450" spc="-215" dirty="0">
                <a:latin typeface="Verdana"/>
                <a:cs typeface="Verdana"/>
              </a:rPr>
              <a:t> </a:t>
            </a:r>
            <a:r>
              <a:rPr sz="2450" spc="-15" dirty="0">
                <a:latin typeface="Verdana"/>
                <a:cs typeface="Verdana"/>
              </a:rPr>
              <a:t>a</a:t>
            </a:r>
            <a:r>
              <a:rPr sz="2450" spc="-10" dirty="0">
                <a:latin typeface="Verdana"/>
                <a:cs typeface="Verdana"/>
              </a:rPr>
              <a:t>i</a:t>
            </a:r>
            <a:r>
              <a:rPr sz="2450" spc="85" dirty="0">
                <a:latin typeface="Verdana"/>
                <a:cs typeface="Verdana"/>
              </a:rPr>
              <a:t>ms</a:t>
            </a:r>
            <a:r>
              <a:rPr sz="2450" spc="-215" dirty="0">
                <a:latin typeface="Verdana"/>
                <a:cs typeface="Verdana"/>
              </a:rPr>
              <a:t> </a:t>
            </a:r>
            <a:r>
              <a:rPr sz="2450" spc="-15" dirty="0">
                <a:latin typeface="Verdana"/>
                <a:cs typeface="Verdana"/>
              </a:rPr>
              <a:t>t</a:t>
            </a:r>
            <a:r>
              <a:rPr sz="2450" spc="45" dirty="0">
                <a:latin typeface="Verdana"/>
                <a:cs typeface="Verdana"/>
              </a:rPr>
              <a:t>o  </a:t>
            </a:r>
            <a:r>
              <a:rPr sz="2450" spc="150" dirty="0">
                <a:latin typeface="Verdana"/>
                <a:cs typeface="Verdana"/>
              </a:rPr>
              <a:t>b</a:t>
            </a:r>
            <a:r>
              <a:rPr sz="2450" spc="-75" dirty="0">
                <a:latin typeface="Verdana"/>
                <a:cs typeface="Verdana"/>
              </a:rPr>
              <a:t>r</a:t>
            </a:r>
            <a:r>
              <a:rPr sz="2450" spc="-10" dirty="0">
                <a:latin typeface="Verdana"/>
                <a:cs typeface="Verdana"/>
              </a:rPr>
              <a:t>i</a:t>
            </a:r>
            <a:r>
              <a:rPr sz="2450" spc="150" dirty="0">
                <a:latin typeface="Verdana"/>
                <a:cs typeface="Verdana"/>
              </a:rPr>
              <a:t>d</a:t>
            </a:r>
            <a:r>
              <a:rPr sz="2450" spc="100" dirty="0">
                <a:latin typeface="Verdana"/>
                <a:cs typeface="Verdana"/>
              </a:rPr>
              <a:t>ge</a:t>
            </a:r>
            <a:r>
              <a:rPr sz="2450" spc="-215" dirty="0">
                <a:latin typeface="Verdana"/>
                <a:cs typeface="Verdana"/>
              </a:rPr>
              <a:t> </a:t>
            </a:r>
            <a:r>
              <a:rPr sz="2450" spc="35" dirty="0">
                <a:latin typeface="Verdana"/>
                <a:cs typeface="Verdana"/>
              </a:rPr>
              <a:t>t</a:t>
            </a:r>
            <a:r>
              <a:rPr sz="2450" spc="125" dirty="0">
                <a:latin typeface="Verdana"/>
                <a:cs typeface="Verdana"/>
              </a:rPr>
              <a:t>h</a:t>
            </a:r>
            <a:r>
              <a:rPr sz="2450" spc="35" dirty="0">
                <a:latin typeface="Verdana"/>
                <a:cs typeface="Verdana"/>
              </a:rPr>
              <a:t>e</a:t>
            </a:r>
            <a:r>
              <a:rPr sz="2450" spc="-215" dirty="0">
                <a:latin typeface="Verdana"/>
                <a:cs typeface="Verdana"/>
              </a:rPr>
              <a:t> </a:t>
            </a:r>
            <a:r>
              <a:rPr sz="2450" spc="100" dirty="0">
                <a:latin typeface="Verdana"/>
                <a:cs typeface="Verdana"/>
              </a:rPr>
              <a:t>gap</a:t>
            </a:r>
            <a:r>
              <a:rPr sz="2450" spc="-215" dirty="0">
                <a:latin typeface="Verdana"/>
                <a:cs typeface="Verdana"/>
              </a:rPr>
              <a:t> </a:t>
            </a:r>
            <a:r>
              <a:rPr sz="2450" spc="150" dirty="0">
                <a:latin typeface="Verdana"/>
                <a:cs typeface="Verdana"/>
              </a:rPr>
              <a:t>b</a:t>
            </a:r>
            <a:r>
              <a:rPr sz="2450" spc="35" dirty="0">
                <a:latin typeface="Verdana"/>
                <a:cs typeface="Verdana"/>
              </a:rPr>
              <a:t>e</a:t>
            </a:r>
            <a:r>
              <a:rPr sz="2450" spc="10" dirty="0">
                <a:latin typeface="Verdana"/>
                <a:cs typeface="Verdana"/>
              </a:rPr>
              <a:t>t</a:t>
            </a:r>
            <a:r>
              <a:rPr sz="2450" spc="130" dirty="0">
                <a:latin typeface="Verdana"/>
                <a:cs typeface="Verdana"/>
              </a:rPr>
              <a:t>w</a:t>
            </a:r>
            <a:r>
              <a:rPr sz="2450" spc="35" dirty="0">
                <a:latin typeface="Verdana"/>
                <a:cs typeface="Verdana"/>
              </a:rPr>
              <a:t>ee</a:t>
            </a:r>
            <a:r>
              <a:rPr sz="2450" spc="125" dirty="0">
                <a:latin typeface="Verdana"/>
                <a:cs typeface="Verdana"/>
              </a:rPr>
              <a:t>n</a:t>
            </a:r>
            <a:r>
              <a:rPr sz="2450" spc="-215" dirty="0">
                <a:latin typeface="Verdana"/>
                <a:cs typeface="Verdana"/>
              </a:rPr>
              <a:t> </a:t>
            </a:r>
            <a:r>
              <a:rPr sz="2450" spc="114" dirty="0">
                <a:latin typeface="Verdana"/>
                <a:cs typeface="Verdana"/>
              </a:rPr>
              <a:t>c</a:t>
            </a:r>
            <a:r>
              <a:rPr sz="2450" spc="-15" dirty="0">
                <a:latin typeface="Verdana"/>
                <a:cs typeface="Verdana"/>
              </a:rPr>
              <a:t>a</a:t>
            </a:r>
            <a:r>
              <a:rPr sz="2450" spc="240" dirty="0">
                <a:latin typeface="Verdana"/>
                <a:cs typeface="Verdana"/>
              </a:rPr>
              <a:t>m</a:t>
            </a:r>
            <a:r>
              <a:rPr sz="2450" spc="150" dirty="0">
                <a:latin typeface="Verdana"/>
                <a:cs typeface="Verdana"/>
              </a:rPr>
              <a:t>p</a:t>
            </a:r>
            <a:r>
              <a:rPr sz="2450" spc="114" dirty="0">
                <a:latin typeface="Verdana"/>
                <a:cs typeface="Verdana"/>
              </a:rPr>
              <a:t>u</a:t>
            </a:r>
            <a:r>
              <a:rPr sz="2450" spc="-70" dirty="0">
                <a:latin typeface="Verdana"/>
                <a:cs typeface="Verdana"/>
              </a:rPr>
              <a:t>s</a:t>
            </a:r>
            <a:r>
              <a:rPr sz="2450" spc="-215" dirty="0">
                <a:latin typeface="Verdana"/>
                <a:cs typeface="Verdana"/>
              </a:rPr>
              <a:t> </a:t>
            </a:r>
            <a:r>
              <a:rPr sz="2450" spc="-10" dirty="0">
                <a:latin typeface="Verdana"/>
                <a:cs typeface="Verdana"/>
              </a:rPr>
              <a:t>li</a:t>
            </a:r>
            <a:r>
              <a:rPr sz="2450" spc="-50" dirty="0">
                <a:latin typeface="Verdana"/>
                <a:cs typeface="Verdana"/>
              </a:rPr>
              <a:t>f</a:t>
            </a:r>
            <a:r>
              <a:rPr sz="2450" spc="25" dirty="0">
                <a:latin typeface="Verdana"/>
                <a:cs typeface="Verdana"/>
              </a:rPr>
              <a:t>e  </a:t>
            </a:r>
            <a:r>
              <a:rPr sz="2450" spc="85" dirty="0">
                <a:latin typeface="Verdana"/>
                <a:cs typeface="Verdana"/>
              </a:rPr>
              <a:t>and</a:t>
            </a:r>
            <a:r>
              <a:rPr sz="2450" spc="-215" dirty="0">
                <a:latin typeface="Verdana"/>
                <a:cs typeface="Verdana"/>
              </a:rPr>
              <a:t> </a:t>
            </a:r>
            <a:r>
              <a:rPr sz="2450" spc="10" dirty="0">
                <a:latin typeface="Verdana"/>
                <a:cs typeface="Verdana"/>
              </a:rPr>
              <a:t>professional</a:t>
            </a:r>
            <a:r>
              <a:rPr sz="2450" spc="-210" dirty="0">
                <a:latin typeface="Verdana"/>
                <a:cs typeface="Verdana"/>
              </a:rPr>
              <a:t> </a:t>
            </a:r>
            <a:r>
              <a:rPr sz="2450" spc="-55" dirty="0">
                <a:latin typeface="Verdana"/>
                <a:cs typeface="Verdana"/>
              </a:rPr>
              <a:t>careers,</a:t>
            </a:r>
            <a:r>
              <a:rPr sz="2450" spc="-210" dirty="0">
                <a:latin typeface="Verdana"/>
                <a:cs typeface="Verdana"/>
              </a:rPr>
              <a:t> </a:t>
            </a:r>
            <a:r>
              <a:rPr sz="2450" spc="80" dirty="0">
                <a:latin typeface="Verdana"/>
                <a:cs typeface="Verdana"/>
              </a:rPr>
              <a:t>empowering </a:t>
            </a:r>
            <a:r>
              <a:rPr sz="2450" spc="-850" dirty="0">
                <a:latin typeface="Verdana"/>
                <a:cs typeface="Verdana"/>
              </a:rPr>
              <a:t> </a:t>
            </a:r>
            <a:r>
              <a:rPr sz="2450" spc="-70" dirty="0">
                <a:latin typeface="Verdana"/>
                <a:cs typeface="Verdana"/>
              </a:rPr>
              <a:t>s</a:t>
            </a:r>
            <a:r>
              <a:rPr sz="2450" spc="35" dirty="0">
                <a:latin typeface="Verdana"/>
                <a:cs typeface="Verdana"/>
              </a:rPr>
              <a:t>t</a:t>
            </a:r>
            <a:r>
              <a:rPr sz="2450" spc="130" dirty="0">
                <a:latin typeface="Verdana"/>
                <a:cs typeface="Verdana"/>
              </a:rPr>
              <a:t>ud</a:t>
            </a:r>
            <a:r>
              <a:rPr sz="2450" spc="35" dirty="0">
                <a:latin typeface="Verdana"/>
                <a:cs typeface="Verdana"/>
              </a:rPr>
              <a:t>e</a:t>
            </a:r>
            <a:r>
              <a:rPr sz="2450" spc="125" dirty="0">
                <a:latin typeface="Verdana"/>
                <a:cs typeface="Verdana"/>
              </a:rPr>
              <a:t>n</a:t>
            </a:r>
            <a:r>
              <a:rPr sz="2450" spc="35" dirty="0">
                <a:latin typeface="Verdana"/>
                <a:cs typeface="Verdana"/>
              </a:rPr>
              <a:t>t</a:t>
            </a:r>
            <a:r>
              <a:rPr sz="2450" spc="-70" dirty="0">
                <a:latin typeface="Verdana"/>
                <a:cs typeface="Verdana"/>
              </a:rPr>
              <a:t>s</a:t>
            </a:r>
            <a:r>
              <a:rPr sz="2450" spc="-215" dirty="0">
                <a:latin typeface="Verdana"/>
                <a:cs typeface="Verdana"/>
              </a:rPr>
              <a:t> </a:t>
            </a:r>
            <a:r>
              <a:rPr sz="2450" spc="-15" dirty="0">
                <a:latin typeface="Verdana"/>
                <a:cs typeface="Verdana"/>
              </a:rPr>
              <a:t>t</a:t>
            </a:r>
            <a:r>
              <a:rPr sz="2450" spc="60" dirty="0">
                <a:latin typeface="Verdana"/>
                <a:cs typeface="Verdana"/>
              </a:rPr>
              <a:t>o</a:t>
            </a:r>
            <a:r>
              <a:rPr sz="2450" spc="-215" dirty="0">
                <a:latin typeface="Verdana"/>
                <a:cs typeface="Verdana"/>
              </a:rPr>
              <a:t> </a:t>
            </a:r>
            <a:r>
              <a:rPr sz="2450" spc="240" dirty="0">
                <a:latin typeface="Verdana"/>
                <a:cs typeface="Verdana"/>
              </a:rPr>
              <a:t>m</a:t>
            </a:r>
            <a:r>
              <a:rPr sz="2450" spc="-15" dirty="0">
                <a:latin typeface="Verdana"/>
                <a:cs typeface="Verdana"/>
              </a:rPr>
              <a:t>a</a:t>
            </a:r>
            <a:r>
              <a:rPr sz="2450" spc="-20" dirty="0">
                <a:latin typeface="Verdana"/>
                <a:cs typeface="Verdana"/>
              </a:rPr>
              <a:t>k</a:t>
            </a:r>
            <a:r>
              <a:rPr sz="2450" spc="35" dirty="0">
                <a:latin typeface="Verdana"/>
                <a:cs typeface="Verdana"/>
              </a:rPr>
              <a:t>e</a:t>
            </a:r>
            <a:r>
              <a:rPr sz="2450" spc="-215" dirty="0">
                <a:latin typeface="Verdana"/>
                <a:cs typeface="Verdana"/>
              </a:rPr>
              <a:t> </a:t>
            </a:r>
            <a:r>
              <a:rPr sz="2450" spc="90" dirty="0">
                <a:latin typeface="Verdana"/>
                <a:cs typeface="Verdana"/>
              </a:rPr>
              <a:t>c</a:t>
            </a:r>
            <a:r>
              <a:rPr sz="2450" spc="60" dirty="0">
                <a:latin typeface="Verdana"/>
                <a:cs typeface="Verdana"/>
              </a:rPr>
              <a:t>o</a:t>
            </a:r>
            <a:r>
              <a:rPr sz="2450" spc="125" dirty="0">
                <a:latin typeface="Verdana"/>
                <a:cs typeface="Verdana"/>
              </a:rPr>
              <a:t>n</a:t>
            </a:r>
            <a:r>
              <a:rPr sz="2450" spc="170" dirty="0">
                <a:latin typeface="Verdana"/>
                <a:cs typeface="Verdana"/>
              </a:rPr>
              <a:t>ﬁ</a:t>
            </a:r>
            <a:r>
              <a:rPr sz="2450" spc="150" dirty="0">
                <a:latin typeface="Verdana"/>
                <a:cs typeface="Verdana"/>
              </a:rPr>
              <a:t>d</a:t>
            </a:r>
            <a:r>
              <a:rPr sz="2450" spc="35" dirty="0">
                <a:latin typeface="Verdana"/>
                <a:cs typeface="Verdana"/>
              </a:rPr>
              <a:t>e</a:t>
            </a:r>
            <a:r>
              <a:rPr sz="2450" spc="125" dirty="0">
                <a:latin typeface="Verdana"/>
                <a:cs typeface="Verdana"/>
              </a:rPr>
              <a:t>n</a:t>
            </a:r>
            <a:r>
              <a:rPr sz="2450" spc="35" dirty="0">
                <a:latin typeface="Verdana"/>
                <a:cs typeface="Verdana"/>
              </a:rPr>
              <a:t>t</a:t>
            </a:r>
            <a:r>
              <a:rPr sz="2450" spc="-215" dirty="0">
                <a:latin typeface="Verdana"/>
                <a:cs typeface="Verdana"/>
              </a:rPr>
              <a:t> </a:t>
            </a:r>
            <a:r>
              <a:rPr sz="2450" spc="95" dirty="0">
                <a:latin typeface="Verdana"/>
                <a:cs typeface="Verdana"/>
              </a:rPr>
              <a:t>c</a:t>
            </a:r>
            <a:r>
              <a:rPr sz="2450" spc="125" dirty="0">
                <a:latin typeface="Verdana"/>
                <a:cs typeface="Verdana"/>
              </a:rPr>
              <a:t>h</a:t>
            </a:r>
            <a:r>
              <a:rPr sz="2450" spc="60" dirty="0">
                <a:latin typeface="Verdana"/>
                <a:cs typeface="Verdana"/>
              </a:rPr>
              <a:t>o</a:t>
            </a:r>
            <a:r>
              <a:rPr sz="2450" spc="-10" dirty="0">
                <a:latin typeface="Verdana"/>
                <a:cs typeface="Verdana"/>
              </a:rPr>
              <a:t>i</a:t>
            </a:r>
            <a:r>
              <a:rPr sz="2450" spc="90" dirty="0">
                <a:latin typeface="Verdana"/>
                <a:cs typeface="Verdana"/>
              </a:rPr>
              <a:t>c</a:t>
            </a:r>
            <a:r>
              <a:rPr sz="2450" spc="35" dirty="0">
                <a:latin typeface="Verdana"/>
                <a:cs typeface="Verdana"/>
              </a:rPr>
              <a:t>e</a:t>
            </a:r>
            <a:r>
              <a:rPr sz="2450" spc="-70" dirty="0">
                <a:latin typeface="Verdana"/>
                <a:cs typeface="Verdana"/>
              </a:rPr>
              <a:t>s</a:t>
            </a:r>
            <a:r>
              <a:rPr sz="2450" spc="-370" dirty="0">
                <a:latin typeface="Verdana"/>
                <a:cs typeface="Verdana"/>
              </a:rPr>
              <a:t>.</a:t>
            </a:r>
            <a:endParaRPr sz="2450" dirty="0">
              <a:latin typeface="Verdana"/>
              <a:cs typeface="Verdana"/>
            </a:endParaRPr>
          </a:p>
        </p:txBody>
      </p:sp>
      <p:pic>
        <p:nvPicPr>
          <p:cNvPr id="4" name="object 4"/>
          <p:cNvPicPr/>
          <p:nvPr/>
        </p:nvPicPr>
        <p:blipFill>
          <a:blip r:embed="rId2" cstate="print"/>
          <a:stretch>
            <a:fillRect/>
          </a:stretch>
        </p:blipFill>
        <p:spPr>
          <a:xfrm>
            <a:off x="9144000" y="0"/>
            <a:ext cx="9143851" cy="1028685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262</TotalTime>
  <Words>1174</Words>
  <Application>Microsoft Office PowerPoint</Application>
  <PresentationFormat>Custom</PresentationFormat>
  <Paragraphs>75</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Calibri</vt:lpstr>
      <vt:lpstr>Cambria</vt:lpstr>
      <vt:lpstr>Palatino Linotype</vt:lpstr>
      <vt:lpstr>Times New Roman</vt:lpstr>
      <vt:lpstr>Trebuchet MS</vt:lpstr>
      <vt:lpstr>Verdana</vt:lpstr>
      <vt:lpstr>Wingdings</vt:lpstr>
      <vt:lpstr>Office Theme</vt:lpstr>
      <vt:lpstr>PowerPoint Presentation</vt:lpstr>
      <vt:lpstr>PowerPoint Presentation</vt:lpstr>
      <vt:lpstr>PowerPoint Presentation</vt:lpstr>
      <vt:lpstr>Introduction</vt:lpstr>
      <vt:lpstr>PowerPoint Presentation</vt:lpstr>
      <vt:lpstr>PowerPoint Presentation</vt:lpstr>
      <vt:lpstr>PowerPoint Presentation</vt:lpstr>
      <vt:lpstr>Objective</vt:lpstr>
      <vt:lpstr>Why Predict Placement?</vt:lpstr>
      <vt:lpstr>Data Collection</vt:lpstr>
      <vt:lpstr>App Features</vt:lpstr>
      <vt:lpstr>PowerPoint Presentation</vt:lpstr>
      <vt:lpstr>PowerPoint Presentation</vt:lpstr>
      <vt:lpstr>Data Collection and Pre-Processing</vt:lpstr>
      <vt:lpstr>Beneﬁts for Students</vt:lpstr>
      <vt:lpstr>PowerPoint Presentation</vt:lpstr>
      <vt:lpstr>Beneﬁts for Institutions</vt:lpstr>
      <vt:lpstr>Challenges</vt:lpstr>
      <vt:lpstr>Future Enhancements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Roshan Dandge</dc:creator>
  <cp:lastModifiedBy>Roshan Dandge</cp:lastModifiedBy>
  <cp:revision>5</cp:revision>
  <dcterms:created xsi:type="dcterms:W3CDTF">2023-11-04T11:45:03Z</dcterms:created>
  <dcterms:modified xsi:type="dcterms:W3CDTF">2024-05-25T06:21:00Z</dcterms:modified>
</cp:coreProperties>
</file>