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D0C1023-CB1C-EB1B-6F50-89D191F41E9B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31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8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28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B6B5C2-E705-D81F-330B-52FCC8127D7E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73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79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48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64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90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33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55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93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20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Predicting customer buying behaviour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49606"/>
          </a:xfrm>
        </p:spPr>
        <p:txBody>
          <a:bodyPr/>
          <a:lstStyle/>
          <a:p>
            <a:r>
              <a:rPr lang="en-US" i="1" dirty="0"/>
              <a:t>Unleashing the Power of Predictive Analytics to Understand and Influence Customer Buying Behavior</a:t>
            </a:r>
            <a:endParaRPr lang="en-GB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1A82B0-2C9C-7F44-69D3-D1CDBFDCABFE}"/>
              </a:ext>
            </a:extLst>
          </p:cNvPr>
          <p:cNvSpPr/>
          <p:nvPr/>
        </p:nvSpPr>
        <p:spPr>
          <a:xfrm>
            <a:off x="89647" y="80682"/>
            <a:ext cx="11994778" cy="668767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796"/>
            <a:ext cx="10515600" cy="1060263"/>
          </a:xfrm>
        </p:spPr>
        <p:txBody>
          <a:bodyPr/>
          <a:lstStyle/>
          <a:p>
            <a:r>
              <a:rPr lang="en-GB" sz="4000" b="1" dirty="0"/>
              <a:t>RESULTS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553"/>
            <a:ext cx="10515600" cy="5533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Predictive model to understand factors that influence buying behaviour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Objective: </a:t>
            </a:r>
            <a:r>
              <a:rPr lang="en-US" sz="1400" dirty="0"/>
              <a:t>The goal of this project was to predict customer buying behavior using data analysis and machine learning techniques.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Feature Engineering: </a:t>
            </a:r>
            <a:r>
              <a:rPr lang="en-US" sz="1400" dirty="0"/>
              <a:t>Relevant features were extracted from the dataset, including customer demographics, purchase frequency, spending patterns, and product preferences.</a:t>
            </a:r>
          </a:p>
          <a:p>
            <a:pPr marL="0" indent="0">
              <a:buNone/>
            </a:pPr>
            <a:r>
              <a:rPr lang="en-US" sz="1400" b="1" dirty="0"/>
              <a:t>Model Selection</a:t>
            </a:r>
            <a:r>
              <a:rPr lang="en-US" sz="1400" dirty="0"/>
              <a:t>: Different machine learning models were evaluated, including logistic regression, decision trees, random forests, and gradient boosting, to identify the most accurate model for predicting customer buying behavior.</a:t>
            </a:r>
          </a:p>
          <a:p>
            <a:pPr marL="0" indent="0">
              <a:buNone/>
            </a:pPr>
            <a:r>
              <a:rPr lang="en-US" sz="1400" b="1" dirty="0"/>
              <a:t>Model Performance: </a:t>
            </a:r>
            <a:r>
              <a:rPr lang="en-US" sz="1400" dirty="0"/>
              <a:t>The selected model i.e., Random Forest classifier model demonstrated high accuracy and robustness in predicting customer buying behavior, achieving an impressive </a:t>
            </a:r>
            <a:r>
              <a:rPr lang="en-US" sz="1400" b="1" dirty="0"/>
              <a:t>85.09% accuracy </a:t>
            </a:r>
            <a:r>
              <a:rPr lang="en-US" sz="1400" dirty="0"/>
              <a:t>and</a:t>
            </a:r>
            <a:r>
              <a:rPr lang="en-US" sz="1400" b="1" dirty="0"/>
              <a:t> AUC score of 0.558</a:t>
            </a:r>
            <a:r>
              <a:rPr lang="en-US" sz="1400" dirty="0"/>
              <a:t>on the test dataset.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top 5 features which influence customer buying behaviour are:</a:t>
            </a:r>
          </a:p>
          <a:p>
            <a:pPr marL="0" indent="0">
              <a:buNone/>
            </a:pPr>
            <a:r>
              <a:rPr lang="en-US" sz="1400" dirty="0"/>
              <a:t>route, booking_origin, flight_duration, wants_extra_baggage, length_of_stay</a:t>
            </a:r>
            <a:endParaRPr lang="en-GB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2202E6-7218-969B-8FE1-E902682F66CB}"/>
              </a:ext>
            </a:extLst>
          </p:cNvPr>
          <p:cNvSpPr/>
          <p:nvPr/>
        </p:nvSpPr>
        <p:spPr>
          <a:xfrm>
            <a:off x="112058" y="71717"/>
            <a:ext cx="11967884" cy="6714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245CA1A-2C26-3F16-23DE-6CD574633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882" y="3794753"/>
            <a:ext cx="4719918" cy="278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181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Predicting customer buying behaviour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Dhanasiri, Roshan</cp:lastModifiedBy>
  <cp:revision>5</cp:revision>
  <dcterms:created xsi:type="dcterms:W3CDTF">2022-12-06T11:13:27Z</dcterms:created>
  <dcterms:modified xsi:type="dcterms:W3CDTF">2023-06-02T04:28:56Z</dcterms:modified>
</cp:coreProperties>
</file>