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Lato"/>
      <p:regular r:id="rId25"/>
      <p:bold r:id="rId26"/>
      <p:italic r:id="rId27"/>
      <p:boldItalic r:id="rId28"/>
    </p:embeddedFont>
    <p:embeddedFont>
      <p:font typeface="Bebas Neu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42CC58-FAFC-44E3-8A0D-BA4500EE877C}">
  <a:tblStyle styleId="{9C42CC58-FAFC-44E3-8A0D-BA4500EE877C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9956a5536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9956a553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9956a5536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9956a5536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9956a5536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9956a5536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9956a5536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9956a5536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9956a5536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9956a5536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9ec3fd95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9ec3fd95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9ec3fd956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9ec3fd956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9956a5536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9956a5536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ad96be1b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ad96be1b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9956a5536e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9956a5536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32b52f43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32b52f43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d96be1b4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d96be1b4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32b52f43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32b52f43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9ca38b4e4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9ca38b4e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9ca38b4e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9ca38b4e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32b52f43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32b52f43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9956a5536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9956a5536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9956a553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9956a553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www.stories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527275"/>
            <a:ext cx="2746800" cy="26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514825"/>
            <a:ext cx="2746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hasCustomPrompt="1" type="title"/>
          </p:nvPr>
        </p:nvSpPr>
        <p:spPr>
          <a:xfrm>
            <a:off x="685800" y="1172875"/>
            <a:ext cx="7772400" cy="11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685800" y="2838000"/>
            <a:ext cx="7772400" cy="6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678600" y="1716300"/>
            <a:ext cx="3722400" cy="17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78600" y="4035175"/>
            <a:ext cx="37224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hasCustomPrompt="1" type="title"/>
          </p:nvPr>
        </p:nvSpPr>
        <p:spPr>
          <a:xfrm>
            <a:off x="1695600" y="661763"/>
            <a:ext cx="57528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7" name="Google Shape;47;p14"/>
          <p:cNvSpPr txBox="1"/>
          <p:nvPr>
            <p:ph idx="1" type="subTitle"/>
          </p:nvPr>
        </p:nvSpPr>
        <p:spPr>
          <a:xfrm>
            <a:off x="1695600" y="1402588"/>
            <a:ext cx="57528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14"/>
          <p:cNvSpPr txBox="1"/>
          <p:nvPr>
            <p:ph hasCustomPrompt="1" idx="2" type="title"/>
          </p:nvPr>
        </p:nvSpPr>
        <p:spPr>
          <a:xfrm>
            <a:off x="1695600" y="1974538"/>
            <a:ext cx="57528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/>
          <p:nvPr>
            <p:ph idx="3" type="subTitle"/>
          </p:nvPr>
        </p:nvSpPr>
        <p:spPr>
          <a:xfrm>
            <a:off x="1695600" y="2715363"/>
            <a:ext cx="57528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4"/>
          <p:cNvSpPr txBox="1"/>
          <p:nvPr>
            <p:ph hasCustomPrompt="1" idx="4" type="title"/>
          </p:nvPr>
        </p:nvSpPr>
        <p:spPr>
          <a:xfrm>
            <a:off x="1695600" y="3287313"/>
            <a:ext cx="57528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/>
          <p:nvPr>
            <p:ph idx="5" type="subTitle"/>
          </p:nvPr>
        </p:nvSpPr>
        <p:spPr>
          <a:xfrm>
            <a:off x="1695600" y="4028138"/>
            <a:ext cx="57528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685800" y="527275"/>
            <a:ext cx="40917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685800" y="1268825"/>
            <a:ext cx="2531700" cy="17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685800" y="1409625"/>
            <a:ext cx="3231000" cy="204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685800" y="3458875"/>
            <a:ext cx="3231000" cy="11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685800" y="1706275"/>
            <a:ext cx="47346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2" type="subTitle"/>
          </p:nvPr>
        </p:nvSpPr>
        <p:spPr>
          <a:xfrm>
            <a:off x="685800" y="2825275"/>
            <a:ext cx="4734600" cy="4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four columns 2">
  <p:cSld name="CUSTOM_4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6786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2" type="subTitle"/>
          </p:nvPr>
        </p:nvSpPr>
        <p:spPr>
          <a:xfrm>
            <a:off x="6786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8"/>
          <p:cNvSpPr txBox="1"/>
          <p:nvPr>
            <p:ph idx="3" type="body"/>
          </p:nvPr>
        </p:nvSpPr>
        <p:spPr>
          <a:xfrm>
            <a:off x="27221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4" type="subTitle"/>
          </p:nvPr>
        </p:nvSpPr>
        <p:spPr>
          <a:xfrm>
            <a:off x="27221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8"/>
          <p:cNvSpPr txBox="1"/>
          <p:nvPr>
            <p:ph idx="5" type="body"/>
          </p:nvPr>
        </p:nvSpPr>
        <p:spPr>
          <a:xfrm>
            <a:off x="47656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6" type="subTitle"/>
          </p:nvPr>
        </p:nvSpPr>
        <p:spPr>
          <a:xfrm>
            <a:off x="47656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8"/>
          <p:cNvSpPr txBox="1"/>
          <p:nvPr>
            <p:ph idx="7" type="body"/>
          </p:nvPr>
        </p:nvSpPr>
        <p:spPr>
          <a:xfrm>
            <a:off x="68091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8" type="subTitle"/>
          </p:nvPr>
        </p:nvSpPr>
        <p:spPr>
          <a:xfrm>
            <a:off x="68091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three columns">
  <p:cSld name="CUSTOM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678600" y="3669325"/>
            <a:ext cx="2209500" cy="9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2" type="subTitle"/>
          </p:nvPr>
        </p:nvSpPr>
        <p:spPr>
          <a:xfrm>
            <a:off x="678612" y="3131425"/>
            <a:ext cx="22095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3" type="body"/>
          </p:nvPr>
        </p:nvSpPr>
        <p:spPr>
          <a:xfrm>
            <a:off x="6242075" y="3669325"/>
            <a:ext cx="2209500" cy="9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4" type="subTitle"/>
          </p:nvPr>
        </p:nvSpPr>
        <p:spPr>
          <a:xfrm>
            <a:off x="6242087" y="3131425"/>
            <a:ext cx="22095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5" type="body"/>
          </p:nvPr>
        </p:nvSpPr>
        <p:spPr>
          <a:xfrm>
            <a:off x="3460338" y="2069125"/>
            <a:ext cx="2209500" cy="9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6" type="subTitle"/>
          </p:nvPr>
        </p:nvSpPr>
        <p:spPr>
          <a:xfrm>
            <a:off x="3460350" y="1531225"/>
            <a:ext cx="22095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four columns">
  <p:cSld name="CUSTOM_2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78600" y="3916800"/>
            <a:ext cx="2818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2" type="subTitle"/>
          </p:nvPr>
        </p:nvSpPr>
        <p:spPr>
          <a:xfrm>
            <a:off x="678600" y="35832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20"/>
          <p:cNvSpPr txBox="1"/>
          <p:nvPr>
            <p:ph idx="3" type="body"/>
          </p:nvPr>
        </p:nvSpPr>
        <p:spPr>
          <a:xfrm>
            <a:off x="678600" y="2388900"/>
            <a:ext cx="2818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4" type="subTitle"/>
          </p:nvPr>
        </p:nvSpPr>
        <p:spPr>
          <a:xfrm>
            <a:off x="678600" y="20553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20"/>
          <p:cNvSpPr txBox="1"/>
          <p:nvPr>
            <p:ph idx="5" type="body"/>
          </p:nvPr>
        </p:nvSpPr>
        <p:spPr>
          <a:xfrm>
            <a:off x="5639700" y="3916800"/>
            <a:ext cx="2818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6" type="subTitle"/>
          </p:nvPr>
        </p:nvSpPr>
        <p:spPr>
          <a:xfrm>
            <a:off x="5639700" y="35832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20"/>
          <p:cNvSpPr txBox="1"/>
          <p:nvPr>
            <p:ph idx="7" type="body"/>
          </p:nvPr>
        </p:nvSpPr>
        <p:spPr>
          <a:xfrm>
            <a:off x="5639700" y="2388900"/>
            <a:ext cx="2818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8" type="subTitle"/>
          </p:nvPr>
        </p:nvSpPr>
        <p:spPr>
          <a:xfrm>
            <a:off x="5639700" y="20553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5248200" y="1172875"/>
            <a:ext cx="38958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5821500" y="2152100"/>
            <a:ext cx="26367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six Columns">
  <p:cSld name="CUSTOM_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678600" y="3950213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2" type="subTitle"/>
          </p:nvPr>
        </p:nvSpPr>
        <p:spPr>
          <a:xfrm>
            <a:off x="678600" y="3584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21"/>
          <p:cNvSpPr txBox="1"/>
          <p:nvPr>
            <p:ph idx="3" type="body"/>
          </p:nvPr>
        </p:nvSpPr>
        <p:spPr>
          <a:xfrm>
            <a:off x="6801900" y="3950213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4" type="subTitle"/>
          </p:nvPr>
        </p:nvSpPr>
        <p:spPr>
          <a:xfrm>
            <a:off x="6801900" y="3584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21"/>
          <p:cNvSpPr txBox="1"/>
          <p:nvPr>
            <p:ph idx="5" type="body"/>
          </p:nvPr>
        </p:nvSpPr>
        <p:spPr>
          <a:xfrm>
            <a:off x="3740250" y="3950213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6" type="subTitle"/>
          </p:nvPr>
        </p:nvSpPr>
        <p:spPr>
          <a:xfrm>
            <a:off x="3740250" y="3584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21"/>
          <p:cNvSpPr txBox="1"/>
          <p:nvPr>
            <p:ph idx="7" type="body"/>
          </p:nvPr>
        </p:nvSpPr>
        <p:spPr>
          <a:xfrm>
            <a:off x="678600" y="2184275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8" type="subTitle"/>
          </p:nvPr>
        </p:nvSpPr>
        <p:spPr>
          <a:xfrm>
            <a:off x="678600" y="1818563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21"/>
          <p:cNvSpPr txBox="1"/>
          <p:nvPr>
            <p:ph idx="9" type="body"/>
          </p:nvPr>
        </p:nvSpPr>
        <p:spPr>
          <a:xfrm>
            <a:off x="6801900" y="2184275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3" type="subTitle"/>
          </p:nvPr>
        </p:nvSpPr>
        <p:spPr>
          <a:xfrm>
            <a:off x="6801900" y="1818563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1"/>
          <p:cNvSpPr txBox="1"/>
          <p:nvPr>
            <p:ph idx="14" type="body"/>
          </p:nvPr>
        </p:nvSpPr>
        <p:spPr>
          <a:xfrm>
            <a:off x="3740250" y="2184275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5" type="subTitle"/>
          </p:nvPr>
        </p:nvSpPr>
        <p:spPr>
          <a:xfrm>
            <a:off x="3740250" y="1818563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9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hasCustomPrompt="1" type="title"/>
          </p:nvPr>
        </p:nvSpPr>
        <p:spPr>
          <a:xfrm>
            <a:off x="685800" y="704124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4"/>
          <p:cNvSpPr txBox="1"/>
          <p:nvPr>
            <p:ph hasCustomPrompt="1" idx="2" type="title"/>
          </p:nvPr>
        </p:nvSpPr>
        <p:spPr>
          <a:xfrm>
            <a:off x="685800" y="1779970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2028700" y="1018075"/>
            <a:ext cx="27009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3" type="title"/>
          </p:nvPr>
        </p:nvSpPr>
        <p:spPr>
          <a:xfrm>
            <a:off x="4853100" y="527275"/>
            <a:ext cx="3605100" cy="13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p24"/>
          <p:cNvSpPr txBox="1"/>
          <p:nvPr>
            <p:ph hasCustomPrompt="1" idx="4" type="title"/>
          </p:nvPr>
        </p:nvSpPr>
        <p:spPr>
          <a:xfrm>
            <a:off x="685800" y="2855816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4"/>
          <p:cNvSpPr txBox="1"/>
          <p:nvPr>
            <p:ph hasCustomPrompt="1" idx="5" type="title"/>
          </p:nvPr>
        </p:nvSpPr>
        <p:spPr>
          <a:xfrm>
            <a:off x="685800" y="3931662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4"/>
          <p:cNvSpPr txBox="1"/>
          <p:nvPr>
            <p:ph idx="6" type="subTitle"/>
          </p:nvPr>
        </p:nvSpPr>
        <p:spPr>
          <a:xfrm>
            <a:off x="2028700" y="66286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7" type="body"/>
          </p:nvPr>
        </p:nvSpPr>
        <p:spPr>
          <a:xfrm>
            <a:off x="2028700" y="2093925"/>
            <a:ext cx="27009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8" type="subTitle"/>
          </p:nvPr>
        </p:nvSpPr>
        <p:spPr>
          <a:xfrm>
            <a:off x="2028700" y="173871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9" type="body"/>
          </p:nvPr>
        </p:nvSpPr>
        <p:spPr>
          <a:xfrm>
            <a:off x="2028700" y="3149125"/>
            <a:ext cx="27009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3" type="subTitle"/>
          </p:nvPr>
        </p:nvSpPr>
        <p:spPr>
          <a:xfrm>
            <a:off x="2028700" y="279391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4" type="body"/>
          </p:nvPr>
        </p:nvSpPr>
        <p:spPr>
          <a:xfrm>
            <a:off x="2028700" y="4204325"/>
            <a:ext cx="27009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5" type="subTitle"/>
          </p:nvPr>
        </p:nvSpPr>
        <p:spPr>
          <a:xfrm>
            <a:off x="2028700" y="384911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685800" y="527275"/>
            <a:ext cx="77727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1" type="subTitle"/>
          </p:nvPr>
        </p:nvSpPr>
        <p:spPr>
          <a:xfrm>
            <a:off x="5068488" y="1627650"/>
            <a:ext cx="33900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2" type="body"/>
          </p:nvPr>
        </p:nvSpPr>
        <p:spPr>
          <a:xfrm>
            <a:off x="5068488" y="2144100"/>
            <a:ext cx="3390000" cy="10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/>
        </p:nvSpPr>
        <p:spPr>
          <a:xfrm>
            <a:off x="5208075" y="3257800"/>
            <a:ext cx="32502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Freepik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and illustrations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Stories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7_1">
    <p:bg>
      <p:bgPr>
        <a:solidFill>
          <a:schemeClr val="accen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78600" y="1280500"/>
            <a:ext cx="7786800" cy="3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78600" y="3464875"/>
            <a:ext cx="33600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688675" y="2942875"/>
            <a:ext cx="33600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5"/>
          <p:cNvSpPr txBox="1"/>
          <p:nvPr>
            <p:ph idx="3" type="body"/>
          </p:nvPr>
        </p:nvSpPr>
        <p:spPr>
          <a:xfrm>
            <a:off x="5088125" y="3464875"/>
            <a:ext cx="33600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5098200" y="2942875"/>
            <a:ext cx="33600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366500" y="1352300"/>
            <a:ext cx="4091700" cy="16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5259600" y="527275"/>
            <a:ext cx="3198600" cy="25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685800" y="527275"/>
            <a:ext cx="7772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4572000" y="1172875"/>
            <a:ext cx="38862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1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572000" y="1818500"/>
            <a:ext cx="3886200" cy="12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685800" y="2561000"/>
            <a:ext cx="4931100" cy="20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1"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78600" y="1657100"/>
            <a:ext cx="77868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32">
          <p15:clr>
            <a:srgbClr val="EA4335"/>
          </p15:clr>
        </p15:guide>
        <p15:guide id="2" orient="horz" pos="332">
          <p15:clr>
            <a:srgbClr val="EA4335"/>
          </p15:clr>
        </p15:guide>
        <p15:guide id="3" pos="5328">
          <p15:clr>
            <a:srgbClr val="EA4335"/>
          </p15:clr>
        </p15:guide>
        <p15:guide id="4" orient="horz" pos="2908">
          <p15:clr>
            <a:srgbClr val="EA4335"/>
          </p15:clr>
        </p15:guide>
        <p15:guide id="5" orient="horz" pos="73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0" y="43871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 txBox="1"/>
          <p:nvPr>
            <p:ph type="ctrTitle"/>
          </p:nvPr>
        </p:nvSpPr>
        <p:spPr>
          <a:xfrm>
            <a:off x="685800" y="527275"/>
            <a:ext cx="3065700" cy="26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News popularity</a:t>
            </a:r>
            <a:endParaRPr/>
          </a:p>
        </p:txBody>
      </p:sp>
      <p:sp>
        <p:nvSpPr>
          <p:cNvPr id="133" name="Google Shape;133;p27"/>
          <p:cNvSpPr txBox="1"/>
          <p:nvPr>
            <p:ph idx="1" type="subTitle"/>
          </p:nvPr>
        </p:nvSpPr>
        <p:spPr>
          <a:xfrm>
            <a:off x="685800" y="3405975"/>
            <a:ext cx="2746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Group 13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Sravya Chouta,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Roshan Dhanasiri,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Sierra Laoratanapong,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Sathwik Maddi</a:t>
            </a:r>
            <a:endParaRPr sz="1200"/>
          </a:p>
        </p:txBody>
      </p:sp>
      <p:sp>
        <p:nvSpPr>
          <p:cNvPr id="134" name="Google Shape;134;p27"/>
          <p:cNvSpPr/>
          <p:nvPr/>
        </p:nvSpPr>
        <p:spPr>
          <a:xfrm>
            <a:off x="0" y="435900"/>
            <a:ext cx="418500" cy="26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27"/>
          <p:cNvGrpSpPr/>
          <p:nvPr/>
        </p:nvGrpSpPr>
        <p:grpSpPr>
          <a:xfrm>
            <a:off x="3457488" y="1598990"/>
            <a:ext cx="5696700" cy="2747360"/>
            <a:chOff x="3457488" y="1598990"/>
            <a:chExt cx="5696700" cy="2747360"/>
          </a:xfrm>
        </p:grpSpPr>
        <p:cxnSp>
          <p:nvCxnSpPr>
            <p:cNvPr id="136" name="Google Shape;136;p27"/>
            <p:cNvCxnSpPr/>
            <p:nvPr/>
          </p:nvCxnSpPr>
          <p:spPr>
            <a:xfrm>
              <a:off x="3457488" y="4063525"/>
              <a:ext cx="5696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7" name="Google Shape;137;p27"/>
            <p:cNvGrpSpPr/>
            <p:nvPr/>
          </p:nvGrpSpPr>
          <p:grpSpPr>
            <a:xfrm>
              <a:off x="4098463" y="1598990"/>
              <a:ext cx="4328375" cy="2747360"/>
              <a:chOff x="4098463" y="1598990"/>
              <a:chExt cx="4328375" cy="2747360"/>
            </a:xfrm>
          </p:grpSpPr>
          <p:sp>
            <p:nvSpPr>
              <p:cNvPr id="138" name="Google Shape;138;p27"/>
              <p:cNvSpPr/>
              <p:nvPr/>
            </p:nvSpPr>
            <p:spPr>
              <a:xfrm>
                <a:off x="7901738" y="2636925"/>
                <a:ext cx="78275" cy="66975"/>
              </a:xfrm>
              <a:custGeom>
                <a:rect b="b" l="l" r="r" t="t"/>
                <a:pathLst>
                  <a:path extrusionOk="0" h="2679" w="3131">
                    <a:moveTo>
                      <a:pt x="1794" y="1"/>
                    </a:moveTo>
                    <a:cubicBezTo>
                      <a:pt x="578" y="1"/>
                      <a:pt x="0" y="1460"/>
                      <a:pt x="821" y="2280"/>
                    </a:cubicBezTo>
                    <a:cubicBezTo>
                      <a:pt x="1096" y="2555"/>
                      <a:pt x="1435" y="2678"/>
                      <a:pt x="1767" y="2678"/>
                    </a:cubicBezTo>
                    <a:cubicBezTo>
                      <a:pt x="2463" y="2678"/>
                      <a:pt x="3131" y="2140"/>
                      <a:pt x="3131" y="1338"/>
                    </a:cubicBezTo>
                    <a:cubicBezTo>
                      <a:pt x="3131" y="609"/>
                      <a:pt x="2523" y="1"/>
                      <a:pt x="1794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7"/>
              <p:cNvSpPr/>
              <p:nvPr/>
            </p:nvSpPr>
            <p:spPr>
              <a:xfrm>
                <a:off x="8038513" y="2636925"/>
                <a:ext cx="78300" cy="66975"/>
              </a:xfrm>
              <a:custGeom>
                <a:rect b="b" l="l" r="r" t="t"/>
                <a:pathLst>
                  <a:path extrusionOk="0" h="2679" w="3132">
                    <a:moveTo>
                      <a:pt x="1794" y="1"/>
                    </a:moveTo>
                    <a:cubicBezTo>
                      <a:pt x="578" y="1"/>
                      <a:pt x="0" y="1460"/>
                      <a:pt x="851" y="2280"/>
                    </a:cubicBezTo>
                    <a:cubicBezTo>
                      <a:pt x="1127" y="2555"/>
                      <a:pt x="1462" y="2678"/>
                      <a:pt x="1790" y="2678"/>
                    </a:cubicBezTo>
                    <a:cubicBezTo>
                      <a:pt x="2477" y="2678"/>
                      <a:pt x="3131" y="2140"/>
                      <a:pt x="3131" y="1338"/>
                    </a:cubicBezTo>
                    <a:cubicBezTo>
                      <a:pt x="3131" y="609"/>
                      <a:pt x="2523" y="1"/>
                      <a:pt x="1794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7"/>
              <p:cNvSpPr/>
              <p:nvPr/>
            </p:nvSpPr>
            <p:spPr>
              <a:xfrm>
                <a:off x="8175288" y="2636925"/>
                <a:ext cx="79050" cy="66975"/>
              </a:xfrm>
              <a:custGeom>
                <a:rect b="b" l="l" r="r" t="t"/>
                <a:pathLst>
                  <a:path extrusionOk="0" h="2679" w="3162">
                    <a:moveTo>
                      <a:pt x="1794" y="1"/>
                    </a:moveTo>
                    <a:cubicBezTo>
                      <a:pt x="609" y="1"/>
                      <a:pt x="1" y="1460"/>
                      <a:pt x="852" y="2280"/>
                    </a:cubicBezTo>
                    <a:cubicBezTo>
                      <a:pt x="1127" y="2555"/>
                      <a:pt x="1465" y="2678"/>
                      <a:pt x="1798" y="2678"/>
                    </a:cubicBezTo>
                    <a:cubicBezTo>
                      <a:pt x="2494" y="2678"/>
                      <a:pt x="3162" y="2140"/>
                      <a:pt x="3162" y="1338"/>
                    </a:cubicBezTo>
                    <a:cubicBezTo>
                      <a:pt x="3162" y="609"/>
                      <a:pt x="2554" y="1"/>
                      <a:pt x="1794" y="1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7"/>
              <p:cNvSpPr/>
              <p:nvPr/>
            </p:nvSpPr>
            <p:spPr>
              <a:xfrm>
                <a:off x="4619763" y="3677225"/>
                <a:ext cx="397450" cy="375400"/>
              </a:xfrm>
              <a:custGeom>
                <a:rect b="b" l="l" r="r" t="t"/>
                <a:pathLst>
                  <a:path extrusionOk="0" h="15016" w="15898">
                    <a:moveTo>
                      <a:pt x="14985" y="0"/>
                    </a:moveTo>
                    <a:lnTo>
                      <a:pt x="0" y="15016"/>
                    </a:lnTo>
                    <a:lnTo>
                      <a:pt x="8906" y="15016"/>
                    </a:lnTo>
                    <a:lnTo>
                      <a:pt x="15897" y="7994"/>
                    </a:lnTo>
                    <a:lnTo>
                      <a:pt x="1498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7"/>
              <p:cNvSpPr/>
              <p:nvPr/>
            </p:nvSpPr>
            <p:spPr>
              <a:xfrm>
                <a:off x="4400138" y="3481175"/>
                <a:ext cx="579825" cy="571450"/>
              </a:xfrm>
              <a:custGeom>
                <a:rect b="b" l="l" r="r" t="t"/>
                <a:pathLst>
                  <a:path extrusionOk="0" h="22858" w="23193">
                    <a:moveTo>
                      <a:pt x="22889" y="0"/>
                    </a:moveTo>
                    <a:lnTo>
                      <a:pt x="1" y="22858"/>
                    </a:lnTo>
                    <a:lnTo>
                      <a:pt x="3040" y="22858"/>
                    </a:lnTo>
                    <a:lnTo>
                      <a:pt x="23193" y="2705"/>
                    </a:lnTo>
                    <a:lnTo>
                      <a:pt x="2288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7"/>
              <p:cNvSpPr/>
              <p:nvPr/>
            </p:nvSpPr>
            <p:spPr>
              <a:xfrm>
                <a:off x="4331763" y="3419625"/>
                <a:ext cx="635275" cy="633000"/>
              </a:xfrm>
              <a:custGeom>
                <a:rect b="b" l="l" r="r" t="t"/>
                <a:pathLst>
                  <a:path extrusionOk="0" h="25320" w="25411">
                    <a:moveTo>
                      <a:pt x="25350" y="0"/>
                    </a:moveTo>
                    <a:lnTo>
                      <a:pt x="0" y="25320"/>
                    </a:lnTo>
                    <a:lnTo>
                      <a:pt x="760" y="25320"/>
                    </a:lnTo>
                    <a:lnTo>
                      <a:pt x="25411" y="669"/>
                    </a:lnTo>
                    <a:lnTo>
                      <a:pt x="2535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7"/>
              <p:cNvSpPr/>
              <p:nvPr/>
            </p:nvSpPr>
            <p:spPr>
              <a:xfrm>
                <a:off x="7531663" y="3282825"/>
                <a:ext cx="255350" cy="255350"/>
              </a:xfrm>
              <a:custGeom>
                <a:rect b="b" l="l" r="r" t="t"/>
                <a:pathLst>
                  <a:path extrusionOk="0" h="10214" w="10214">
                    <a:moveTo>
                      <a:pt x="7174" y="1"/>
                    </a:moveTo>
                    <a:lnTo>
                      <a:pt x="396" y="6779"/>
                    </a:lnTo>
                    <a:lnTo>
                      <a:pt x="0" y="10214"/>
                    </a:lnTo>
                    <a:lnTo>
                      <a:pt x="0" y="10214"/>
                    </a:lnTo>
                    <a:lnTo>
                      <a:pt x="1021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7"/>
              <p:cNvSpPr/>
              <p:nvPr/>
            </p:nvSpPr>
            <p:spPr>
              <a:xfrm>
                <a:off x="7505838" y="3282825"/>
                <a:ext cx="484075" cy="484075"/>
              </a:xfrm>
              <a:custGeom>
                <a:rect b="b" l="l" r="r" t="t"/>
                <a:pathLst>
                  <a:path extrusionOk="0" h="19363" w="19363">
                    <a:moveTo>
                      <a:pt x="18602" y="1"/>
                    </a:moveTo>
                    <a:lnTo>
                      <a:pt x="91" y="18481"/>
                    </a:lnTo>
                    <a:lnTo>
                      <a:pt x="0" y="19363"/>
                    </a:lnTo>
                    <a:lnTo>
                      <a:pt x="0" y="19363"/>
                    </a:lnTo>
                    <a:lnTo>
                      <a:pt x="1936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7"/>
              <p:cNvSpPr/>
              <p:nvPr/>
            </p:nvSpPr>
            <p:spPr>
              <a:xfrm>
                <a:off x="4988238" y="2632375"/>
                <a:ext cx="1406575" cy="1147450"/>
              </a:xfrm>
              <a:custGeom>
                <a:rect b="b" l="l" r="r" t="t"/>
                <a:pathLst>
                  <a:path extrusionOk="0" h="45898" w="56263">
                    <a:moveTo>
                      <a:pt x="2973" y="1"/>
                    </a:moveTo>
                    <a:cubicBezTo>
                      <a:pt x="211" y="1"/>
                      <a:pt x="1" y="3400"/>
                      <a:pt x="1128" y="5654"/>
                    </a:cubicBezTo>
                    <a:cubicBezTo>
                      <a:pt x="7602" y="18754"/>
                      <a:pt x="17237" y="31885"/>
                      <a:pt x="19791" y="34317"/>
                    </a:cubicBezTo>
                    <a:cubicBezTo>
                      <a:pt x="26721" y="40974"/>
                      <a:pt x="45201" y="45746"/>
                      <a:pt x="50642" y="45898"/>
                    </a:cubicBezTo>
                    <a:cubicBezTo>
                      <a:pt x="50647" y="45898"/>
                      <a:pt x="50652" y="45898"/>
                      <a:pt x="50656" y="45898"/>
                    </a:cubicBezTo>
                    <a:cubicBezTo>
                      <a:pt x="53026" y="45898"/>
                      <a:pt x="56262" y="30332"/>
                      <a:pt x="54533" y="28511"/>
                    </a:cubicBezTo>
                    <a:cubicBezTo>
                      <a:pt x="52770" y="26688"/>
                      <a:pt x="29973" y="21733"/>
                      <a:pt x="28757" y="20791"/>
                    </a:cubicBezTo>
                    <a:cubicBezTo>
                      <a:pt x="27906" y="20122"/>
                      <a:pt x="17025" y="9788"/>
                      <a:pt x="9821" y="3648"/>
                    </a:cubicBezTo>
                    <a:cubicBezTo>
                      <a:pt x="6677" y="982"/>
                      <a:pt x="4457" y="1"/>
                      <a:pt x="297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>
                <a:off x="4984338" y="2617075"/>
                <a:ext cx="1241100" cy="1138425"/>
              </a:xfrm>
              <a:custGeom>
                <a:rect b="b" l="l" r="r" t="t"/>
                <a:pathLst>
                  <a:path extrusionOk="0" h="45537" w="49644">
                    <a:moveTo>
                      <a:pt x="2589" y="0"/>
                    </a:moveTo>
                    <a:cubicBezTo>
                      <a:pt x="46" y="0"/>
                      <a:pt x="0" y="3198"/>
                      <a:pt x="1314" y="6874"/>
                    </a:cubicBezTo>
                    <a:cubicBezTo>
                      <a:pt x="3411" y="12740"/>
                      <a:pt x="14111" y="30522"/>
                      <a:pt x="19278" y="35506"/>
                    </a:cubicBezTo>
                    <a:cubicBezTo>
                      <a:pt x="24445" y="40461"/>
                      <a:pt x="43746" y="45537"/>
                      <a:pt x="43746" y="45537"/>
                    </a:cubicBezTo>
                    <a:lnTo>
                      <a:pt x="49643" y="26935"/>
                    </a:lnTo>
                    <a:cubicBezTo>
                      <a:pt x="49643" y="26935"/>
                      <a:pt x="30889" y="21889"/>
                      <a:pt x="29217" y="20643"/>
                    </a:cubicBezTo>
                    <a:cubicBezTo>
                      <a:pt x="27546" y="19366"/>
                      <a:pt x="19521" y="11585"/>
                      <a:pt x="10038" y="3986"/>
                    </a:cubicBezTo>
                    <a:cubicBezTo>
                      <a:pt x="6507" y="1137"/>
                      <a:pt x="4104" y="0"/>
                      <a:pt x="258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7"/>
              <p:cNvSpPr/>
              <p:nvPr/>
            </p:nvSpPr>
            <p:spPr>
              <a:xfrm>
                <a:off x="6073438" y="3281800"/>
                <a:ext cx="57000" cy="47525"/>
              </a:xfrm>
              <a:custGeom>
                <a:rect b="b" l="l" r="r" t="t"/>
                <a:pathLst>
                  <a:path extrusionOk="0" h="1901" w="2280">
                    <a:moveTo>
                      <a:pt x="1030" y="1"/>
                    </a:moveTo>
                    <a:cubicBezTo>
                      <a:pt x="982" y="1"/>
                      <a:pt x="932" y="4"/>
                      <a:pt x="882" y="11"/>
                    </a:cubicBezTo>
                    <a:cubicBezTo>
                      <a:pt x="365" y="103"/>
                      <a:pt x="0" y="589"/>
                      <a:pt x="91" y="1106"/>
                    </a:cubicBezTo>
                    <a:cubicBezTo>
                      <a:pt x="165" y="1604"/>
                      <a:pt x="597" y="1900"/>
                      <a:pt x="1034" y="1900"/>
                    </a:cubicBezTo>
                    <a:cubicBezTo>
                      <a:pt x="1317" y="1900"/>
                      <a:pt x="1602" y="1776"/>
                      <a:pt x="1793" y="1501"/>
                    </a:cubicBezTo>
                    <a:cubicBezTo>
                      <a:pt x="2280" y="872"/>
                      <a:pt x="1797" y="1"/>
                      <a:pt x="10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7"/>
              <p:cNvSpPr/>
              <p:nvPr/>
            </p:nvSpPr>
            <p:spPr>
              <a:xfrm>
                <a:off x="5955638" y="3247625"/>
                <a:ext cx="56250" cy="47675"/>
              </a:xfrm>
              <a:custGeom>
                <a:rect b="b" l="l" r="r" t="t"/>
                <a:pathLst>
                  <a:path extrusionOk="0" h="1907" w="2250">
                    <a:moveTo>
                      <a:pt x="1026" y="0"/>
                    </a:moveTo>
                    <a:cubicBezTo>
                      <a:pt x="979" y="0"/>
                      <a:pt x="931" y="3"/>
                      <a:pt x="882" y="11"/>
                    </a:cubicBezTo>
                    <a:cubicBezTo>
                      <a:pt x="335" y="102"/>
                      <a:pt x="1" y="588"/>
                      <a:pt x="62" y="1105"/>
                    </a:cubicBezTo>
                    <a:cubicBezTo>
                      <a:pt x="136" y="1609"/>
                      <a:pt x="577" y="1906"/>
                      <a:pt x="1020" y="1906"/>
                    </a:cubicBezTo>
                    <a:cubicBezTo>
                      <a:pt x="1298" y="1906"/>
                      <a:pt x="1576" y="1789"/>
                      <a:pt x="1764" y="1530"/>
                    </a:cubicBezTo>
                    <a:cubicBezTo>
                      <a:pt x="2250" y="873"/>
                      <a:pt x="1768" y="0"/>
                      <a:pt x="102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>
                <a:off x="4984363" y="2617100"/>
                <a:ext cx="737250" cy="1023675"/>
              </a:xfrm>
              <a:custGeom>
                <a:rect b="b" l="l" r="r" t="t"/>
                <a:pathLst>
                  <a:path extrusionOk="0" h="40947" w="29490">
                    <a:moveTo>
                      <a:pt x="2596" y="0"/>
                    </a:moveTo>
                    <a:cubicBezTo>
                      <a:pt x="35" y="0"/>
                      <a:pt x="0" y="3173"/>
                      <a:pt x="1313" y="6873"/>
                    </a:cubicBezTo>
                    <a:cubicBezTo>
                      <a:pt x="3410" y="12739"/>
                      <a:pt x="14110" y="30551"/>
                      <a:pt x="19277" y="35505"/>
                    </a:cubicBezTo>
                    <a:cubicBezTo>
                      <a:pt x="21253" y="37390"/>
                      <a:pt x="25265" y="39305"/>
                      <a:pt x="29490" y="40946"/>
                    </a:cubicBezTo>
                    <a:lnTo>
                      <a:pt x="2742" y="3"/>
                    </a:lnTo>
                    <a:cubicBezTo>
                      <a:pt x="2692" y="1"/>
                      <a:pt x="2643" y="0"/>
                      <a:pt x="2596" y="0"/>
                    </a:cubicBez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7"/>
              <p:cNvSpPr/>
              <p:nvPr/>
            </p:nvSpPr>
            <p:spPr>
              <a:xfrm>
                <a:off x="4236763" y="2573575"/>
                <a:ext cx="1233325" cy="1479050"/>
              </a:xfrm>
              <a:custGeom>
                <a:rect b="b" l="l" r="r" t="t"/>
                <a:pathLst>
                  <a:path extrusionOk="0" h="59162" w="49333">
                    <a:moveTo>
                      <a:pt x="29375" y="0"/>
                    </a:moveTo>
                    <a:cubicBezTo>
                      <a:pt x="28669" y="0"/>
                      <a:pt x="27952" y="46"/>
                      <a:pt x="27266" y="133"/>
                    </a:cubicBezTo>
                    <a:cubicBezTo>
                      <a:pt x="26506" y="225"/>
                      <a:pt x="25776" y="377"/>
                      <a:pt x="25047" y="589"/>
                    </a:cubicBezTo>
                    <a:lnTo>
                      <a:pt x="24986" y="589"/>
                    </a:lnTo>
                    <a:cubicBezTo>
                      <a:pt x="24408" y="772"/>
                      <a:pt x="23831" y="1045"/>
                      <a:pt x="23345" y="1410"/>
                    </a:cubicBezTo>
                    <a:cubicBezTo>
                      <a:pt x="15381" y="7763"/>
                      <a:pt x="1" y="58706"/>
                      <a:pt x="365" y="59162"/>
                    </a:cubicBezTo>
                    <a:lnTo>
                      <a:pt x="49120" y="59162"/>
                    </a:lnTo>
                    <a:cubicBezTo>
                      <a:pt x="49333" y="57368"/>
                      <a:pt x="39302" y="7702"/>
                      <a:pt x="34500" y="1471"/>
                    </a:cubicBezTo>
                    <a:cubicBezTo>
                      <a:pt x="33738" y="455"/>
                      <a:pt x="31608" y="0"/>
                      <a:pt x="2937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>
                <a:off x="5000463" y="2790425"/>
                <a:ext cx="118575" cy="154275"/>
              </a:xfrm>
              <a:custGeom>
                <a:rect b="b" l="l" r="r" t="t"/>
                <a:pathLst>
                  <a:path extrusionOk="0" h="6171" w="4743">
                    <a:moveTo>
                      <a:pt x="2067" y="1"/>
                    </a:moveTo>
                    <a:lnTo>
                      <a:pt x="0" y="4043"/>
                    </a:lnTo>
                    <a:lnTo>
                      <a:pt x="1459" y="6171"/>
                    </a:lnTo>
                    <a:lnTo>
                      <a:pt x="4104" y="5836"/>
                    </a:lnTo>
                    <a:lnTo>
                      <a:pt x="4742" y="2919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7"/>
              <p:cNvSpPr/>
              <p:nvPr/>
            </p:nvSpPr>
            <p:spPr>
              <a:xfrm>
                <a:off x="5005013" y="2936325"/>
                <a:ext cx="211275" cy="996250"/>
              </a:xfrm>
              <a:custGeom>
                <a:rect b="b" l="l" r="r" t="t"/>
                <a:pathLst>
                  <a:path extrusionOk="0" h="39850" w="8451">
                    <a:moveTo>
                      <a:pt x="3922" y="0"/>
                    </a:moveTo>
                    <a:lnTo>
                      <a:pt x="1277" y="335"/>
                    </a:lnTo>
                    <a:lnTo>
                      <a:pt x="1" y="30031"/>
                    </a:lnTo>
                    <a:lnTo>
                      <a:pt x="5563" y="39849"/>
                    </a:lnTo>
                    <a:lnTo>
                      <a:pt x="8451" y="28785"/>
                    </a:lnTo>
                    <a:lnTo>
                      <a:pt x="392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7"/>
              <p:cNvSpPr/>
              <p:nvPr/>
            </p:nvSpPr>
            <p:spPr>
              <a:xfrm>
                <a:off x="4846213" y="2341275"/>
                <a:ext cx="291050" cy="435500"/>
              </a:xfrm>
              <a:custGeom>
                <a:rect b="b" l="l" r="r" t="t"/>
                <a:pathLst>
                  <a:path extrusionOk="0" h="17420" w="11642">
                    <a:moveTo>
                      <a:pt x="1336" y="0"/>
                    </a:moveTo>
                    <a:cubicBezTo>
                      <a:pt x="1262" y="0"/>
                      <a:pt x="1216" y="27"/>
                      <a:pt x="1216" y="94"/>
                    </a:cubicBezTo>
                    <a:cubicBezTo>
                      <a:pt x="1155" y="1766"/>
                      <a:pt x="973" y="3589"/>
                      <a:pt x="760" y="5231"/>
                    </a:cubicBezTo>
                    <a:cubicBezTo>
                      <a:pt x="395" y="7906"/>
                      <a:pt x="0" y="10094"/>
                      <a:pt x="122" y="10307"/>
                    </a:cubicBezTo>
                    <a:cubicBezTo>
                      <a:pt x="1672" y="13407"/>
                      <a:pt x="6778" y="17389"/>
                      <a:pt x="7538" y="17419"/>
                    </a:cubicBezTo>
                    <a:cubicBezTo>
                      <a:pt x="7545" y="17420"/>
                      <a:pt x="7551" y="17420"/>
                      <a:pt x="7558" y="17420"/>
                    </a:cubicBezTo>
                    <a:cubicBezTo>
                      <a:pt x="8833" y="17420"/>
                      <a:pt x="10638" y="11516"/>
                      <a:pt x="10456" y="10216"/>
                    </a:cubicBezTo>
                    <a:cubicBezTo>
                      <a:pt x="10456" y="10155"/>
                      <a:pt x="10456" y="10124"/>
                      <a:pt x="10456" y="10094"/>
                    </a:cubicBezTo>
                    <a:cubicBezTo>
                      <a:pt x="10395" y="9851"/>
                      <a:pt x="10395" y="9638"/>
                      <a:pt x="10395" y="9395"/>
                    </a:cubicBezTo>
                    <a:cubicBezTo>
                      <a:pt x="10487" y="6477"/>
                      <a:pt x="11642" y="3012"/>
                      <a:pt x="11642" y="3012"/>
                    </a:cubicBezTo>
                    <a:lnTo>
                      <a:pt x="4529" y="1036"/>
                    </a:lnTo>
                    <a:lnTo>
                      <a:pt x="2371" y="428"/>
                    </a:lnTo>
                    <a:cubicBezTo>
                      <a:pt x="2371" y="428"/>
                      <a:pt x="1632" y="0"/>
                      <a:pt x="133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7"/>
              <p:cNvSpPr/>
              <p:nvPr/>
            </p:nvSpPr>
            <p:spPr>
              <a:xfrm>
                <a:off x="4889513" y="2361100"/>
                <a:ext cx="247000" cy="235900"/>
              </a:xfrm>
              <a:custGeom>
                <a:rect b="b" l="l" r="r" t="t"/>
                <a:pathLst>
                  <a:path extrusionOk="0" h="9436" w="9880">
                    <a:moveTo>
                      <a:pt x="1" y="0"/>
                    </a:moveTo>
                    <a:cubicBezTo>
                      <a:pt x="1" y="0"/>
                      <a:pt x="578" y="9028"/>
                      <a:pt x="7630" y="9423"/>
                    </a:cubicBezTo>
                    <a:cubicBezTo>
                      <a:pt x="7737" y="9432"/>
                      <a:pt x="7844" y="9435"/>
                      <a:pt x="7950" y="9435"/>
                    </a:cubicBezTo>
                    <a:cubicBezTo>
                      <a:pt x="8208" y="9435"/>
                      <a:pt x="8466" y="9414"/>
                      <a:pt x="8724" y="9392"/>
                    </a:cubicBezTo>
                    <a:cubicBezTo>
                      <a:pt x="8724" y="9362"/>
                      <a:pt x="8724" y="9331"/>
                      <a:pt x="8724" y="9301"/>
                    </a:cubicBezTo>
                    <a:cubicBezTo>
                      <a:pt x="8663" y="9058"/>
                      <a:pt x="8663" y="8815"/>
                      <a:pt x="8663" y="8602"/>
                    </a:cubicBezTo>
                    <a:cubicBezTo>
                      <a:pt x="8755" y="5684"/>
                      <a:pt x="9879" y="2219"/>
                      <a:pt x="9879" y="2219"/>
                    </a:cubicBezTo>
                    <a:lnTo>
                      <a:pt x="2767" y="2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7"/>
              <p:cNvSpPr/>
              <p:nvPr/>
            </p:nvSpPr>
            <p:spPr>
              <a:xfrm>
                <a:off x="4973863" y="2525225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>
                <a:off x="4808963" y="1881825"/>
                <a:ext cx="517525" cy="637750"/>
              </a:xfrm>
              <a:custGeom>
                <a:rect b="b" l="l" r="r" t="t"/>
                <a:pathLst>
                  <a:path extrusionOk="0" h="25510" w="20701">
                    <a:moveTo>
                      <a:pt x="10001" y="1"/>
                    </a:moveTo>
                    <a:cubicBezTo>
                      <a:pt x="6178" y="1"/>
                      <a:pt x="2166" y="2336"/>
                      <a:pt x="1065" y="6192"/>
                    </a:cubicBezTo>
                    <a:cubicBezTo>
                      <a:pt x="1" y="9931"/>
                      <a:pt x="2159" y="20660"/>
                      <a:pt x="4864" y="23001"/>
                    </a:cubicBezTo>
                    <a:cubicBezTo>
                      <a:pt x="6706" y="24613"/>
                      <a:pt x="9087" y="25509"/>
                      <a:pt x="11387" y="25509"/>
                    </a:cubicBezTo>
                    <a:cubicBezTo>
                      <a:pt x="13943" y="25509"/>
                      <a:pt x="16400" y="24401"/>
                      <a:pt x="17904" y="21937"/>
                    </a:cubicBezTo>
                    <a:cubicBezTo>
                      <a:pt x="20700" y="17408"/>
                      <a:pt x="17630" y="3487"/>
                      <a:pt x="14621" y="1390"/>
                    </a:cubicBezTo>
                    <a:cubicBezTo>
                      <a:pt x="13286" y="441"/>
                      <a:pt x="11661" y="1"/>
                      <a:pt x="10001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7"/>
              <p:cNvSpPr/>
              <p:nvPr/>
            </p:nvSpPr>
            <p:spPr>
              <a:xfrm>
                <a:off x="5089363" y="2192250"/>
                <a:ext cx="20550" cy="51850"/>
              </a:xfrm>
              <a:custGeom>
                <a:rect b="b" l="l" r="r" t="t"/>
                <a:pathLst>
                  <a:path extrusionOk="0" h="2074" w="822">
                    <a:moveTo>
                      <a:pt x="453" y="0"/>
                    </a:moveTo>
                    <a:cubicBezTo>
                      <a:pt x="441" y="0"/>
                      <a:pt x="396" y="71"/>
                      <a:pt x="396" y="97"/>
                    </a:cubicBezTo>
                    <a:cubicBezTo>
                      <a:pt x="578" y="797"/>
                      <a:pt x="639" y="1648"/>
                      <a:pt x="31" y="2012"/>
                    </a:cubicBezTo>
                    <a:cubicBezTo>
                      <a:pt x="1" y="2012"/>
                      <a:pt x="31" y="2073"/>
                      <a:pt x="31" y="2073"/>
                    </a:cubicBezTo>
                    <a:cubicBezTo>
                      <a:pt x="821" y="1800"/>
                      <a:pt x="730" y="675"/>
                      <a:pt x="457" y="6"/>
                    </a:cubicBezTo>
                    <a:cubicBezTo>
                      <a:pt x="457" y="2"/>
                      <a:pt x="455" y="0"/>
                      <a:pt x="4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7"/>
              <p:cNvSpPr/>
              <p:nvPr/>
            </p:nvSpPr>
            <p:spPr>
              <a:xfrm>
                <a:off x="5052113" y="2177075"/>
                <a:ext cx="62425" cy="58775"/>
              </a:xfrm>
              <a:custGeom>
                <a:rect b="b" l="l" r="r" t="t"/>
                <a:pathLst>
                  <a:path extrusionOk="0" h="2351" w="2497">
                    <a:moveTo>
                      <a:pt x="1229" y="1"/>
                    </a:moveTo>
                    <a:cubicBezTo>
                      <a:pt x="1205" y="1"/>
                      <a:pt x="1181" y="2"/>
                      <a:pt x="1156" y="5"/>
                    </a:cubicBezTo>
                    <a:cubicBezTo>
                      <a:pt x="1" y="124"/>
                      <a:pt x="318" y="2350"/>
                      <a:pt x="1348" y="2350"/>
                    </a:cubicBezTo>
                    <a:cubicBezTo>
                      <a:pt x="1375" y="2350"/>
                      <a:pt x="1402" y="2349"/>
                      <a:pt x="1430" y="2346"/>
                    </a:cubicBezTo>
                    <a:cubicBezTo>
                      <a:pt x="2496" y="2227"/>
                      <a:pt x="2148" y="1"/>
                      <a:pt x="12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7"/>
              <p:cNvSpPr/>
              <p:nvPr/>
            </p:nvSpPr>
            <p:spPr>
              <a:xfrm>
                <a:off x="5205638" y="2178500"/>
                <a:ext cx="28900" cy="45100"/>
              </a:xfrm>
              <a:custGeom>
                <a:rect b="b" l="l" r="r" t="t"/>
                <a:pathLst>
                  <a:path extrusionOk="0" h="1804" w="1156">
                    <a:moveTo>
                      <a:pt x="36" y="1"/>
                    </a:moveTo>
                    <a:cubicBezTo>
                      <a:pt x="33" y="1"/>
                      <a:pt x="31" y="3"/>
                      <a:pt x="31" y="9"/>
                    </a:cubicBezTo>
                    <a:cubicBezTo>
                      <a:pt x="1" y="729"/>
                      <a:pt x="296" y="1803"/>
                      <a:pt x="1092" y="1803"/>
                    </a:cubicBezTo>
                    <a:cubicBezTo>
                      <a:pt x="1103" y="1803"/>
                      <a:pt x="1114" y="1803"/>
                      <a:pt x="1125" y="1802"/>
                    </a:cubicBezTo>
                    <a:cubicBezTo>
                      <a:pt x="1155" y="1802"/>
                      <a:pt x="1125" y="1772"/>
                      <a:pt x="1125" y="1772"/>
                    </a:cubicBezTo>
                    <a:cubicBezTo>
                      <a:pt x="426" y="1620"/>
                      <a:pt x="183" y="799"/>
                      <a:pt x="91" y="70"/>
                    </a:cubicBezTo>
                    <a:cubicBezTo>
                      <a:pt x="91" y="45"/>
                      <a:pt x="52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>
                <a:off x="5196938" y="2156875"/>
                <a:ext cx="61975" cy="58775"/>
              </a:xfrm>
              <a:custGeom>
                <a:rect b="b" l="l" r="r" t="t"/>
                <a:pathLst>
                  <a:path extrusionOk="0" h="2351" w="2479">
                    <a:moveTo>
                      <a:pt x="1106" y="1"/>
                    </a:moveTo>
                    <a:cubicBezTo>
                      <a:pt x="1048" y="1"/>
                      <a:pt x="988" y="8"/>
                      <a:pt x="926" y="23"/>
                    </a:cubicBezTo>
                    <a:cubicBezTo>
                      <a:pt x="1" y="225"/>
                      <a:pt x="340" y="2351"/>
                      <a:pt x="1316" y="2351"/>
                    </a:cubicBezTo>
                    <a:cubicBezTo>
                      <a:pt x="1367" y="2351"/>
                      <a:pt x="1419" y="2345"/>
                      <a:pt x="1473" y="2333"/>
                    </a:cubicBezTo>
                    <a:cubicBezTo>
                      <a:pt x="2478" y="2103"/>
                      <a:pt x="2099" y="1"/>
                      <a:pt x="11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>
                <a:off x="5032238" y="2107600"/>
                <a:ext cx="64750" cy="47150"/>
              </a:xfrm>
              <a:custGeom>
                <a:rect b="b" l="l" r="r" t="t"/>
                <a:pathLst>
                  <a:path extrusionOk="0" h="1886" w="2590">
                    <a:moveTo>
                      <a:pt x="1763" y="0"/>
                    </a:moveTo>
                    <a:cubicBezTo>
                      <a:pt x="1519" y="0"/>
                      <a:pt x="1275" y="77"/>
                      <a:pt x="1070" y="231"/>
                    </a:cubicBezTo>
                    <a:cubicBezTo>
                      <a:pt x="644" y="413"/>
                      <a:pt x="310" y="748"/>
                      <a:pt x="128" y="1173"/>
                    </a:cubicBezTo>
                    <a:cubicBezTo>
                      <a:pt x="0" y="1529"/>
                      <a:pt x="299" y="1885"/>
                      <a:pt x="649" y="1885"/>
                    </a:cubicBezTo>
                    <a:cubicBezTo>
                      <a:pt x="717" y="1885"/>
                      <a:pt x="788" y="1872"/>
                      <a:pt x="857" y="1842"/>
                    </a:cubicBezTo>
                    <a:cubicBezTo>
                      <a:pt x="1131" y="1690"/>
                      <a:pt x="1435" y="1538"/>
                      <a:pt x="1708" y="1386"/>
                    </a:cubicBezTo>
                    <a:cubicBezTo>
                      <a:pt x="2043" y="1265"/>
                      <a:pt x="2316" y="1021"/>
                      <a:pt x="2498" y="748"/>
                    </a:cubicBezTo>
                    <a:cubicBezTo>
                      <a:pt x="2590" y="535"/>
                      <a:pt x="2498" y="292"/>
                      <a:pt x="2316" y="140"/>
                    </a:cubicBezTo>
                    <a:cubicBezTo>
                      <a:pt x="2143" y="47"/>
                      <a:pt x="1953" y="0"/>
                      <a:pt x="17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7"/>
              <p:cNvSpPr/>
              <p:nvPr/>
            </p:nvSpPr>
            <p:spPr>
              <a:xfrm>
                <a:off x="5184363" y="2088400"/>
                <a:ext cx="70675" cy="35625"/>
              </a:xfrm>
              <a:custGeom>
                <a:rect b="b" l="l" r="r" t="t"/>
                <a:pathLst>
                  <a:path extrusionOk="0" h="1425" w="2827">
                    <a:moveTo>
                      <a:pt x="1063" y="1"/>
                    </a:moveTo>
                    <a:cubicBezTo>
                      <a:pt x="714" y="1"/>
                      <a:pt x="368" y="156"/>
                      <a:pt x="122" y="452"/>
                    </a:cubicBezTo>
                    <a:cubicBezTo>
                      <a:pt x="0" y="634"/>
                      <a:pt x="31" y="878"/>
                      <a:pt x="183" y="1060"/>
                    </a:cubicBezTo>
                    <a:cubicBezTo>
                      <a:pt x="455" y="1223"/>
                      <a:pt x="752" y="1338"/>
                      <a:pt x="1052" y="1338"/>
                    </a:cubicBezTo>
                    <a:cubicBezTo>
                      <a:pt x="1086" y="1338"/>
                      <a:pt x="1121" y="1337"/>
                      <a:pt x="1155" y="1333"/>
                    </a:cubicBezTo>
                    <a:cubicBezTo>
                      <a:pt x="1490" y="1364"/>
                      <a:pt x="1793" y="1425"/>
                      <a:pt x="2128" y="1425"/>
                    </a:cubicBezTo>
                    <a:cubicBezTo>
                      <a:pt x="2614" y="1425"/>
                      <a:pt x="2827" y="878"/>
                      <a:pt x="2523" y="543"/>
                    </a:cubicBezTo>
                    <a:cubicBezTo>
                      <a:pt x="2189" y="209"/>
                      <a:pt x="1763" y="26"/>
                      <a:pt x="1307" y="26"/>
                    </a:cubicBezTo>
                    <a:cubicBezTo>
                      <a:pt x="1226" y="9"/>
                      <a:pt x="1145" y="1"/>
                      <a:pt x="10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7"/>
              <p:cNvSpPr/>
              <p:nvPr/>
            </p:nvSpPr>
            <p:spPr>
              <a:xfrm>
                <a:off x="5108588" y="2363825"/>
                <a:ext cx="38550" cy="14775"/>
              </a:xfrm>
              <a:custGeom>
                <a:rect b="b" l="l" r="r" t="t"/>
                <a:pathLst>
                  <a:path extrusionOk="0" h="591" w="1542">
                    <a:moveTo>
                      <a:pt x="51" y="0"/>
                    </a:moveTo>
                    <a:cubicBezTo>
                      <a:pt x="25" y="0"/>
                      <a:pt x="0" y="22"/>
                      <a:pt x="22" y="43"/>
                    </a:cubicBezTo>
                    <a:cubicBezTo>
                      <a:pt x="113" y="347"/>
                      <a:pt x="356" y="560"/>
                      <a:pt x="691" y="590"/>
                    </a:cubicBezTo>
                    <a:cubicBezTo>
                      <a:pt x="1055" y="590"/>
                      <a:pt x="1390" y="377"/>
                      <a:pt x="1542" y="73"/>
                    </a:cubicBezTo>
                    <a:cubicBezTo>
                      <a:pt x="1542" y="52"/>
                      <a:pt x="1542" y="30"/>
                      <a:pt x="1531" y="30"/>
                    </a:cubicBezTo>
                    <a:cubicBezTo>
                      <a:pt x="1527" y="30"/>
                      <a:pt x="1520" y="34"/>
                      <a:pt x="1511" y="43"/>
                    </a:cubicBezTo>
                    <a:cubicBezTo>
                      <a:pt x="1268" y="195"/>
                      <a:pt x="1025" y="286"/>
                      <a:pt x="751" y="347"/>
                    </a:cubicBezTo>
                    <a:cubicBezTo>
                      <a:pt x="478" y="347"/>
                      <a:pt x="265" y="134"/>
                      <a:pt x="83" y="13"/>
                    </a:cubicBezTo>
                    <a:cubicBezTo>
                      <a:pt x="74" y="4"/>
                      <a:pt x="62" y="0"/>
                      <a:pt x="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7"/>
              <p:cNvSpPr/>
              <p:nvPr/>
            </p:nvSpPr>
            <p:spPr>
              <a:xfrm>
                <a:off x="5116713" y="2306375"/>
                <a:ext cx="63100" cy="45050"/>
              </a:xfrm>
              <a:custGeom>
                <a:rect b="b" l="l" r="r" t="t"/>
                <a:pathLst>
                  <a:path extrusionOk="0" h="1802" w="2524">
                    <a:moveTo>
                      <a:pt x="183" y="1"/>
                    </a:moveTo>
                    <a:cubicBezTo>
                      <a:pt x="92" y="213"/>
                      <a:pt x="31" y="487"/>
                      <a:pt x="31" y="730"/>
                    </a:cubicBezTo>
                    <a:cubicBezTo>
                      <a:pt x="1" y="1186"/>
                      <a:pt x="92" y="1733"/>
                      <a:pt x="700" y="1794"/>
                    </a:cubicBezTo>
                    <a:cubicBezTo>
                      <a:pt x="746" y="1799"/>
                      <a:pt x="791" y="1802"/>
                      <a:pt x="837" y="1802"/>
                    </a:cubicBezTo>
                    <a:cubicBezTo>
                      <a:pt x="1064" y="1802"/>
                      <a:pt x="1288" y="1738"/>
                      <a:pt x="1490" y="1612"/>
                    </a:cubicBezTo>
                    <a:cubicBezTo>
                      <a:pt x="1916" y="1338"/>
                      <a:pt x="2281" y="973"/>
                      <a:pt x="2524" y="517"/>
                    </a:cubicBezTo>
                    <a:lnTo>
                      <a:pt x="2524" y="517"/>
                    </a:lnTo>
                    <a:cubicBezTo>
                      <a:pt x="2420" y="525"/>
                      <a:pt x="2317" y="529"/>
                      <a:pt x="2214" y="529"/>
                    </a:cubicBezTo>
                    <a:cubicBezTo>
                      <a:pt x="1498" y="529"/>
                      <a:pt x="794" y="346"/>
                      <a:pt x="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7"/>
              <p:cNvSpPr/>
              <p:nvPr/>
            </p:nvSpPr>
            <p:spPr>
              <a:xfrm>
                <a:off x="5120163" y="2096625"/>
                <a:ext cx="105725" cy="231050"/>
              </a:xfrm>
              <a:custGeom>
                <a:rect b="b" l="l" r="r" t="t"/>
                <a:pathLst>
                  <a:path extrusionOk="0" h="9242" w="4229">
                    <a:moveTo>
                      <a:pt x="2011" y="0"/>
                    </a:moveTo>
                    <a:cubicBezTo>
                      <a:pt x="1968" y="0"/>
                      <a:pt x="1930" y="34"/>
                      <a:pt x="1930" y="93"/>
                    </a:cubicBezTo>
                    <a:cubicBezTo>
                      <a:pt x="2355" y="2403"/>
                      <a:pt x="3176" y="4652"/>
                      <a:pt x="3632" y="6992"/>
                    </a:cubicBezTo>
                    <a:cubicBezTo>
                      <a:pt x="3237" y="6871"/>
                      <a:pt x="2811" y="6810"/>
                      <a:pt x="2386" y="6810"/>
                    </a:cubicBezTo>
                    <a:cubicBezTo>
                      <a:pt x="2325" y="6840"/>
                      <a:pt x="2781" y="8421"/>
                      <a:pt x="2811" y="8695"/>
                    </a:cubicBezTo>
                    <a:lnTo>
                      <a:pt x="2811" y="8725"/>
                    </a:lnTo>
                    <a:cubicBezTo>
                      <a:pt x="2514" y="8802"/>
                      <a:pt x="2238" y="8839"/>
                      <a:pt x="1967" y="8839"/>
                    </a:cubicBezTo>
                    <a:cubicBezTo>
                      <a:pt x="1379" y="8839"/>
                      <a:pt x="814" y="8663"/>
                      <a:pt x="106" y="8330"/>
                    </a:cubicBezTo>
                    <a:cubicBezTo>
                      <a:pt x="90" y="8322"/>
                      <a:pt x="74" y="8318"/>
                      <a:pt x="60" y="8318"/>
                    </a:cubicBezTo>
                    <a:cubicBezTo>
                      <a:pt x="21" y="8318"/>
                      <a:pt x="1" y="8346"/>
                      <a:pt x="45" y="8391"/>
                    </a:cubicBezTo>
                    <a:cubicBezTo>
                      <a:pt x="501" y="8907"/>
                      <a:pt x="1170" y="9211"/>
                      <a:pt x="1869" y="9242"/>
                    </a:cubicBezTo>
                    <a:cubicBezTo>
                      <a:pt x="2173" y="9242"/>
                      <a:pt x="2477" y="9211"/>
                      <a:pt x="2781" y="9120"/>
                    </a:cubicBezTo>
                    <a:cubicBezTo>
                      <a:pt x="2842" y="9120"/>
                      <a:pt x="2872" y="9090"/>
                      <a:pt x="2933" y="9090"/>
                    </a:cubicBezTo>
                    <a:cubicBezTo>
                      <a:pt x="2994" y="9090"/>
                      <a:pt x="3024" y="9059"/>
                      <a:pt x="3085" y="9029"/>
                    </a:cubicBezTo>
                    <a:cubicBezTo>
                      <a:pt x="3176" y="8998"/>
                      <a:pt x="3206" y="8938"/>
                      <a:pt x="3206" y="8846"/>
                    </a:cubicBezTo>
                    <a:cubicBezTo>
                      <a:pt x="3206" y="8816"/>
                      <a:pt x="3206" y="8786"/>
                      <a:pt x="3206" y="8786"/>
                    </a:cubicBezTo>
                    <a:lnTo>
                      <a:pt x="3206" y="8695"/>
                    </a:lnTo>
                    <a:cubicBezTo>
                      <a:pt x="3115" y="8147"/>
                      <a:pt x="2933" y="7296"/>
                      <a:pt x="2933" y="7296"/>
                    </a:cubicBezTo>
                    <a:lnTo>
                      <a:pt x="2933" y="7296"/>
                    </a:lnTo>
                    <a:cubicBezTo>
                      <a:pt x="3078" y="7358"/>
                      <a:pt x="3646" y="7519"/>
                      <a:pt x="3975" y="7519"/>
                    </a:cubicBezTo>
                    <a:cubicBezTo>
                      <a:pt x="4128" y="7519"/>
                      <a:pt x="4229" y="7484"/>
                      <a:pt x="4210" y="7388"/>
                    </a:cubicBezTo>
                    <a:cubicBezTo>
                      <a:pt x="3693" y="4986"/>
                      <a:pt x="3085" y="2311"/>
                      <a:pt x="2082" y="32"/>
                    </a:cubicBezTo>
                    <a:cubicBezTo>
                      <a:pt x="2060" y="10"/>
                      <a:pt x="2035" y="0"/>
                      <a:pt x="20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>
                <a:off x="4751413" y="1827450"/>
                <a:ext cx="555300" cy="418300"/>
              </a:xfrm>
              <a:custGeom>
                <a:rect b="b" l="l" r="r" t="t"/>
                <a:pathLst>
                  <a:path extrusionOk="0" h="16732" w="22212">
                    <a:moveTo>
                      <a:pt x="17244" y="1"/>
                    </a:moveTo>
                    <a:cubicBezTo>
                      <a:pt x="16702" y="1"/>
                      <a:pt x="16285" y="1224"/>
                      <a:pt x="16285" y="1224"/>
                    </a:cubicBezTo>
                    <a:cubicBezTo>
                      <a:pt x="16285" y="1224"/>
                      <a:pt x="14108" y="834"/>
                      <a:pt x="11485" y="834"/>
                    </a:cubicBezTo>
                    <a:cubicBezTo>
                      <a:pt x="10376" y="834"/>
                      <a:pt x="9186" y="904"/>
                      <a:pt x="8047" y="1103"/>
                    </a:cubicBezTo>
                    <a:cubicBezTo>
                      <a:pt x="4218" y="1771"/>
                      <a:pt x="2911" y="5935"/>
                      <a:pt x="2911" y="5935"/>
                    </a:cubicBezTo>
                    <a:cubicBezTo>
                      <a:pt x="2911" y="5935"/>
                      <a:pt x="904" y="6665"/>
                      <a:pt x="449" y="8215"/>
                    </a:cubicBezTo>
                    <a:cubicBezTo>
                      <a:pt x="0" y="9740"/>
                      <a:pt x="2903" y="16732"/>
                      <a:pt x="4532" y="16732"/>
                    </a:cubicBezTo>
                    <a:cubicBezTo>
                      <a:pt x="4559" y="16732"/>
                      <a:pt x="4586" y="16730"/>
                      <a:pt x="4613" y="16726"/>
                    </a:cubicBezTo>
                    <a:cubicBezTo>
                      <a:pt x="7166" y="16331"/>
                      <a:pt x="6984" y="11619"/>
                      <a:pt x="6984" y="11619"/>
                    </a:cubicBezTo>
                    <a:cubicBezTo>
                      <a:pt x="6984" y="11619"/>
                      <a:pt x="11269" y="10252"/>
                      <a:pt x="11452" y="6847"/>
                    </a:cubicBezTo>
                    <a:cubicBezTo>
                      <a:pt x="11452" y="6847"/>
                      <a:pt x="13763" y="7895"/>
                      <a:pt x="16214" y="7895"/>
                    </a:cubicBezTo>
                    <a:cubicBezTo>
                      <a:pt x="17205" y="7895"/>
                      <a:pt x="18219" y="7724"/>
                      <a:pt x="19111" y="7242"/>
                    </a:cubicBezTo>
                    <a:cubicBezTo>
                      <a:pt x="22212" y="5571"/>
                      <a:pt x="20996" y="1954"/>
                      <a:pt x="20510" y="1224"/>
                    </a:cubicBezTo>
                    <a:cubicBezTo>
                      <a:pt x="20423" y="1089"/>
                      <a:pt x="20302" y="1034"/>
                      <a:pt x="20160" y="1034"/>
                    </a:cubicBezTo>
                    <a:cubicBezTo>
                      <a:pt x="19503" y="1034"/>
                      <a:pt x="18412" y="2227"/>
                      <a:pt x="18412" y="2227"/>
                    </a:cubicBezTo>
                    <a:cubicBezTo>
                      <a:pt x="18412" y="2227"/>
                      <a:pt x="17896" y="160"/>
                      <a:pt x="17318" y="8"/>
                    </a:cubicBezTo>
                    <a:cubicBezTo>
                      <a:pt x="17293" y="3"/>
                      <a:pt x="17268" y="1"/>
                      <a:pt x="172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>
                <a:off x="4897863" y="1972975"/>
                <a:ext cx="147500" cy="155600"/>
              </a:xfrm>
              <a:custGeom>
                <a:rect b="b" l="l" r="r" t="t"/>
                <a:pathLst>
                  <a:path extrusionOk="0" h="6224" w="5900">
                    <a:moveTo>
                      <a:pt x="5563" y="1"/>
                    </a:moveTo>
                    <a:cubicBezTo>
                      <a:pt x="5548" y="1"/>
                      <a:pt x="5533" y="8"/>
                      <a:pt x="5533" y="23"/>
                    </a:cubicBezTo>
                    <a:cubicBezTo>
                      <a:pt x="5503" y="3336"/>
                      <a:pt x="3588" y="5950"/>
                      <a:pt x="123" y="5981"/>
                    </a:cubicBezTo>
                    <a:cubicBezTo>
                      <a:pt x="31" y="5981"/>
                      <a:pt x="1" y="6133"/>
                      <a:pt x="123" y="6133"/>
                    </a:cubicBezTo>
                    <a:cubicBezTo>
                      <a:pt x="419" y="6195"/>
                      <a:pt x="706" y="6224"/>
                      <a:pt x="985" y="6224"/>
                    </a:cubicBezTo>
                    <a:cubicBezTo>
                      <a:pt x="3991" y="6224"/>
                      <a:pt x="5900" y="2805"/>
                      <a:pt x="5594" y="23"/>
                    </a:cubicBezTo>
                    <a:cubicBezTo>
                      <a:pt x="5594" y="8"/>
                      <a:pt x="5579" y="1"/>
                      <a:pt x="55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7"/>
              <p:cNvSpPr/>
              <p:nvPr/>
            </p:nvSpPr>
            <p:spPr>
              <a:xfrm>
                <a:off x="4739063" y="1973550"/>
                <a:ext cx="128825" cy="270125"/>
              </a:xfrm>
              <a:custGeom>
                <a:rect b="b" l="l" r="r" t="t"/>
                <a:pathLst>
                  <a:path extrusionOk="0" h="10805" w="5153">
                    <a:moveTo>
                      <a:pt x="3465" y="0"/>
                    </a:moveTo>
                    <a:cubicBezTo>
                      <a:pt x="1307" y="851"/>
                      <a:pt x="0" y="2462"/>
                      <a:pt x="669" y="4864"/>
                    </a:cubicBezTo>
                    <a:cubicBezTo>
                      <a:pt x="1246" y="6991"/>
                      <a:pt x="2857" y="9940"/>
                      <a:pt x="4985" y="10791"/>
                    </a:cubicBezTo>
                    <a:cubicBezTo>
                      <a:pt x="5005" y="10801"/>
                      <a:pt x="5023" y="10805"/>
                      <a:pt x="5039" y="10805"/>
                    </a:cubicBezTo>
                    <a:cubicBezTo>
                      <a:pt x="5122" y="10805"/>
                      <a:pt x="5153" y="10690"/>
                      <a:pt x="5076" y="10639"/>
                    </a:cubicBezTo>
                    <a:cubicBezTo>
                      <a:pt x="3283" y="9788"/>
                      <a:pt x="1976" y="7538"/>
                      <a:pt x="1246" y="5775"/>
                    </a:cubicBezTo>
                    <a:cubicBezTo>
                      <a:pt x="760" y="4620"/>
                      <a:pt x="395" y="3283"/>
                      <a:pt x="1034" y="2098"/>
                    </a:cubicBezTo>
                    <a:cubicBezTo>
                      <a:pt x="1581" y="1155"/>
                      <a:pt x="2614" y="669"/>
                      <a:pt x="3496" y="61"/>
                    </a:cubicBezTo>
                    <a:cubicBezTo>
                      <a:pt x="3526" y="61"/>
                      <a:pt x="3496" y="0"/>
                      <a:pt x="34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7"/>
              <p:cNvSpPr/>
              <p:nvPr/>
            </p:nvSpPr>
            <p:spPr>
              <a:xfrm>
                <a:off x="5127838" y="1856450"/>
                <a:ext cx="178875" cy="167550"/>
              </a:xfrm>
              <a:custGeom>
                <a:rect b="b" l="l" r="r" t="t"/>
                <a:pathLst>
                  <a:path extrusionOk="0" h="6702" w="7155">
                    <a:moveTo>
                      <a:pt x="5398" y="1"/>
                    </a:moveTo>
                    <a:cubicBezTo>
                      <a:pt x="5342" y="1"/>
                      <a:pt x="5286" y="80"/>
                      <a:pt x="5331" y="125"/>
                    </a:cubicBezTo>
                    <a:cubicBezTo>
                      <a:pt x="6334" y="1736"/>
                      <a:pt x="7033" y="3742"/>
                      <a:pt x="5422" y="5262"/>
                    </a:cubicBezTo>
                    <a:cubicBezTo>
                      <a:pt x="4569" y="6055"/>
                      <a:pt x="3316" y="6460"/>
                      <a:pt x="2100" y="6460"/>
                    </a:cubicBezTo>
                    <a:cubicBezTo>
                      <a:pt x="1452" y="6460"/>
                      <a:pt x="815" y="6345"/>
                      <a:pt x="255" y="6113"/>
                    </a:cubicBezTo>
                    <a:cubicBezTo>
                      <a:pt x="236" y="6105"/>
                      <a:pt x="218" y="6102"/>
                      <a:pt x="201" y="6102"/>
                    </a:cubicBezTo>
                    <a:cubicBezTo>
                      <a:pt x="77" y="6102"/>
                      <a:pt x="0" y="6272"/>
                      <a:pt x="133" y="6326"/>
                    </a:cubicBezTo>
                    <a:cubicBezTo>
                      <a:pt x="726" y="6577"/>
                      <a:pt x="1415" y="6702"/>
                      <a:pt x="2117" y="6702"/>
                    </a:cubicBezTo>
                    <a:cubicBezTo>
                      <a:pt x="3542" y="6702"/>
                      <a:pt x="5023" y="6188"/>
                      <a:pt x="5878" y="5171"/>
                    </a:cubicBezTo>
                    <a:cubicBezTo>
                      <a:pt x="7155" y="3651"/>
                      <a:pt x="6729" y="1371"/>
                      <a:pt x="5453" y="34"/>
                    </a:cubicBezTo>
                    <a:cubicBezTo>
                      <a:pt x="5437" y="10"/>
                      <a:pt x="5417" y="1"/>
                      <a:pt x="53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>
                <a:off x="4980538" y="2141225"/>
                <a:ext cx="190175" cy="157625"/>
              </a:xfrm>
              <a:custGeom>
                <a:rect b="b" l="l" r="r" t="t"/>
                <a:pathLst>
                  <a:path extrusionOk="0" h="6305" w="7607">
                    <a:moveTo>
                      <a:pt x="4105" y="434"/>
                    </a:moveTo>
                    <a:cubicBezTo>
                      <a:pt x="5485" y="434"/>
                      <a:pt x="6667" y="1478"/>
                      <a:pt x="6785" y="2868"/>
                    </a:cubicBezTo>
                    <a:cubicBezTo>
                      <a:pt x="6937" y="4297"/>
                      <a:pt x="5934" y="5604"/>
                      <a:pt x="4536" y="5847"/>
                    </a:cubicBezTo>
                    <a:cubicBezTo>
                      <a:pt x="4397" y="5867"/>
                      <a:pt x="4259" y="5877"/>
                      <a:pt x="4122" y="5877"/>
                    </a:cubicBezTo>
                    <a:cubicBezTo>
                      <a:pt x="2851" y="5877"/>
                      <a:pt x="1710" y="5012"/>
                      <a:pt x="1436" y="3749"/>
                    </a:cubicBezTo>
                    <a:cubicBezTo>
                      <a:pt x="1101" y="2351"/>
                      <a:pt x="1922" y="953"/>
                      <a:pt x="3320" y="527"/>
                    </a:cubicBezTo>
                    <a:cubicBezTo>
                      <a:pt x="3533" y="467"/>
                      <a:pt x="3746" y="436"/>
                      <a:pt x="3989" y="436"/>
                    </a:cubicBezTo>
                    <a:cubicBezTo>
                      <a:pt x="4028" y="435"/>
                      <a:pt x="4067" y="434"/>
                      <a:pt x="4105" y="434"/>
                    </a:cubicBezTo>
                    <a:close/>
                    <a:moveTo>
                      <a:pt x="4075" y="1"/>
                    </a:moveTo>
                    <a:cubicBezTo>
                      <a:pt x="3124" y="1"/>
                      <a:pt x="2167" y="422"/>
                      <a:pt x="1527" y="1318"/>
                    </a:cubicBezTo>
                    <a:cubicBezTo>
                      <a:pt x="0" y="3413"/>
                      <a:pt x="1540" y="6305"/>
                      <a:pt x="4084" y="6305"/>
                    </a:cubicBezTo>
                    <a:cubicBezTo>
                      <a:pt x="4123" y="6305"/>
                      <a:pt x="4162" y="6304"/>
                      <a:pt x="4202" y="6303"/>
                    </a:cubicBezTo>
                    <a:cubicBezTo>
                      <a:pt x="4475" y="6303"/>
                      <a:pt x="4718" y="6242"/>
                      <a:pt x="4962" y="6181"/>
                    </a:cubicBezTo>
                    <a:cubicBezTo>
                      <a:pt x="6633" y="5695"/>
                      <a:pt x="7606" y="3932"/>
                      <a:pt x="7120" y="2260"/>
                    </a:cubicBezTo>
                    <a:cubicBezTo>
                      <a:pt x="6680" y="799"/>
                      <a:pt x="5383" y="1"/>
                      <a:pt x="407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>
                <a:off x="5195763" y="2113650"/>
                <a:ext cx="126150" cy="157050"/>
              </a:xfrm>
              <a:custGeom>
                <a:rect b="b" l="l" r="r" t="t"/>
                <a:pathLst>
                  <a:path extrusionOk="0" h="6282" w="5046">
                    <a:moveTo>
                      <a:pt x="2189" y="415"/>
                    </a:moveTo>
                    <a:cubicBezTo>
                      <a:pt x="2675" y="415"/>
                      <a:pt x="3131" y="627"/>
                      <a:pt x="3465" y="992"/>
                    </a:cubicBezTo>
                    <a:cubicBezTo>
                      <a:pt x="3952" y="1478"/>
                      <a:pt x="4255" y="2117"/>
                      <a:pt x="4347" y="2816"/>
                    </a:cubicBezTo>
                    <a:cubicBezTo>
                      <a:pt x="4590" y="4305"/>
                      <a:pt x="3921" y="5643"/>
                      <a:pt x="2857" y="5825"/>
                    </a:cubicBezTo>
                    <a:cubicBezTo>
                      <a:pt x="2791" y="5835"/>
                      <a:pt x="2725" y="5839"/>
                      <a:pt x="2660" y="5839"/>
                    </a:cubicBezTo>
                    <a:cubicBezTo>
                      <a:pt x="1695" y="5839"/>
                      <a:pt x="775" y="4818"/>
                      <a:pt x="547" y="3424"/>
                    </a:cubicBezTo>
                    <a:cubicBezTo>
                      <a:pt x="426" y="2725"/>
                      <a:pt x="517" y="2026"/>
                      <a:pt x="821" y="1387"/>
                    </a:cubicBezTo>
                    <a:cubicBezTo>
                      <a:pt x="1064" y="901"/>
                      <a:pt x="1489" y="536"/>
                      <a:pt x="2037" y="415"/>
                    </a:cubicBezTo>
                    <a:close/>
                    <a:moveTo>
                      <a:pt x="2252" y="1"/>
                    </a:moveTo>
                    <a:cubicBezTo>
                      <a:pt x="2160" y="1"/>
                      <a:pt x="2068" y="7"/>
                      <a:pt x="1976" y="19"/>
                    </a:cubicBezTo>
                    <a:cubicBezTo>
                      <a:pt x="1307" y="141"/>
                      <a:pt x="730" y="597"/>
                      <a:pt x="456" y="1205"/>
                    </a:cubicBezTo>
                    <a:cubicBezTo>
                      <a:pt x="122" y="1934"/>
                      <a:pt x="0" y="2725"/>
                      <a:pt x="122" y="3485"/>
                    </a:cubicBezTo>
                    <a:cubicBezTo>
                      <a:pt x="392" y="5105"/>
                      <a:pt x="1492" y="6282"/>
                      <a:pt x="2690" y="6282"/>
                    </a:cubicBezTo>
                    <a:cubicBezTo>
                      <a:pt x="2705" y="6282"/>
                      <a:pt x="2720" y="6281"/>
                      <a:pt x="2736" y="6281"/>
                    </a:cubicBezTo>
                    <a:cubicBezTo>
                      <a:pt x="2796" y="6251"/>
                      <a:pt x="2888" y="6251"/>
                      <a:pt x="2948" y="6251"/>
                    </a:cubicBezTo>
                    <a:cubicBezTo>
                      <a:pt x="4225" y="6038"/>
                      <a:pt x="5046" y="4488"/>
                      <a:pt x="4772" y="2785"/>
                    </a:cubicBezTo>
                    <a:cubicBezTo>
                      <a:pt x="4651" y="1995"/>
                      <a:pt x="4316" y="1266"/>
                      <a:pt x="3769" y="688"/>
                    </a:cubicBezTo>
                    <a:cubicBezTo>
                      <a:pt x="3376" y="243"/>
                      <a:pt x="2825" y="1"/>
                      <a:pt x="22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>
                <a:off x="5149388" y="2181225"/>
                <a:ext cx="57800" cy="26400"/>
              </a:xfrm>
              <a:custGeom>
                <a:rect b="b" l="l" r="r" t="t"/>
                <a:pathLst>
                  <a:path extrusionOk="0" h="1056" w="2312">
                    <a:moveTo>
                      <a:pt x="1496" y="0"/>
                    </a:moveTo>
                    <a:cubicBezTo>
                      <a:pt x="875" y="0"/>
                      <a:pt x="298" y="443"/>
                      <a:pt x="1" y="782"/>
                    </a:cubicBezTo>
                    <a:lnTo>
                      <a:pt x="335" y="1055"/>
                    </a:lnTo>
                    <a:cubicBezTo>
                      <a:pt x="335" y="1009"/>
                      <a:pt x="862" y="418"/>
                      <a:pt x="1476" y="418"/>
                    </a:cubicBezTo>
                    <a:cubicBezTo>
                      <a:pt x="1669" y="418"/>
                      <a:pt x="1871" y="477"/>
                      <a:pt x="2068" y="630"/>
                    </a:cubicBezTo>
                    <a:lnTo>
                      <a:pt x="2311" y="295"/>
                    </a:lnTo>
                    <a:cubicBezTo>
                      <a:pt x="2044" y="84"/>
                      <a:pt x="1766" y="0"/>
                      <a:pt x="149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7"/>
              <p:cNvSpPr/>
              <p:nvPr/>
            </p:nvSpPr>
            <p:spPr>
              <a:xfrm>
                <a:off x="4803638" y="2209100"/>
                <a:ext cx="207475" cy="72225"/>
              </a:xfrm>
              <a:custGeom>
                <a:rect b="b" l="l" r="r" t="t"/>
                <a:pathLst>
                  <a:path extrusionOk="0" h="2889" w="8299">
                    <a:moveTo>
                      <a:pt x="8269" y="1"/>
                    </a:moveTo>
                    <a:cubicBezTo>
                      <a:pt x="8025" y="31"/>
                      <a:pt x="2402" y="335"/>
                      <a:pt x="1521" y="639"/>
                    </a:cubicBezTo>
                    <a:cubicBezTo>
                      <a:pt x="639" y="943"/>
                      <a:pt x="62" y="2585"/>
                      <a:pt x="1" y="2767"/>
                    </a:cubicBezTo>
                    <a:lnTo>
                      <a:pt x="396" y="2889"/>
                    </a:lnTo>
                    <a:cubicBezTo>
                      <a:pt x="548" y="2463"/>
                      <a:pt x="1004" y="1247"/>
                      <a:pt x="1642" y="1034"/>
                    </a:cubicBezTo>
                    <a:cubicBezTo>
                      <a:pt x="2311" y="822"/>
                      <a:pt x="6688" y="518"/>
                      <a:pt x="8299" y="426"/>
                    </a:cubicBezTo>
                    <a:lnTo>
                      <a:pt x="82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7"/>
              <p:cNvSpPr/>
              <p:nvPr/>
            </p:nvSpPr>
            <p:spPr>
              <a:xfrm>
                <a:off x="4766413" y="2192075"/>
                <a:ext cx="159600" cy="170075"/>
              </a:xfrm>
              <a:custGeom>
                <a:rect b="b" l="l" r="r" t="t"/>
                <a:pathLst>
                  <a:path extrusionOk="0" h="6803" w="6384">
                    <a:moveTo>
                      <a:pt x="2146" y="0"/>
                    </a:moveTo>
                    <a:cubicBezTo>
                      <a:pt x="1936" y="0"/>
                      <a:pt x="1735" y="51"/>
                      <a:pt x="1551" y="165"/>
                    </a:cubicBezTo>
                    <a:cubicBezTo>
                      <a:pt x="1" y="1107"/>
                      <a:pt x="2007" y="6062"/>
                      <a:pt x="3891" y="6670"/>
                    </a:cubicBezTo>
                    <a:cubicBezTo>
                      <a:pt x="4121" y="6760"/>
                      <a:pt x="4357" y="6803"/>
                      <a:pt x="4588" y="6803"/>
                    </a:cubicBezTo>
                    <a:cubicBezTo>
                      <a:pt x="5369" y="6803"/>
                      <a:pt x="6102" y="6319"/>
                      <a:pt x="6384" y="5545"/>
                    </a:cubicBezTo>
                    <a:lnTo>
                      <a:pt x="5654" y="2627"/>
                    </a:lnTo>
                    <a:cubicBezTo>
                      <a:pt x="5654" y="2627"/>
                      <a:pt x="3660" y="0"/>
                      <a:pt x="214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>
                <a:off x="4819613" y="2231150"/>
                <a:ext cx="81800" cy="104975"/>
              </a:xfrm>
              <a:custGeom>
                <a:rect b="b" l="l" r="r" t="t"/>
                <a:pathLst>
                  <a:path extrusionOk="0" h="4199" w="3272">
                    <a:moveTo>
                      <a:pt x="31" y="0"/>
                    </a:moveTo>
                    <a:cubicBezTo>
                      <a:pt x="0" y="0"/>
                      <a:pt x="0" y="61"/>
                      <a:pt x="31" y="61"/>
                    </a:cubicBezTo>
                    <a:cubicBezTo>
                      <a:pt x="1338" y="548"/>
                      <a:pt x="2067" y="1703"/>
                      <a:pt x="2614" y="2949"/>
                    </a:cubicBezTo>
                    <a:cubicBezTo>
                      <a:pt x="2351" y="2648"/>
                      <a:pt x="2053" y="2441"/>
                      <a:pt x="1714" y="2441"/>
                    </a:cubicBezTo>
                    <a:cubicBezTo>
                      <a:pt x="1504" y="2441"/>
                      <a:pt x="1277" y="2520"/>
                      <a:pt x="1034" y="2706"/>
                    </a:cubicBezTo>
                    <a:cubicBezTo>
                      <a:pt x="1003" y="2736"/>
                      <a:pt x="1034" y="2797"/>
                      <a:pt x="1064" y="2797"/>
                    </a:cubicBezTo>
                    <a:cubicBezTo>
                      <a:pt x="1204" y="2744"/>
                      <a:pt x="1346" y="2720"/>
                      <a:pt x="1486" y="2720"/>
                    </a:cubicBezTo>
                    <a:cubicBezTo>
                      <a:pt x="1830" y="2720"/>
                      <a:pt x="2155" y="2871"/>
                      <a:pt x="2371" y="3131"/>
                    </a:cubicBezTo>
                    <a:cubicBezTo>
                      <a:pt x="2614" y="3435"/>
                      <a:pt x="2827" y="3800"/>
                      <a:pt x="3009" y="4134"/>
                    </a:cubicBezTo>
                    <a:cubicBezTo>
                      <a:pt x="3043" y="4179"/>
                      <a:pt x="3089" y="4199"/>
                      <a:pt x="3132" y="4199"/>
                    </a:cubicBezTo>
                    <a:cubicBezTo>
                      <a:pt x="3206" y="4199"/>
                      <a:pt x="3272" y="4139"/>
                      <a:pt x="3253" y="4043"/>
                    </a:cubicBezTo>
                    <a:cubicBezTo>
                      <a:pt x="3192" y="2371"/>
                      <a:pt x="1824" y="92"/>
                      <a:pt x="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7"/>
              <p:cNvSpPr/>
              <p:nvPr/>
            </p:nvSpPr>
            <p:spPr>
              <a:xfrm>
                <a:off x="4797563" y="2558650"/>
                <a:ext cx="345775" cy="361475"/>
              </a:xfrm>
              <a:custGeom>
                <a:rect b="b" l="l" r="r" t="t"/>
                <a:pathLst>
                  <a:path extrusionOk="0" h="14459" w="13831">
                    <a:moveTo>
                      <a:pt x="2189" y="1"/>
                    </a:moveTo>
                    <a:lnTo>
                      <a:pt x="1" y="2524"/>
                    </a:lnTo>
                    <a:cubicBezTo>
                      <a:pt x="1" y="2524"/>
                      <a:pt x="7202" y="14458"/>
                      <a:pt x="7556" y="14458"/>
                    </a:cubicBezTo>
                    <a:cubicBezTo>
                      <a:pt x="7564" y="14458"/>
                      <a:pt x="7569" y="14452"/>
                      <a:pt x="7569" y="14439"/>
                    </a:cubicBezTo>
                    <a:lnTo>
                      <a:pt x="10153" y="9120"/>
                    </a:lnTo>
                    <a:lnTo>
                      <a:pt x="13831" y="12828"/>
                    </a:lnTo>
                    <a:lnTo>
                      <a:pt x="13831" y="12828"/>
                    </a:lnTo>
                    <a:lnTo>
                      <a:pt x="13557" y="3496"/>
                    </a:lnTo>
                    <a:lnTo>
                      <a:pt x="12433" y="1642"/>
                    </a:lnTo>
                    <a:lnTo>
                      <a:pt x="9879" y="7873"/>
                    </a:lnTo>
                    <a:lnTo>
                      <a:pt x="218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7"/>
              <p:cNvSpPr/>
              <p:nvPr/>
            </p:nvSpPr>
            <p:spPr>
              <a:xfrm>
                <a:off x="4805363" y="2637400"/>
                <a:ext cx="344825" cy="295900"/>
              </a:xfrm>
              <a:custGeom>
                <a:rect b="b" l="l" r="r" t="t"/>
                <a:pathLst>
                  <a:path extrusionOk="0" h="11836" w="13793">
                    <a:moveTo>
                      <a:pt x="80" y="0"/>
                    </a:moveTo>
                    <a:cubicBezTo>
                      <a:pt x="44" y="0"/>
                      <a:pt x="1" y="28"/>
                      <a:pt x="23" y="73"/>
                    </a:cubicBezTo>
                    <a:cubicBezTo>
                      <a:pt x="1085" y="2167"/>
                      <a:pt x="7086" y="11836"/>
                      <a:pt x="7196" y="11836"/>
                    </a:cubicBezTo>
                    <a:cubicBezTo>
                      <a:pt x="7196" y="11836"/>
                      <a:pt x="7196" y="11836"/>
                      <a:pt x="7196" y="11836"/>
                    </a:cubicBezTo>
                    <a:cubicBezTo>
                      <a:pt x="8200" y="10012"/>
                      <a:pt x="9081" y="8128"/>
                      <a:pt x="9871" y="6213"/>
                    </a:cubicBezTo>
                    <a:cubicBezTo>
                      <a:pt x="10432" y="6862"/>
                      <a:pt x="13541" y="10173"/>
                      <a:pt x="13723" y="10173"/>
                    </a:cubicBezTo>
                    <a:cubicBezTo>
                      <a:pt x="13729" y="10173"/>
                      <a:pt x="13732" y="10170"/>
                      <a:pt x="13732" y="10164"/>
                    </a:cubicBezTo>
                    <a:cubicBezTo>
                      <a:pt x="13792" y="8462"/>
                      <a:pt x="13762" y="6760"/>
                      <a:pt x="13640" y="5088"/>
                    </a:cubicBezTo>
                    <a:cubicBezTo>
                      <a:pt x="13549" y="3538"/>
                      <a:pt x="13488" y="1988"/>
                      <a:pt x="13306" y="438"/>
                    </a:cubicBezTo>
                    <a:cubicBezTo>
                      <a:pt x="13306" y="407"/>
                      <a:pt x="13283" y="392"/>
                      <a:pt x="13260" y="392"/>
                    </a:cubicBezTo>
                    <a:cubicBezTo>
                      <a:pt x="13238" y="392"/>
                      <a:pt x="13215" y="407"/>
                      <a:pt x="13215" y="438"/>
                    </a:cubicBezTo>
                    <a:cubicBezTo>
                      <a:pt x="12880" y="1927"/>
                      <a:pt x="13306" y="7824"/>
                      <a:pt x="13276" y="9222"/>
                    </a:cubicBezTo>
                    <a:cubicBezTo>
                      <a:pt x="13125" y="9071"/>
                      <a:pt x="9934" y="5999"/>
                      <a:pt x="9843" y="5999"/>
                    </a:cubicBezTo>
                    <a:cubicBezTo>
                      <a:pt x="9842" y="5999"/>
                      <a:pt x="9841" y="5999"/>
                      <a:pt x="9841" y="6000"/>
                    </a:cubicBezTo>
                    <a:cubicBezTo>
                      <a:pt x="9294" y="6851"/>
                      <a:pt x="7409" y="10742"/>
                      <a:pt x="7288" y="11076"/>
                    </a:cubicBezTo>
                    <a:cubicBezTo>
                      <a:pt x="6072" y="9100"/>
                      <a:pt x="1543" y="1897"/>
                      <a:pt x="114" y="12"/>
                    </a:cubicBezTo>
                    <a:cubicBezTo>
                      <a:pt x="106" y="4"/>
                      <a:pt x="94" y="0"/>
                      <a:pt x="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7"/>
              <p:cNvSpPr/>
              <p:nvPr/>
            </p:nvSpPr>
            <p:spPr>
              <a:xfrm>
                <a:off x="4554413" y="3488000"/>
                <a:ext cx="952150" cy="829825"/>
              </a:xfrm>
              <a:custGeom>
                <a:rect b="b" l="l" r="r" t="t"/>
                <a:pathLst>
                  <a:path extrusionOk="0" h="33193" w="38086">
                    <a:moveTo>
                      <a:pt x="37964" y="1"/>
                    </a:moveTo>
                    <a:lnTo>
                      <a:pt x="0" y="3770"/>
                    </a:lnTo>
                    <a:lnTo>
                      <a:pt x="122" y="33193"/>
                    </a:lnTo>
                    <a:lnTo>
                      <a:pt x="38086" y="29424"/>
                    </a:lnTo>
                    <a:lnTo>
                      <a:pt x="37964" y="1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>
                <a:off x="4553638" y="3469775"/>
                <a:ext cx="333625" cy="112475"/>
              </a:xfrm>
              <a:custGeom>
                <a:rect b="b" l="l" r="r" t="t"/>
                <a:pathLst>
                  <a:path extrusionOk="0" h="4499" w="13345">
                    <a:moveTo>
                      <a:pt x="12433" y="0"/>
                    </a:moveTo>
                    <a:lnTo>
                      <a:pt x="1" y="1246"/>
                    </a:lnTo>
                    <a:lnTo>
                      <a:pt x="31" y="4499"/>
                    </a:lnTo>
                    <a:lnTo>
                      <a:pt x="13344" y="3161"/>
                    </a:lnTo>
                    <a:lnTo>
                      <a:pt x="12433" y="0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>
                <a:off x="4554413" y="3488000"/>
                <a:ext cx="952150" cy="829825"/>
              </a:xfrm>
              <a:custGeom>
                <a:rect b="b" l="l" r="r" t="t"/>
                <a:pathLst>
                  <a:path extrusionOk="0" h="33193" w="38086">
                    <a:moveTo>
                      <a:pt x="37964" y="1"/>
                    </a:moveTo>
                    <a:lnTo>
                      <a:pt x="0" y="3770"/>
                    </a:lnTo>
                    <a:lnTo>
                      <a:pt x="122" y="33193"/>
                    </a:lnTo>
                    <a:lnTo>
                      <a:pt x="38086" y="29424"/>
                    </a:lnTo>
                    <a:lnTo>
                      <a:pt x="3796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7"/>
              <p:cNvSpPr/>
              <p:nvPr/>
            </p:nvSpPr>
            <p:spPr>
              <a:xfrm>
                <a:off x="4553638" y="3469775"/>
                <a:ext cx="333625" cy="112475"/>
              </a:xfrm>
              <a:custGeom>
                <a:rect b="b" l="l" r="r" t="t"/>
                <a:pathLst>
                  <a:path extrusionOk="0" h="4499" w="13345">
                    <a:moveTo>
                      <a:pt x="12433" y="0"/>
                    </a:moveTo>
                    <a:lnTo>
                      <a:pt x="1" y="1246"/>
                    </a:lnTo>
                    <a:lnTo>
                      <a:pt x="31" y="4499"/>
                    </a:lnTo>
                    <a:lnTo>
                      <a:pt x="13344" y="3161"/>
                    </a:lnTo>
                    <a:lnTo>
                      <a:pt x="12433" y="0"/>
                    </a:ln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>
                <a:off x="4460188" y="3494850"/>
                <a:ext cx="1045625" cy="819950"/>
              </a:xfrm>
              <a:custGeom>
                <a:rect b="b" l="l" r="r" t="t"/>
                <a:pathLst>
                  <a:path extrusionOk="0" h="32798" w="41825">
                    <a:moveTo>
                      <a:pt x="38998" y="0"/>
                    </a:moveTo>
                    <a:lnTo>
                      <a:pt x="0" y="3283"/>
                    </a:lnTo>
                    <a:lnTo>
                      <a:pt x="5228" y="32797"/>
                    </a:lnTo>
                    <a:lnTo>
                      <a:pt x="41825" y="29150"/>
                    </a:lnTo>
                    <a:lnTo>
                      <a:pt x="3899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7"/>
              <p:cNvSpPr/>
              <p:nvPr/>
            </p:nvSpPr>
            <p:spPr>
              <a:xfrm>
                <a:off x="4427513" y="3510050"/>
                <a:ext cx="1078300" cy="807025"/>
              </a:xfrm>
              <a:custGeom>
                <a:rect b="b" l="l" r="r" t="t"/>
                <a:pathLst>
                  <a:path extrusionOk="0" h="32281" w="43132">
                    <a:moveTo>
                      <a:pt x="39454" y="0"/>
                    </a:moveTo>
                    <a:lnTo>
                      <a:pt x="0" y="3921"/>
                    </a:lnTo>
                    <a:lnTo>
                      <a:pt x="5593" y="32280"/>
                    </a:lnTo>
                    <a:lnTo>
                      <a:pt x="43132" y="28542"/>
                    </a:lnTo>
                    <a:lnTo>
                      <a:pt x="394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4414588" y="3530550"/>
                <a:ext cx="1089700" cy="788050"/>
              </a:xfrm>
              <a:custGeom>
                <a:rect b="b" l="l" r="r" t="t"/>
                <a:pathLst>
                  <a:path extrusionOk="0" h="31522" w="43588">
                    <a:moveTo>
                      <a:pt x="38025" y="1"/>
                    </a:moveTo>
                    <a:lnTo>
                      <a:pt x="0" y="3770"/>
                    </a:lnTo>
                    <a:lnTo>
                      <a:pt x="5563" y="31521"/>
                    </a:lnTo>
                    <a:lnTo>
                      <a:pt x="43588" y="27752"/>
                    </a:lnTo>
                    <a:lnTo>
                      <a:pt x="38025" y="1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4134938" y="2665200"/>
                <a:ext cx="817200" cy="1572175"/>
              </a:xfrm>
              <a:custGeom>
                <a:rect b="b" l="l" r="r" t="t"/>
                <a:pathLst>
                  <a:path extrusionOk="0" h="62887" w="32688">
                    <a:moveTo>
                      <a:pt x="26095" y="1"/>
                    </a:moveTo>
                    <a:cubicBezTo>
                      <a:pt x="25207" y="1"/>
                      <a:pt x="23955" y="714"/>
                      <a:pt x="22342" y="2183"/>
                    </a:cubicBezTo>
                    <a:cubicBezTo>
                      <a:pt x="9363" y="13946"/>
                      <a:pt x="1" y="34250"/>
                      <a:pt x="305" y="39721"/>
                    </a:cubicBezTo>
                    <a:cubicBezTo>
                      <a:pt x="669" y="46925"/>
                      <a:pt x="13770" y="59296"/>
                      <a:pt x="22281" y="62852"/>
                    </a:cubicBezTo>
                    <a:cubicBezTo>
                      <a:pt x="22335" y="62875"/>
                      <a:pt x="22393" y="62887"/>
                      <a:pt x="22455" y="62887"/>
                    </a:cubicBezTo>
                    <a:cubicBezTo>
                      <a:pt x="24851" y="62887"/>
                      <a:pt x="32688" y="46111"/>
                      <a:pt x="29606" y="45192"/>
                    </a:cubicBezTo>
                    <a:cubicBezTo>
                      <a:pt x="26293" y="44220"/>
                      <a:pt x="18603" y="37259"/>
                      <a:pt x="18208" y="36925"/>
                    </a:cubicBezTo>
                    <a:cubicBezTo>
                      <a:pt x="17417" y="36256"/>
                      <a:pt x="23618" y="20815"/>
                      <a:pt x="26202" y="11453"/>
                    </a:cubicBezTo>
                    <a:cubicBezTo>
                      <a:pt x="28254" y="4012"/>
                      <a:pt x="28201" y="1"/>
                      <a:pt x="26095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4571113" y="3779050"/>
                <a:ext cx="829075" cy="567300"/>
              </a:xfrm>
              <a:custGeom>
                <a:rect b="b" l="l" r="r" t="t"/>
                <a:pathLst>
                  <a:path extrusionOk="0" h="22692" w="33163">
                    <a:moveTo>
                      <a:pt x="10670" y="0"/>
                    </a:moveTo>
                    <a:lnTo>
                      <a:pt x="1" y="15624"/>
                    </a:lnTo>
                    <a:cubicBezTo>
                      <a:pt x="7783" y="21231"/>
                      <a:pt x="18178" y="22692"/>
                      <a:pt x="20969" y="22692"/>
                    </a:cubicBezTo>
                    <a:cubicBezTo>
                      <a:pt x="21143" y="22692"/>
                      <a:pt x="21287" y="22686"/>
                      <a:pt x="21399" y="22675"/>
                    </a:cubicBezTo>
                    <a:cubicBezTo>
                      <a:pt x="23071" y="22493"/>
                      <a:pt x="23892" y="22402"/>
                      <a:pt x="23892" y="22402"/>
                    </a:cubicBezTo>
                    <a:cubicBezTo>
                      <a:pt x="26871" y="22159"/>
                      <a:pt x="27934" y="20760"/>
                      <a:pt x="27934" y="20760"/>
                    </a:cubicBezTo>
                    <a:cubicBezTo>
                      <a:pt x="27934" y="20760"/>
                      <a:pt x="28549" y="20887"/>
                      <a:pt x="29322" y="20887"/>
                    </a:cubicBezTo>
                    <a:cubicBezTo>
                      <a:pt x="30401" y="20887"/>
                      <a:pt x="31790" y="20640"/>
                      <a:pt x="32251" y="19453"/>
                    </a:cubicBezTo>
                    <a:cubicBezTo>
                      <a:pt x="33163" y="17174"/>
                      <a:pt x="28056" y="16566"/>
                      <a:pt x="25442" y="14529"/>
                    </a:cubicBezTo>
                    <a:cubicBezTo>
                      <a:pt x="19454" y="9848"/>
                      <a:pt x="12281" y="1520"/>
                      <a:pt x="1067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4959713" y="4129475"/>
                <a:ext cx="310525" cy="169350"/>
              </a:xfrm>
              <a:custGeom>
                <a:rect b="b" l="l" r="r" t="t"/>
                <a:pathLst>
                  <a:path extrusionOk="0" h="6774" w="12421">
                    <a:moveTo>
                      <a:pt x="119" y="1"/>
                    </a:moveTo>
                    <a:cubicBezTo>
                      <a:pt x="51" y="1"/>
                      <a:pt x="1" y="129"/>
                      <a:pt x="50" y="178"/>
                    </a:cubicBezTo>
                    <a:cubicBezTo>
                      <a:pt x="3454" y="3461"/>
                      <a:pt x="7710" y="5740"/>
                      <a:pt x="12330" y="6774"/>
                    </a:cubicBezTo>
                    <a:cubicBezTo>
                      <a:pt x="12390" y="6774"/>
                      <a:pt x="12421" y="6713"/>
                      <a:pt x="12360" y="6683"/>
                    </a:cubicBezTo>
                    <a:cubicBezTo>
                      <a:pt x="10080" y="5801"/>
                      <a:pt x="7801" y="5011"/>
                      <a:pt x="5643" y="3825"/>
                    </a:cubicBezTo>
                    <a:cubicBezTo>
                      <a:pt x="3697" y="2731"/>
                      <a:pt x="1965" y="1363"/>
                      <a:pt x="171" y="26"/>
                    </a:cubicBezTo>
                    <a:cubicBezTo>
                      <a:pt x="154" y="8"/>
                      <a:pt x="136" y="1"/>
                      <a:pt x="1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4875563" y="4209550"/>
                <a:ext cx="294375" cy="128800"/>
              </a:xfrm>
              <a:custGeom>
                <a:rect b="b" l="l" r="r" t="t"/>
                <a:pathLst>
                  <a:path extrusionOk="0" h="5152" w="11775">
                    <a:moveTo>
                      <a:pt x="139" y="1"/>
                    </a:moveTo>
                    <a:cubicBezTo>
                      <a:pt x="49" y="1"/>
                      <a:pt x="0" y="120"/>
                      <a:pt x="103" y="197"/>
                    </a:cubicBezTo>
                    <a:cubicBezTo>
                      <a:pt x="3446" y="2902"/>
                      <a:pt x="7489" y="4604"/>
                      <a:pt x="11744" y="5151"/>
                    </a:cubicBezTo>
                    <a:cubicBezTo>
                      <a:pt x="11775" y="5151"/>
                      <a:pt x="11775" y="5121"/>
                      <a:pt x="11744" y="5121"/>
                    </a:cubicBezTo>
                    <a:cubicBezTo>
                      <a:pt x="5209" y="3328"/>
                      <a:pt x="2018" y="1230"/>
                      <a:pt x="194" y="14"/>
                    </a:cubicBezTo>
                    <a:cubicBezTo>
                      <a:pt x="175" y="5"/>
                      <a:pt x="156" y="1"/>
                      <a:pt x="13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4837838" y="3779050"/>
                <a:ext cx="508400" cy="279975"/>
              </a:xfrm>
              <a:custGeom>
                <a:rect b="b" l="l" r="r" t="t"/>
                <a:pathLst>
                  <a:path extrusionOk="0" h="11199" w="20336">
                    <a:moveTo>
                      <a:pt x="1" y="0"/>
                    </a:moveTo>
                    <a:lnTo>
                      <a:pt x="1" y="0"/>
                    </a:lnTo>
                    <a:cubicBezTo>
                      <a:pt x="1551" y="1520"/>
                      <a:pt x="4925" y="5471"/>
                      <a:pt x="7934" y="8450"/>
                    </a:cubicBezTo>
                    <a:cubicBezTo>
                      <a:pt x="7596" y="7868"/>
                      <a:pt x="7652" y="7541"/>
                      <a:pt x="8153" y="7541"/>
                    </a:cubicBezTo>
                    <a:cubicBezTo>
                      <a:pt x="8463" y="7541"/>
                      <a:pt x="8944" y="7666"/>
                      <a:pt x="9606" y="7933"/>
                    </a:cubicBezTo>
                    <a:cubicBezTo>
                      <a:pt x="10991" y="8459"/>
                      <a:pt x="15228" y="11198"/>
                      <a:pt x="17600" y="11198"/>
                    </a:cubicBezTo>
                    <a:cubicBezTo>
                      <a:pt x="18247" y="11198"/>
                      <a:pt x="18755" y="10995"/>
                      <a:pt x="19028" y="10487"/>
                    </a:cubicBezTo>
                    <a:cubicBezTo>
                      <a:pt x="20335" y="8146"/>
                      <a:pt x="11278" y="2310"/>
                      <a:pt x="8238" y="1398"/>
                    </a:cubicBezTo>
                    <a:cubicBezTo>
                      <a:pt x="5198" y="45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4098463" y="2636475"/>
                <a:ext cx="751425" cy="1565850"/>
              </a:xfrm>
              <a:custGeom>
                <a:rect b="b" l="l" r="r" t="t"/>
                <a:pathLst>
                  <a:path extrusionOk="0" h="62634" w="30057">
                    <a:moveTo>
                      <a:pt x="28055" y="1"/>
                    </a:moveTo>
                    <a:cubicBezTo>
                      <a:pt x="26692" y="1"/>
                      <a:pt x="24339" y="1753"/>
                      <a:pt x="20670" y="5915"/>
                    </a:cubicBezTo>
                    <a:cubicBezTo>
                      <a:pt x="11612" y="16159"/>
                      <a:pt x="1" y="33423"/>
                      <a:pt x="609" y="40840"/>
                    </a:cubicBezTo>
                    <a:cubicBezTo>
                      <a:pt x="1217" y="48226"/>
                      <a:pt x="19211" y="62634"/>
                      <a:pt x="19211" y="62634"/>
                    </a:cubicBezTo>
                    <a:lnTo>
                      <a:pt x="29545" y="45278"/>
                    </a:lnTo>
                    <a:cubicBezTo>
                      <a:pt x="29545" y="45278"/>
                      <a:pt x="19879" y="38499"/>
                      <a:pt x="19819" y="37831"/>
                    </a:cubicBezTo>
                    <a:cubicBezTo>
                      <a:pt x="19788" y="37162"/>
                      <a:pt x="26627" y="18438"/>
                      <a:pt x="28694" y="9259"/>
                    </a:cubicBezTo>
                    <a:cubicBezTo>
                      <a:pt x="29924" y="3780"/>
                      <a:pt x="30056" y="1"/>
                      <a:pt x="2805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4594688" y="3006175"/>
                <a:ext cx="185425" cy="571525"/>
              </a:xfrm>
              <a:custGeom>
                <a:rect b="b" l="l" r="r" t="t"/>
                <a:pathLst>
                  <a:path extrusionOk="0" h="22861" w="7417">
                    <a:moveTo>
                      <a:pt x="7376" y="0"/>
                    </a:moveTo>
                    <a:cubicBezTo>
                      <a:pt x="7365" y="0"/>
                      <a:pt x="7356" y="10"/>
                      <a:pt x="7356" y="33"/>
                    </a:cubicBezTo>
                    <a:cubicBezTo>
                      <a:pt x="6140" y="2890"/>
                      <a:pt x="5167" y="5869"/>
                      <a:pt x="4195" y="8818"/>
                    </a:cubicBezTo>
                    <a:cubicBezTo>
                      <a:pt x="3192" y="11766"/>
                      <a:pt x="2280" y="14775"/>
                      <a:pt x="1398" y="17784"/>
                    </a:cubicBezTo>
                    <a:cubicBezTo>
                      <a:pt x="882" y="19456"/>
                      <a:pt x="395" y="21128"/>
                      <a:pt x="0" y="22860"/>
                    </a:cubicBezTo>
                    <a:lnTo>
                      <a:pt x="61" y="22860"/>
                    </a:lnTo>
                    <a:cubicBezTo>
                      <a:pt x="608" y="21371"/>
                      <a:pt x="1094" y="19882"/>
                      <a:pt x="1611" y="18392"/>
                    </a:cubicBezTo>
                    <a:cubicBezTo>
                      <a:pt x="2097" y="16903"/>
                      <a:pt x="2584" y="15413"/>
                      <a:pt x="3070" y="13924"/>
                    </a:cubicBezTo>
                    <a:cubicBezTo>
                      <a:pt x="3830" y="11553"/>
                      <a:pt x="4590" y="9182"/>
                      <a:pt x="5350" y="6781"/>
                    </a:cubicBezTo>
                    <a:cubicBezTo>
                      <a:pt x="5684" y="6356"/>
                      <a:pt x="5958" y="5869"/>
                      <a:pt x="6170" y="5353"/>
                    </a:cubicBezTo>
                    <a:cubicBezTo>
                      <a:pt x="6535" y="4684"/>
                      <a:pt x="6809" y="3954"/>
                      <a:pt x="7143" y="3255"/>
                    </a:cubicBezTo>
                    <a:lnTo>
                      <a:pt x="7113" y="3255"/>
                    </a:lnTo>
                    <a:cubicBezTo>
                      <a:pt x="6748" y="3894"/>
                      <a:pt x="6353" y="4532"/>
                      <a:pt x="5988" y="5231"/>
                    </a:cubicBezTo>
                    <a:cubicBezTo>
                      <a:pt x="5897" y="5444"/>
                      <a:pt x="5775" y="5656"/>
                      <a:pt x="5654" y="5869"/>
                    </a:cubicBezTo>
                    <a:cubicBezTo>
                      <a:pt x="5745" y="5626"/>
                      <a:pt x="5836" y="5353"/>
                      <a:pt x="5927" y="5079"/>
                    </a:cubicBezTo>
                    <a:cubicBezTo>
                      <a:pt x="6444" y="3407"/>
                      <a:pt x="6961" y="1735"/>
                      <a:pt x="7417" y="64"/>
                    </a:cubicBezTo>
                    <a:cubicBezTo>
                      <a:pt x="7417" y="26"/>
                      <a:pt x="7393" y="0"/>
                      <a:pt x="7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4527463" y="4077025"/>
                <a:ext cx="57350" cy="47525"/>
              </a:xfrm>
              <a:custGeom>
                <a:rect b="b" l="l" r="r" t="t"/>
                <a:pathLst>
                  <a:path extrusionOk="0" h="1901" w="2294">
                    <a:moveTo>
                      <a:pt x="1090" y="1"/>
                    </a:moveTo>
                    <a:cubicBezTo>
                      <a:pt x="693" y="1"/>
                      <a:pt x="341" y="257"/>
                      <a:pt x="197" y="665"/>
                    </a:cubicBezTo>
                    <a:cubicBezTo>
                      <a:pt x="0" y="1302"/>
                      <a:pt x="497" y="1900"/>
                      <a:pt x="1095" y="1900"/>
                    </a:cubicBezTo>
                    <a:cubicBezTo>
                      <a:pt x="1238" y="1900"/>
                      <a:pt x="1387" y="1866"/>
                      <a:pt x="1534" y="1790"/>
                    </a:cubicBezTo>
                    <a:cubicBezTo>
                      <a:pt x="2294" y="1425"/>
                      <a:pt x="2203" y="300"/>
                      <a:pt x="1412" y="57"/>
                    </a:cubicBezTo>
                    <a:cubicBezTo>
                      <a:pt x="1304" y="19"/>
                      <a:pt x="1195" y="1"/>
                      <a:pt x="10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4437038" y="3993425"/>
                <a:ext cx="57350" cy="47525"/>
              </a:xfrm>
              <a:custGeom>
                <a:rect b="b" l="l" r="r" t="t"/>
                <a:pathLst>
                  <a:path extrusionOk="0" h="1901" w="2294">
                    <a:moveTo>
                      <a:pt x="1089" y="1"/>
                    </a:moveTo>
                    <a:cubicBezTo>
                      <a:pt x="693" y="1"/>
                      <a:pt x="341" y="257"/>
                      <a:pt x="197" y="665"/>
                    </a:cubicBezTo>
                    <a:cubicBezTo>
                      <a:pt x="0" y="1303"/>
                      <a:pt x="516" y="1901"/>
                      <a:pt x="1106" y="1901"/>
                    </a:cubicBezTo>
                    <a:cubicBezTo>
                      <a:pt x="1247" y="1901"/>
                      <a:pt x="1393" y="1866"/>
                      <a:pt x="1534" y="1790"/>
                    </a:cubicBezTo>
                    <a:cubicBezTo>
                      <a:pt x="2294" y="1425"/>
                      <a:pt x="2203" y="301"/>
                      <a:pt x="1412" y="58"/>
                    </a:cubicBezTo>
                    <a:cubicBezTo>
                      <a:pt x="1304" y="19"/>
                      <a:pt x="1195" y="1"/>
                      <a:pt x="108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4280088" y="3924175"/>
                <a:ext cx="167200" cy="164925"/>
              </a:xfrm>
              <a:custGeom>
                <a:rect b="b" l="l" r="r" t="t"/>
                <a:pathLst>
                  <a:path extrusionOk="0" h="6597" w="6688">
                    <a:moveTo>
                      <a:pt x="0" y="1"/>
                    </a:moveTo>
                    <a:cubicBezTo>
                      <a:pt x="973" y="1217"/>
                      <a:pt x="2037" y="2402"/>
                      <a:pt x="3192" y="3496"/>
                    </a:cubicBezTo>
                    <a:cubicBezTo>
                      <a:pt x="4256" y="4621"/>
                      <a:pt x="5441" y="5654"/>
                      <a:pt x="6687" y="6597"/>
                    </a:cubicBezTo>
                    <a:cubicBezTo>
                      <a:pt x="6140" y="6019"/>
                      <a:pt x="5593" y="5442"/>
                      <a:pt x="5046" y="4894"/>
                    </a:cubicBezTo>
                    <a:cubicBezTo>
                      <a:pt x="4529" y="4347"/>
                      <a:pt x="3952" y="3770"/>
                      <a:pt x="3405" y="3223"/>
                    </a:cubicBezTo>
                    <a:cubicBezTo>
                      <a:pt x="2310" y="2128"/>
                      <a:pt x="1186" y="10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7589413" y="1792550"/>
                <a:ext cx="707475" cy="1104625"/>
              </a:xfrm>
              <a:custGeom>
                <a:rect b="b" l="l" r="r" t="t"/>
                <a:pathLst>
                  <a:path extrusionOk="0" h="44185" w="28299">
                    <a:moveTo>
                      <a:pt x="8034" y="0"/>
                    </a:moveTo>
                    <a:cubicBezTo>
                      <a:pt x="3498" y="0"/>
                      <a:pt x="692" y="4681"/>
                      <a:pt x="1" y="6967"/>
                    </a:cubicBezTo>
                    <a:lnTo>
                      <a:pt x="3374" y="8851"/>
                    </a:lnTo>
                    <a:cubicBezTo>
                      <a:pt x="3374" y="8851"/>
                      <a:pt x="4712" y="6420"/>
                      <a:pt x="6748" y="6328"/>
                    </a:cubicBezTo>
                    <a:cubicBezTo>
                      <a:pt x="6774" y="6327"/>
                      <a:pt x="6800" y="6326"/>
                      <a:pt x="6825" y="6326"/>
                    </a:cubicBezTo>
                    <a:cubicBezTo>
                      <a:pt x="8845" y="6326"/>
                      <a:pt x="11172" y="11044"/>
                      <a:pt x="10062" y="20949"/>
                    </a:cubicBezTo>
                    <a:cubicBezTo>
                      <a:pt x="8391" y="36155"/>
                      <a:pt x="13706" y="44184"/>
                      <a:pt x="20293" y="44184"/>
                    </a:cubicBezTo>
                    <a:cubicBezTo>
                      <a:pt x="20658" y="44184"/>
                      <a:pt x="21027" y="44160"/>
                      <a:pt x="21399" y="44110"/>
                    </a:cubicBezTo>
                    <a:cubicBezTo>
                      <a:pt x="27721" y="43259"/>
                      <a:pt x="28299" y="34232"/>
                      <a:pt x="21642" y="24444"/>
                    </a:cubicBezTo>
                    <a:cubicBezTo>
                      <a:pt x="17964" y="19003"/>
                      <a:pt x="18268" y="2803"/>
                      <a:pt x="10092" y="310"/>
                    </a:cubicBezTo>
                    <a:cubicBezTo>
                      <a:pt x="9371" y="97"/>
                      <a:pt x="8685" y="0"/>
                      <a:pt x="80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7597763" y="1771550"/>
                <a:ext cx="455200" cy="398825"/>
              </a:xfrm>
              <a:custGeom>
                <a:rect b="b" l="l" r="r" t="t"/>
                <a:pathLst>
                  <a:path extrusionOk="0" h="15953" w="18208">
                    <a:moveTo>
                      <a:pt x="8137" y="1"/>
                    </a:moveTo>
                    <a:cubicBezTo>
                      <a:pt x="7051" y="1"/>
                      <a:pt x="5986" y="283"/>
                      <a:pt x="5016" y="816"/>
                    </a:cubicBezTo>
                    <a:cubicBezTo>
                      <a:pt x="3861" y="1454"/>
                      <a:pt x="2828" y="2366"/>
                      <a:pt x="2007" y="3430"/>
                    </a:cubicBezTo>
                    <a:cubicBezTo>
                      <a:pt x="1217" y="4463"/>
                      <a:pt x="548" y="5618"/>
                      <a:pt x="1" y="6804"/>
                    </a:cubicBezTo>
                    <a:cubicBezTo>
                      <a:pt x="335" y="6257"/>
                      <a:pt x="700" y="5709"/>
                      <a:pt x="1065" y="5162"/>
                    </a:cubicBezTo>
                    <a:cubicBezTo>
                      <a:pt x="1460" y="4615"/>
                      <a:pt x="1855" y="4129"/>
                      <a:pt x="2281" y="3643"/>
                    </a:cubicBezTo>
                    <a:cubicBezTo>
                      <a:pt x="3132" y="2670"/>
                      <a:pt x="4135" y="1880"/>
                      <a:pt x="5290" y="1302"/>
                    </a:cubicBezTo>
                    <a:cubicBezTo>
                      <a:pt x="6150" y="884"/>
                      <a:pt x="7082" y="661"/>
                      <a:pt x="8030" y="661"/>
                    </a:cubicBezTo>
                    <a:cubicBezTo>
                      <a:pt x="8321" y="661"/>
                      <a:pt x="8614" y="682"/>
                      <a:pt x="8907" y="725"/>
                    </a:cubicBezTo>
                    <a:cubicBezTo>
                      <a:pt x="10123" y="907"/>
                      <a:pt x="11308" y="1363"/>
                      <a:pt x="12342" y="2092"/>
                    </a:cubicBezTo>
                    <a:cubicBezTo>
                      <a:pt x="13375" y="2822"/>
                      <a:pt x="14226" y="3764"/>
                      <a:pt x="14834" y="4858"/>
                    </a:cubicBezTo>
                    <a:cubicBezTo>
                      <a:pt x="15503" y="5953"/>
                      <a:pt x="16019" y="7138"/>
                      <a:pt x="16445" y="8354"/>
                    </a:cubicBezTo>
                    <a:cubicBezTo>
                      <a:pt x="17205" y="10816"/>
                      <a:pt x="17813" y="13369"/>
                      <a:pt x="18208" y="15953"/>
                    </a:cubicBezTo>
                    <a:cubicBezTo>
                      <a:pt x="18086" y="13308"/>
                      <a:pt x="17691" y="10725"/>
                      <a:pt x="16992" y="8171"/>
                    </a:cubicBezTo>
                    <a:cubicBezTo>
                      <a:pt x="16627" y="6895"/>
                      <a:pt x="16080" y="5679"/>
                      <a:pt x="15442" y="4524"/>
                    </a:cubicBezTo>
                    <a:cubicBezTo>
                      <a:pt x="14773" y="3339"/>
                      <a:pt x="13861" y="2305"/>
                      <a:pt x="12767" y="1515"/>
                    </a:cubicBezTo>
                    <a:cubicBezTo>
                      <a:pt x="11642" y="725"/>
                      <a:pt x="10335" y="208"/>
                      <a:pt x="8968" y="56"/>
                    </a:cubicBezTo>
                    <a:cubicBezTo>
                      <a:pt x="8690" y="19"/>
                      <a:pt x="8413" y="1"/>
                      <a:pt x="81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7797613" y="2177950"/>
                <a:ext cx="378475" cy="722500"/>
              </a:xfrm>
              <a:custGeom>
                <a:rect b="b" l="l" r="r" t="t"/>
                <a:pathLst>
                  <a:path extrusionOk="0" h="28900" w="15139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977" y="1581"/>
                      <a:pt x="1642" y="3162"/>
                      <a:pt x="1338" y="4712"/>
                    </a:cubicBezTo>
                    <a:cubicBezTo>
                      <a:pt x="1065" y="6293"/>
                      <a:pt x="791" y="7873"/>
                      <a:pt x="578" y="9484"/>
                    </a:cubicBezTo>
                    <a:cubicBezTo>
                      <a:pt x="183" y="12645"/>
                      <a:pt x="1" y="15928"/>
                      <a:pt x="609" y="19120"/>
                    </a:cubicBezTo>
                    <a:cubicBezTo>
                      <a:pt x="913" y="20761"/>
                      <a:pt x="1521" y="22311"/>
                      <a:pt x="2402" y="23679"/>
                    </a:cubicBezTo>
                    <a:cubicBezTo>
                      <a:pt x="2615" y="24044"/>
                      <a:pt x="2858" y="24378"/>
                      <a:pt x="3162" y="24682"/>
                    </a:cubicBezTo>
                    <a:lnTo>
                      <a:pt x="3557" y="25138"/>
                    </a:lnTo>
                    <a:lnTo>
                      <a:pt x="3983" y="25594"/>
                    </a:lnTo>
                    <a:cubicBezTo>
                      <a:pt x="4560" y="26171"/>
                      <a:pt x="5199" y="26688"/>
                      <a:pt x="5867" y="27144"/>
                    </a:cubicBezTo>
                    <a:cubicBezTo>
                      <a:pt x="6566" y="27600"/>
                      <a:pt x="7296" y="27995"/>
                      <a:pt x="8056" y="28299"/>
                    </a:cubicBezTo>
                    <a:cubicBezTo>
                      <a:pt x="8816" y="28573"/>
                      <a:pt x="9606" y="28755"/>
                      <a:pt x="10427" y="28846"/>
                    </a:cubicBezTo>
                    <a:cubicBezTo>
                      <a:pt x="10750" y="28882"/>
                      <a:pt x="11069" y="28899"/>
                      <a:pt x="11387" y="28899"/>
                    </a:cubicBezTo>
                    <a:cubicBezTo>
                      <a:pt x="11876" y="28899"/>
                      <a:pt x="12361" y="28859"/>
                      <a:pt x="12858" y="28785"/>
                    </a:cubicBezTo>
                    <a:cubicBezTo>
                      <a:pt x="13649" y="28694"/>
                      <a:pt x="14439" y="28421"/>
                      <a:pt x="15138" y="27995"/>
                    </a:cubicBezTo>
                    <a:lnTo>
                      <a:pt x="15138" y="27995"/>
                    </a:lnTo>
                    <a:cubicBezTo>
                      <a:pt x="14773" y="28177"/>
                      <a:pt x="14378" y="28329"/>
                      <a:pt x="13983" y="28421"/>
                    </a:cubicBezTo>
                    <a:cubicBezTo>
                      <a:pt x="13618" y="28481"/>
                      <a:pt x="13223" y="28573"/>
                      <a:pt x="12828" y="28603"/>
                    </a:cubicBezTo>
                    <a:cubicBezTo>
                      <a:pt x="12565" y="28623"/>
                      <a:pt x="12301" y="28633"/>
                      <a:pt x="12038" y="28633"/>
                    </a:cubicBezTo>
                    <a:cubicBezTo>
                      <a:pt x="11511" y="28633"/>
                      <a:pt x="10984" y="28593"/>
                      <a:pt x="10457" y="28512"/>
                    </a:cubicBezTo>
                    <a:cubicBezTo>
                      <a:pt x="8907" y="28238"/>
                      <a:pt x="7448" y="27600"/>
                      <a:pt x="6202" y="26658"/>
                    </a:cubicBezTo>
                    <a:cubicBezTo>
                      <a:pt x="4925" y="25746"/>
                      <a:pt x="3861" y="24621"/>
                      <a:pt x="2980" y="23314"/>
                    </a:cubicBezTo>
                    <a:cubicBezTo>
                      <a:pt x="2159" y="21977"/>
                      <a:pt x="1612" y="20518"/>
                      <a:pt x="1338" y="18968"/>
                    </a:cubicBezTo>
                    <a:cubicBezTo>
                      <a:pt x="1065" y="17417"/>
                      <a:pt x="913" y="15837"/>
                      <a:pt x="943" y="14287"/>
                    </a:cubicBezTo>
                    <a:cubicBezTo>
                      <a:pt x="913" y="12706"/>
                      <a:pt x="1004" y="11095"/>
                      <a:pt x="1186" y="9515"/>
                    </a:cubicBezTo>
                    <a:cubicBezTo>
                      <a:pt x="1338" y="7934"/>
                      <a:pt x="1551" y="6353"/>
                      <a:pt x="1734" y="4773"/>
                    </a:cubicBezTo>
                    <a:cubicBezTo>
                      <a:pt x="1916" y="3192"/>
                      <a:pt x="2159" y="1581"/>
                      <a:pt x="22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7575738" y="1920100"/>
                <a:ext cx="143650" cy="102100"/>
              </a:xfrm>
              <a:custGeom>
                <a:rect b="b" l="l" r="r" t="t"/>
                <a:pathLst>
                  <a:path extrusionOk="0" h="4084" w="5746">
                    <a:moveTo>
                      <a:pt x="1120" y="0"/>
                    </a:moveTo>
                    <a:cubicBezTo>
                      <a:pt x="1085" y="0"/>
                      <a:pt x="1056" y="4"/>
                      <a:pt x="1034" y="11"/>
                    </a:cubicBezTo>
                    <a:cubicBezTo>
                      <a:pt x="548" y="132"/>
                      <a:pt x="0" y="1105"/>
                      <a:pt x="31" y="1865"/>
                    </a:cubicBezTo>
                    <a:lnTo>
                      <a:pt x="4134" y="4084"/>
                    </a:lnTo>
                    <a:cubicBezTo>
                      <a:pt x="4134" y="4084"/>
                      <a:pt x="5745" y="3263"/>
                      <a:pt x="5441" y="2351"/>
                    </a:cubicBezTo>
                    <a:cubicBezTo>
                      <a:pt x="5151" y="1452"/>
                      <a:pt x="1847" y="0"/>
                      <a:pt x="11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6126363" y="2643875"/>
                <a:ext cx="1562100" cy="831025"/>
              </a:xfrm>
              <a:custGeom>
                <a:rect b="b" l="l" r="r" t="t"/>
                <a:pathLst>
                  <a:path extrusionOk="0" h="33241" w="62484">
                    <a:moveTo>
                      <a:pt x="60065" y="0"/>
                    </a:moveTo>
                    <a:cubicBezTo>
                      <a:pt x="59263" y="0"/>
                      <a:pt x="58204" y="364"/>
                      <a:pt x="56912" y="1151"/>
                    </a:cubicBezTo>
                    <a:cubicBezTo>
                      <a:pt x="49282" y="5863"/>
                      <a:pt x="38522" y="14890"/>
                      <a:pt x="33355" y="16045"/>
                    </a:cubicBezTo>
                    <a:cubicBezTo>
                      <a:pt x="33278" y="16061"/>
                      <a:pt x="33194" y="16069"/>
                      <a:pt x="33103" y="16069"/>
                    </a:cubicBezTo>
                    <a:cubicBezTo>
                      <a:pt x="30271" y="16069"/>
                      <a:pt x="20701" y="8466"/>
                      <a:pt x="16637" y="4373"/>
                    </a:cubicBezTo>
                    <a:cubicBezTo>
                      <a:pt x="16436" y="4174"/>
                      <a:pt x="16158" y="4082"/>
                      <a:pt x="15819" y="4082"/>
                    </a:cubicBezTo>
                    <a:cubicBezTo>
                      <a:pt x="11920" y="4082"/>
                      <a:pt x="0" y="16353"/>
                      <a:pt x="4783" y="19206"/>
                    </a:cubicBezTo>
                    <a:cubicBezTo>
                      <a:pt x="6654" y="20305"/>
                      <a:pt x="25642" y="33240"/>
                      <a:pt x="34225" y="33240"/>
                    </a:cubicBezTo>
                    <a:cubicBezTo>
                      <a:pt x="34427" y="33240"/>
                      <a:pt x="34623" y="33233"/>
                      <a:pt x="34814" y="33219"/>
                    </a:cubicBezTo>
                    <a:cubicBezTo>
                      <a:pt x="42717" y="32611"/>
                      <a:pt x="58644" y="10726"/>
                      <a:pt x="60802" y="6075"/>
                    </a:cubicBezTo>
                    <a:cubicBezTo>
                      <a:pt x="62484" y="2363"/>
                      <a:pt x="62110" y="0"/>
                      <a:pt x="60065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5887263" y="2507500"/>
                <a:ext cx="662650" cy="634775"/>
              </a:xfrm>
              <a:custGeom>
                <a:rect b="b" l="l" r="r" t="t"/>
                <a:pathLst>
                  <a:path extrusionOk="0" h="25391" w="26506">
                    <a:moveTo>
                      <a:pt x="11279" y="0"/>
                    </a:moveTo>
                    <a:cubicBezTo>
                      <a:pt x="11178" y="0"/>
                      <a:pt x="11076" y="13"/>
                      <a:pt x="10973" y="41"/>
                    </a:cubicBezTo>
                    <a:cubicBezTo>
                      <a:pt x="9301" y="466"/>
                      <a:pt x="10578" y="3080"/>
                      <a:pt x="10578" y="3080"/>
                    </a:cubicBezTo>
                    <a:cubicBezTo>
                      <a:pt x="10578" y="3080"/>
                      <a:pt x="9423" y="1064"/>
                      <a:pt x="8143" y="1064"/>
                    </a:cubicBezTo>
                    <a:cubicBezTo>
                      <a:pt x="7883" y="1064"/>
                      <a:pt x="7618" y="1148"/>
                      <a:pt x="7356" y="1348"/>
                    </a:cubicBezTo>
                    <a:cubicBezTo>
                      <a:pt x="5806" y="2533"/>
                      <a:pt x="7082" y="5451"/>
                      <a:pt x="7082" y="5451"/>
                    </a:cubicBezTo>
                    <a:cubicBezTo>
                      <a:pt x="7082" y="5451"/>
                      <a:pt x="5740" y="3817"/>
                      <a:pt x="4441" y="3817"/>
                    </a:cubicBezTo>
                    <a:cubicBezTo>
                      <a:pt x="4116" y="3817"/>
                      <a:pt x="3794" y="3919"/>
                      <a:pt x="3496" y="4175"/>
                    </a:cubicBezTo>
                    <a:cubicBezTo>
                      <a:pt x="2037" y="5482"/>
                      <a:pt x="3496" y="8217"/>
                      <a:pt x="3496" y="8217"/>
                    </a:cubicBezTo>
                    <a:cubicBezTo>
                      <a:pt x="3496" y="8217"/>
                      <a:pt x="2731" y="7384"/>
                      <a:pt x="1912" y="7384"/>
                    </a:cubicBezTo>
                    <a:cubicBezTo>
                      <a:pt x="1647" y="7384"/>
                      <a:pt x="1377" y="7470"/>
                      <a:pt x="1125" y="7700"/>
                    </a:cubicBezTo>
                    <a:cubicBezTo>
                      <a:pt x="0" y="8764"/>
                      <a:pt x="3313" y="14843"/>
                      <a:pt x="4742" y="16880"/>
                    </a:cubicBezTo>
                    <a:cubicBezTo>
                      <a:pt x="7447" y="20740"/>
                      <a:pt x="14712" y="24783"/>
                      <a:pt x="15593" y="25391"/>
                    </a:cubicBezTo>
                    <a:lnTo>
                      <a:pt x="26505" y="14904"/>
                    </a:lnTo>
                    <a:cubicBezTo>
                      <a:pt x="26505" y="14904"/>
                      <a:pt x="17265" y="7001"/>
                      <a:pt x="16809" y="6545"/>
                    </a:cubicBezTo>
                    <a:cubicBezTo>
                      <a:pt x="14933" y="4698"/>
                      <a:pt x="13194" y="0"/>
                      <a:pt x="11279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6149763" y="2581425"/>
                <a:ext cx="149075" cy="194250"/>
              </a:xfrm>
              <a:custGeom>
                <a:rect b="b" l="l" r="r" t="t"/>
                <a:pathLst>
                  <a:path extrusionOk="0" h="7770" w="5963">
                    <a:moveTo>
                      <a:pt x="85" y="1"/>
                    </a:moveTo>
                    <a:cubicBezTo>
                      <a:pt x="38" y="1"/>
                      <a:pt x="1" y="55"/>
                      <a:pt x="17" y="154"/>
                    </a:cubicBezTo>
                    <a:cubicBezTo>
                      <a:pt x="777" y="4166"/>
                      <a:pt x="2601" y="5686"/>
                      <a:pt x="5823" y="7753"/>
                    </a:cubicBezTo>
                    <a:cubicBezTo>
                      <a:pt x="5840" y="7765"/>
                      <a:pt x="5857" y="7769"/>
                      <a:pt x="5872" y="7769"/>
                    </a:cubicBezTo>
                    <a:cubicBezTo>
                      <a:pt x="5933" y="7769"/>
                      <a:pt x="5963" y="7686"/>
                      <a:pt x="5914" y="7661"/>
                    </a:cubicBezTo>
                    <a:cubicBezTo>
                      <a:pt x="2783" y="5260"/>
                      <a:pt x="1567" y="3862"/>
                      <a:pt x="199" y="123"/>
                    </a:cubicBezTo>
                    <a:cubicBezTo>
                      <a:pt x="172" y="40"/>
                      <a:pt x="125" y="1"/>
                      <a:pt x="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061788" y="2640750"/>
                <a:ext cx="159475" cy="205675"/>
              </a:xfrm>
              <a:custGeom>
                <a:rect b="b" l="l" r="r" t="t"/>
                <a:pathLst>
                  <a:path extrusionOk="0" h="8227" w="6379">
                    <a:moveTo>
                      <a:pt x="109" y="1"/>
                    </a:moveTo>
                    <a:cubicBezTo>
                      <a:pt x="52" y="1"/>
                      <a:pt x="1" y="94"/>
                      <a:pt x="41" y="212"/>
                    </a:cubicBezTo>
                    <a:cubicBezTo>
                      <a:pt x="1287" y="4194"/>
                      <a:pt x="3050" y="5775"/>
                      <a:pt x="6272" y="8206"/>
                    </a:cubicBezTo>
                    <a:cubicBezTo>
                      <a:pt x="6286" y="8221"/>
                      <a:pt x="6301" y="8227"/>
                      <a:pt x="6314" y="8227"/>
                    </a:cubicBezTo>
                    <a:cubicBezTo>
                      <a:pt x="6355" y="8227"/>
                      <a:pt x="6379" y="8169"/>
                      <a:pt x="6332" y="8146"/>
                    </a:cubicBezTo>
                    <a:cubicBezTo>
                      <a:pt x="3293" y="5380"/>
                      <a:pt x="1956" y="3860"/>
                      <a:pt x="193" y="91"/>
                    </a:cubicBezTo>
                    <a:cubicBezTo>
                      <a:pt x="171" y="27"/>
                      <a:pt x="139" y="1"/>
                      <a:pt x="1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5974063" y="2712700"/>
                <a:ext cx="172100" cy="195650"/>
              </a:xfrm>
              <a:custGeom>
                <a:rect b="b" l="l" r="r" t="t"/>
                <a:pathLst>
                  <a:path extrusionOk="0" h="7826" w="6884">
                    <a:moveTo>
                      <a:pt x="50" y="1"/>
                    </a:moveTo>
                    <a:cubicBezTo>
                      <a:pt x="10" y="1"/>
                      <a:pt x="1" y="80"/>
                      <a:pt x="54" y="222"/>
                    </a:cubicBezTo>
                    <a:cubicBezTo>
                      <a:pt x="1391" y="3626"/>
                      <a:pt x="3124" y="5784"/>
                      <a:pt x="6741" y="7821"/>
                    </a:cubicBezTo>
                    <a:cubicBezTo>
                      <a:pt x="6751" y="7824"/>
                      <a:pt x="6760" y="7826"/>
                      <a:pt x="6769" y="7826"/>
                    </a:cubicBezTo>
                    <a:cubicBezTo>
                      <a:pt x="6844" y="7826"/>
                      <a:pt x="6883" y="7723"/>
                      <a:pt x="6802" y="7669"/>
                    </a:cubicBezTo>
                    <a:cubicBezTo>
                      <a:pt x="3519" y="5389"/>
                      <a:pt x="2121" y="3657"/>
                      <a:pt x="176" y="131"/>
                    </a:cubicBezTo>
                    <a:cubicBezTo>
                      <a:pt x="125" y="42"/>
                      <a:pt x="79" y="1"/>
                      <a:pt x="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58088" y="2557975"/>
                <a:ext cx="370075" cy="405275"/>
              </a:xfrm>
              <a:custGeom>
                <a:rect b="b" l="l" r="r" t="t"/>
                <a:pathLst>
                  <a:path extrusionOk="0" h="16211" w="14803">
                    <a:moveTo>
                      <a:pt x="2234" y="1"/>
                    </a:moveTo>
                    <a:cubicBezTo>
                      <a:pt x="1882" y="1"/>
                      <a:pt x="1614" y="93"/>
                      <a:pt x="1459" y="301"/>
                    </a:cubicBezTo>
                    <a:cubicBezTo>
                      <a:pt x="0" y="2308"/>
                      <a:pt x="3739" y="5955"/>
                      <a:pt x="5836" y="7505"/>
                    </a:cubicBezTo>
                    <a:cubicBezTo>
                      <a:pt x="5836" y="7505"/>
                      <a:pt x="2402" y="12156"/>
                      <a:pt x="4560" y="15347"/>
                    </a:cubicBezTo>
                    <a:cubicBezTo>
                      <a:pt x="4965" y="15962"/>
                      <a:pt x="5589" y="16210"/>
                      <a:pt x="6332" y="16210"/>
                    </a:cubicBezTo>
                    <a:cubicBezTo>
                      <a:pt x="9487" y="16210"/>
                      <a:pt x="14803" y="11730"/>
                      <a:pt x="14803" y="11730"/>
                    </a:cubicBezTo>
                    <a:cubicBezTo>
                      <a:pt x="14803" y="11730"/>
                      <a:pt x="12766" y="7201"/>
                      <a:pt x="11429" y="5408"/>
                    </a:cubicBezTo>
                    <a:cubicBezTo>
                      <a:pt x="10245" y="3855"/>
                      <a:pt x="4503" y="1"/>
                      <a:pt x="2234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74788" y="2582400"/>
                <a:ext cx="136050" cy="360650"/>
              </a:xfrm>
              <a:custGeom>
                <a:rect b="b" l="l" r="r" t="t"/>
                <a:pathLst>
                  <a:path extrusionOk="0" h="14426" w="5442">
                    <a:moveTo>
                      <a:pt x="567" y="1"/>
                    </a:moveTo>
                    <a:cubicBezTo>
                      <a:pt x="563" y="1"/>
                      <a:pt x="563" y="8"/>
                      <a:pt x="578" y="24"/>
                    </a:cubicBezTo>
                    <a:cubicBezTo>
                      <a:pt x="578" y="8"/>
                      <a:pt x="571" y="1"/>
                      <a:pt x="567" y="1"/>
                    </a:cubicBezTo>
                    <a:close/>
                    <a:moveTo>
                      <a:pt x="578" y="24"/>
                    </a:moveTo>
                    <a:lnTo>
                      <a:pt x="578" y="24"/>
                    </a:lnTo>
                    <a:cubicBezTo>
                      <a:pt x="1" y="2942"/>
                      <a:pt x="2797" y="4917"/>
                      <a:pt x="4773" y="6589"/>
                    </a:cubicBezTo>
                    <a:cubicBezTo>
                      <a:pt x="3193" y="8717"/>
                      <a:pt x="2220" y="12030"/>
                      <a:pt x="3618" y="14401"/>
                    </a:cubicBezTo>
                    <a:cubicBezTo>
                      <a:pt x="3627" y="14418"/>
                      <a:pt x="3644" y="14426"/>
                      <a:pt x="3662" y="14426"/>
                    </a:cubicBezTo>
                    <a:cubicBezTo>
                      <a:pt x="3707" y="14426"/>
                      <a:pt x="3761" y="14383"/>
                      <a:pt x="3740" y="14340"/>
                    </a:cubicBezTo>
                    <a:cubicBezTo>
                      <a:pt x="2737" y="11999"/>
                      <a:pt x="3983" y="8747"/>
                      <a:pt x="5290" y="6711"/>
                    </a:cubicBezTo>
                    <a:cubicBezTo>
                      <a:pt x="5411" y="6619"/>
                      <a:pt x="5442" y="6407"/>
                      <a:pt x="5320" y="6315"/>
                    </a:cubicBezTo>
                    <a:cubicBezTo>
                      <a:pt x="3405" y="4674"/>
                      <a:pt x="548" y="2820"/>
                      <a:pt x="578" y="2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6417663" y="2635425"/>
                <a:ext cx="1292250" cy="852900"/>
              </a:xfrm>
              <a:custGeom>
                <a:rect b="b" l="l" r="r" t="t"/>
                <a:pathLst>
                  <a:path extrusionOk="0" h="34116" w="51690">
                    <a:moveTo>
                      <a:pt x="48450" y="0"/>
                    </a:moveTo>
                    <a:cubicBezTo>
                      <a:pt x="47438" y="0"/>
                      <a:pt x="46174" y="450"/>
                      <a:pt x="44895" y="1246"/>
                    </a:cubicBezTo>
                    <a:cubicBezTo>
                      <a:pt x="40797" y="3796"/>
                      <a:pt x="23178" y="15410"/>
                      <a:pt x="21830" y="15410"/>
                    </a:cubicBezTo>
                    <a:cubicBezTo>
                      <a:pt x="21828" y="15410"/>
                      <a:pt x="21826" y="15410"/>
                      <a:pt x="21824" y="15410"/>
                    </a:cubicBezTo>
                    <a:cubicBezTo>
                      <a:pt x="20517" y="15350"/>
                      <a:pt x="12098" y="9301"/>
                      <a:pt x="12098" y="9301"/>
                    </a:cubicBezTo>
                    <a:lnTo>
                      <a:pt x="0" y="27751"/>
                    </a:lnTo>
                    <a:cubicBezTo>
                      <a:pt x="0" y="27751"/>
                      <a:pt x="15565" y="34116"/>
                      <a:pt x="23578" y="34116"/>
                    </a:cubicBezTo>
                    <a:cubicBezTo>
                      <a:pt x="23779" y="34116"/>
                      <a:pt x="23974" y="34112"/>
                      <a:pt x="24165" y="34104"/>
                    </a:cubicBezTo>
                    <a:cubicBezTo>
                      <a:pt x="31977" y="33769"/>
                      <a:pt x="46445" y="12675"/>
                      <a:pt x="48907" y="7720"/>
                    </a:cubicBezTo>
                    <a:cubicBezTo>
                      <a:pt x="51690" y="2197"/>
                      <a:pt x="50685" y="0"/>
                      <a:pt x="48450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6692738" y="3250150"/>
                <a:ext cx="14475" cy="82850"/>
              </a:xfrm>
              <a:custGeom>
                <a:rect b="b" l="l" r="r" t="t"/>
                <a:pathLst>
                  <a:path extrusionOk="0" h="3314" w="579">
                    <a:moveTo>
                      <a:pt x="517" y="1"/>
                    </a:moveTo>
                    <a:cubicBezTo>
                      <a:pt x="305" y="518"/>
                      <a:pt x="183" y="1065"/>
                      <a:pt x="92" y="1612"/>
                    </a:cubicBezTo>
                    <a:cubicBezTo>
                      <a:pt x="1" y="2189"/>
                      <a:pt x="1" y="2736"/>
                      <a:pt x="61" y="3314"/>
                    </a:cubicBezTo>
                    <a:cubicBezTo>
                      <a:pt x="274" y="2797"/>
                      <a:pt x="396" y="2250"/>
                      <a:pt x="487" y="1673"/>
                    </a:cubicBezTo>
                    <a:cubicBezTo>
                      <a:pt x="548" y="1126"/>
                      <a:pt x="578" y="548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7296088" y="3157450"/>
                <a:ext cx="15225" cy="82850"/>
              </a:xfrm>
              <a:custGeom>
                <a:rect b="b" l="l" r="r" t="t"/>
                <a:pathLst>
                  <a:path extrusionOk="0" h="3314" w="609">
                    <a:moveTo>
                      <a:pt x="518" y="1"/>
                    </a:move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7"/>
                      <a:pt x="62" y="3314"/>
                    </a:cubicBezTo>
                    <a:cubicBezTo>
                      <a:pt x="457" y="2250"/>
                      <a:pt x="609" y="1125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7248213" y="2876750"/>
                <a:ext cx="82850" cy="13550"/>
              </a:xfrm>
              <a:custGeom>
                <a:rect b="b" l="l" r="r" t="t"/>
                <a:pathLst>
                  <a:path extrusionOk="0" h="542" w="3314">
                    <a:moveTo>
                      <a:pt x="752" y="1"/>
                    </a:moveTo>
                    <a:cubicBezTo>
                      <a:pt x="499" y="1"/>
                      <a:pt x="247" y="16"/>
                      <a:pt x="1" y="43"/>
                    </a:cubicBezTo>
                    <a:cubicBezTo>
                      <a:pt x="518" y="256"/>
                      <a:pt x="1065" y="377"/>
                      <a:pt x="1612" y="469"/>
                    </a:cubicBezTo>
                    <a:cubicBezTo>
                      <a:pt x="1930" y="519"/>
                      <a:pt x="2238" y="541"/>
                      <a:pt x="2548" y="541"/>
                    </a:cubicBezTo>
                    <a:cubicBezTo>
                      <a:pt x="2801" y="541"/>
                      <a:pt x="3054" y="526"/>
                      <a:pt x="3314" y="499"/>
                    </a:cubicBezTo>
                    <a:cubicBezTo>
                      <a:pt x="2797" y="286"/>
                      <a:pt x="2220" y="165"/>
                      <a:pt x="1673" y="73"/>
                    </a:cubicBezTo>
                    <a:cubicBezTo>
                      <a:pt x="1371" y="23"/>
                      <a:pt x="1061" y="1"/>
                      <a:pt x="7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6761888" y="3036175"/>
                <a:ext cx="82850" cy="13425"/>
              </a:xfrm>
              <a:custGeom>
                <a:rect b="b" l="l" r="r" t="t"/>
                <a:pathLst>
                  <a:path extrusionOk="0" h="537" w="3314">
                    <a:moveTo>
                      <a:pt x="611" y="1"/>
                    </a:moveTo>
                    <a:cubicBezTo>
                      <a:pt x="405" y="1"/>
                      <a:pt x="201" y="8"/>
                      <a:pt x="1" y="19"/>
                    </a:cubicBezTo>
                    <a:cubicBezTo>
                      <a:pt x="517" y="231"/>
                      <a:pt x="1064" y="383"/>
                      <a:pt x="1642" y="444"/>
                    </a:cubicBezTo>
                    <a:cubicBezTo>
                      <a:pt x="1995" y="503"/>
                      <a:pt x="2349" y="537"/>
                      <a:pt x="2710" y="537"/>
                    </a:cubicBezTo>
                    <a:cubicBezTo>
                      <a:pt x="2908" y="537"/>
                      <a:pt x="3109" y="527"/>
                      <a:pt x="3314" y="505"/>
                    </a:cubicBezTo>
                    <a:cubicBezTo>
                      <a:pt x="2797" y="292"/>
                      <a:pt x="2250" y="140"/>
                      <a:pt x="1672" y="80"/>
                    </a:cubicBezTo>
                    <a:cubicBezTo>
                      <a:pt x="1326" y="22"/>
                      <a:pt x="966" y="1"/>
                      <a:pt x="6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6911588" y="3477375"/>
                <a:ext cx="3825" cy="2300"/>
              </a:xfrm>
              <a:custGeom>
                <a:rect b="b" l="l" r="r" t="t"/>
                <a:pathLst>
                  <a:path extrusionOk="0" h="92" w="153">
                    <a:moveTo>
                      <a:pt x="153" y="0"/>
                    </a:moveTo>
                    <a:lnTo>
                      <a:pt x="1" y="91"/>
                    </a:lnTo>
                    <a:lnTo>
                      <a:pt x="92" y="91"/>
                    </a:lnTo>
                    <a:cubicBezTo>
                      <a:pt x="122" y="61"/>
                      <a:pt x="153" y="31"/>
                      <a:pt x="1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6572688" y="3116425"/>
                <a:ext cx="66875" cy="50925"/>
              </a:xfrm>
              <a:custGeom>
                <a:rect b="b" l="l" r="r" t="t"/>
                <a:pathLst>
                  <a:path extrusionOk="0" h="2037" w="2675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1641" y="487"/>
                      <a:pt x="730" y="1155"/>
                      <a:pt x="0" y="2037"/>
                    </a:cubicBezTo>
                    <a:cubicBezTo>
                      <a:pt x="517" y="1794"/>
                      <a:pt x="1003" y="1520"/>
                      <a:pt x="1429" y="1186"/>
                    </a:cubicBezTo>
                    <a:cubicBezTo>
                      <a:pt x="1885" y="851"/>
                      <a:pt x="2310" y="45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7078013" y="3011550"/>
                <a:ext cx="66900" cy="50950"/>
              </a:xfrm>
              <a:custGeom>
                <a:rect b="b" l="l" r="r" t="t"/>
                <a:pathLst>
                  <a:path extrusionOk="0" h="2038" w="2676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8" y="244"/>
                      <a:pt x="1672" y="517"/>
                      <a:pt x="1246" y="882"/>
                    </a:cubicBezTo>
                    <a:cubicBezTo>
                      <a:pt x="791" y="1216"/>
                      <a:pt x="365" y="1581"/>
                      <a:pt x="0" y="2037"/>
                    </a:cubicBezTo>
                    <a:cubicBezTo>
                      <a:pt x="517" y="1794"/>
                      <a:pt x="1003" y="1520"/>
                      <a:pt x="1459" y="1186"/>
                    </a:cubicBezTo>
                    <a:cubicBezTo>
                      <a:pt x="1915" y="852"/>
                      <a:pt x="2341" y="457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6910838" y="3206850"/>
                <a:ext cx="50175" cy="66900"/>
              </a:xfrm>
              <a:custGeom>
                <a:rect b="b" l="l" r="r" t="t"/>
                <a:pathLst>
                  <a:path extrusionOk="0" h="2676" w="2007">
                    <a:moveTo>
                      <a:pt x="0" y="0"/>
                    </a:moveTo>
                    <a:lnTo>
                      <a:pt x="0" y="0"/>
                    </a:lnTo>
                    <a:cubicBezTo>
                      <a:pt x="456" y="1034"/>
                      <a:pt x="1155" y="1946"/>
                      <a:pt x="2006" y="2675"/>
                    </a:cubicBezTo>
                    <a:cubicBezTo>
                      <a:pt x="1550" y="1642"/>
                      <a:pt x="851" y="73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7390313" y="2990275"/>
                <a:ext cx="50950" cy="66900"/>
              </a:xfrm>
              <a:custGeom>
                <a:rect b="b" l="l" r="r" t="t"/>
                <a:pathLst>
                  <a:path extrusionOk="0" h="2676" w="2038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517"/>
                      <a:pt x="518" y="1004"/>
                      <a:pt x="882" y="1460"/>
                    </a:cubicBezTo>
                    <a:cubicBezTo>
                      <a:pt x="1217" y="1916"/>
                      <a:pt x="1581" y="2311"/>
                      <a:pt x="2037" y="2675"/>
                    </a:cubicBezTo>
                    <a:cubicBezTo>
                      <a:pt x="1551" y="1642"/>
                      <a:pt x="882" y="73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6537713" y="2939775"/>
                <a:ext cx="249525" cy="404175"/>
              </a:xfrm>
              <a:custGeom>
                <a:rect b="b" l="l" r="r" t="t"/>
                <a:pathLst>
                  <a:path extrusionOk="0" h="16167" w="9981">
                    <a:moveTo>
                      <a:pt x="9846" y="1"/>
                    </a:moveTo>
                    <a:cubicBezTo>
                      <a:pt x="9812" y="1"/>
                      <a:pt x="9778" y="14"/>
                      <a:pt x="9758" y="45"/>
                    </a:cubicBezTo>
                    <a:cubicBezTo>
                      <a:pt x="8147" y="2720"/>
                      <a:pt x="6384" y="5364"/>
                      <a:pt x="4743" y="8039"/>
                    </a:cubicBezTo>
                    <a:cubicBezTo>
                      <a:pt x="3132" y="10683"/>
                      <a:pt x="1460" y="13358"/>
                      <a:pt x="1" y="16094"/>
                    </a:cubicBezTo>
                    <a:cubicBezTo>
                      <a:pt x="1" y="16138"/>
                      <a:pt x="33" y="16166"/>
                      <a:pt x="63" y="16166"/>
                    </a:cubicBezTo>
                    <a:cubicBezTo>
                      <a:pt x="74" y="16166"/>
                      <a:pt x="84" y="16163"/>
                      <a:pt x="92" y="16155"/>
                    </a:cubicBezTo>
                    <a:cubicBezTo>
                      <a:pt x="1946" y="13662"/>
                      <a:pt x="3709" y="11048"/>
                      <a:pt x="5290" y="8373"/>
                    </a:cubicBezTo>
                    <a:cubicBezTo>
                      <a:pt x="6931" y="5668"/>
                      <a:pt x="8420" y="2902"/>
                      <a:pt x="9940" y="136"/>
                    </a:cubicBezTo>
                    <a:cubicBezTo>
                      <a:pt x="9981" y="55"/>
                      <a:pt x="9913" y="1"/>
                      <a:pt x="98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6850788" y="2635300"/>
                <a:ext cx="859850" cy="852900"/>
              </a:xfrm>
              <a:custGeom>
                <a:rect b="b" l="l" r="r" t="t"/>
                <a:pathLst>
                  <a:path extrusionOk="0" h="34116" w="34394">
                    <a:moveTo>
                      <a:pt x="31099" y="0"/>
                    </a:moveTo>
                    <a:cubicBezTo>
                      <a:pt x="31038" y="0"/>
                      <a:pt x="30976" y="2"/>
                      <a:pt x="30913" y="5"/>
                    </a:cubicBezTo>
                    <a:cubicBezTo>
                      <a:pt x="23041" y="8485"/>
                      <a:pt x="6080" y="26814"/>
                      <a:pt x="1" y="33288"/>
                    </a:cubicBezTo>
                    <a:cubicBezTo>
                      <a:pt x="2354" y="33792"/>
                      <a:pt x="4578" y="34116"/>
                      <a:pt x="6388" y="34116"/>
                    </a:cubicBezTo>
                    <a:cubicBezTo>
                      <a:pt x="6542" y="34116"/>
                      <a:pt x="6692" y="34113"/>
                      <a:pt x="6840" y="34109"/>
                    </a:cubicBezTo>
                    <a:cubicBezTo>
                      <a:pt x="14652" y="33774"/>
                      <a:pt x="29120" y="12680"/>
                      <a:pt x="31582" y="7725"/>
                    </a:cubicBezTo>
                    <a:cubicBezTo>
                      <a:pt x="34393" y="2192"/>
                      <a:pt x="33344" y="0"/>
                      <a:pt x="31099" y="0"/>
                    </a:cubicBez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7183638" y="2656875"/>
                <a:ext cx="1243200" cy="1395750"/>
              </a:xfrm>
              <a:custGeom>
                <a:rect b="b" l="l" r="r" t="t"/>
                <a:pathLst>
                  <a:path extrusionOk="0" h="55830" w="49728">
                    <a:moveTo>
                      <a:pt x="17648" y="0"/>
                    </a:moveTo>
                    <a:cubicBezTo>
                      <a:pt x="15023" y="0"/>
                      <a:pt x="12118" y="1076"/>
                      <a:pt x="10304" y="3488"/>
                    </a:cubicBezTo>
                    <a:cubicBezTo>
                      <a:pt x="7751" y="6923"/>
                      <a:pt x="639" y="20480"/>
                      <a:pt x="335" y="25373"/>
                    </a:cubicBezTo>
                    <a:cubicBezTo>
                      <a:pt x="0" y="30267"/>
                      <a:pt x="3830" y="35100"/>
                      <a:pt x="3830" y="35100"/>
                    </a:cubicBezTo>
                    <a:lnTo>
                      <a:pt x="3860" y="55830"/>
                    </a:lnTo>
                    <a:lnTo>
                      <a:pt x="49728" y="55830"/>
                    </a:lnTo>
                    <a:cubicBezTo>
                      <a:pt x="49728" y="55830"/>
                      <a:pt x="31885" y="10692"/>
                      <a:pt x="22402" y="1604"/>
                    </a:cubicBezTo>
                    <a:cubicBezTo>
                      <a:pt x="21315" y="568"/>
                      <a:pt x="19555" y="0"/>
                      <a:pt x="17648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7425288" y="3546525"/>
                <a:ext cx="14450" cy="82850"/>
              </a:xfrm>
              <a:custGeom>
                <a:rect b="b" l="l" r="r" t="t"/>
                <a:pathLst>
                  <a:path extrusionOk="0" h="3314" w="578">
                    <a:moveTo>
                      <a:pt x="517" y="0"/>
                    </a:moveTo>
                    <a:cubicBezTo>
                      <a:pt x="304" y="517"/>
                      <a:pt x="182" y="1094"/>
                      <a:pt x="91" y="1642"/>
                    </a:cubicBezTo>
                    <a:cubicBezTo>
                      <a:pt x="30" y="2189"/>
                      <a:pt x="0" y="2766"/>
                      <a:pt x="61" y="3313"/>
                    </a:cubicBezTo>
                    <a:cubicBezTo>
                      <a:pt x="274" y="2797"/>
                      <a:pt x="395" y="2249"/>
                      <a:pt x="486" y="1702"/>
                    </a:cubicBezTo>
                    <a:cubicBezTo>
                      <a:pt x="578" y="1125"/>
                      <a:pt x="578" y="578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8213288" y="3758525"/>
                <a:ext cx="14450" cy="83625"/>
              </a:xfrm>
              <a:custGeom>
                <a:rect b="b" l="l" r="r" t="t"/>
                <a:pathLst>
                  <a:path extrusionOk="0" h="3345" w="578">
                    <a:moveTo>
                      <a:pt x="517" y="1"/>
                    </a:moveTo>
                    <a:cubicBezTo>
                      <a:pt x="304" y="517"/>
                      <a:pt x="183" y="1095"/>
                      <a:pt x="122" y="1642"/>
                    </a:cubicBezTo>
                    <a:cubicBezTo>
                      <a:pt x="0" y="2189"/>
                      <a:pt x="0" y="2767"/>
                      <a:pt x="61" y="3344"/>
                    </a:cubicBezTo>
                    <a:cubicBezTo>
                      <a:pt x="274" y="2827"/>
                      <a:pt x="396" y="2250"/>
                      <a:pt x="487" y="1703"/>
                    </a:cubicBezTo>
                    <a:cubicBezTo>
                      <a:pt x="578" y="1125"/>
                      <a:pt x="578" y="578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7718588" y="3944700"/>
                <a:ext cx="14475" cy="82850"/>
              </a:xfrm>
              <a:custGeom>
                <a:rect b="b" l="l" r="r" t="t"/>
                <a:pathLst>
                  <a:path extrusionOk="0" h="3314" w="579">
                    <a:moveTo>
                      <a:pt x="518" y="0"/>
                    </a:moveTo>
                    <a:lnTo>
                      <a:pt x="518" y="0"/>
                    </a:ln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6"/>
                      <a:pt x="62" y="3314"/>
                    </a:cubicBezTo>
                    <a:cubicBezTo>
                      <a:pt x="274" y="2797"/>
                      <a:pt x="396" y="2250"/>
                      <a:pt x="487" y="1672"/>
                    </a:cubicBezTo>
                    <a:cubicBezTo>
                      <a:pt x="548" y="1125"/>
                      <a:pt x="578" y="548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7604613" y="3092850"/>
                <a:ext cx="15225" cy="82875"/>
              </a:xfrm>
              <a:custGeom>
                <a:rect b="b" l="l" r="r" t="t"/>
                <a:pathLst>
                  <a:path extrusionOk="0" h="3315" w="609">
                    <a:moveTo>
                      <a:pt x="517" y="1"/>
                    </a:moveTo>
                    <a:cubicBezTo>
                      <a:pt x="304" y="518"/>
                      <a:pt x="152" y="1065"/>
                      <a:pt x="92" y="1642"/>
                    </a:cubicBezTo>
                    <a:cubicBezTo>
                      <a:pt x="0" y="2189"/>
                      <a:pt x="0" y="2767"/>
                      <a:pt x="61" y="3314"/>
                    </a:cubicBezTo>
                    <a:cubicBezTo>
                      <a:pt x="456" y="2281"/>
                      <a:pt x="608" y="1126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7909338" y="3435575"/>
                <a:ext cx="15975" cy="83600"/>
              </a:xfrm>
              <a:custGeom>
                <a:rect b="b" l="l" r="r" t="t"/>
                <a:pathLst>
                  <a:path extrusionOk="0" h="3344" w="639">
                    <a:moveTo>
                      <a:pt x="517" y="0"/>
                    </a:moveTo>
                    <a:lnTo>
                      <a:pt x="517" y="0"/>
                    </a:lnTo>
                    <a:cubicBezTo>
                      <a:pt x="304" y="517"/>
                      <a:pt x="183" y="1095"/>
                      <a:pt x="122" y="1642"/>
                    </a:cubicBezTo>
                    <a:cubicBezTo>
                      <a:pt x="31" y="2189"/>
                      <a:pt x="0" y="2766"/>
                      <a:pt x="61" y="3344"/>
                    </a:cubicBezTo>
                    <a:cubicBezTo>
                      <a:pt x="456" y="2280"/>
                      <a:pt x="638" y="1125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7296088" y="3157450"/>
                <a:ext cx="15225" cy="82850"/>
              </a:xfrm>
              <a:custGeom>
                <a:rect b="b" l="l" r="r" t="t"/>
                <a:pathLst>
                  <a:path extrusionOk="0" h="3314" w="609">
                    <a:moveTo>
                      <a:pt x="518" y="1"/>
                    </a:move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7"/>
                      <a:pt x="62" y="3314"/>
                    </a:cubicBezTo>
                    <a:cubicBezTo>
                      <a:pt x="457" y="2250"/>
                      <a:pt x="609" y="1125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7617538" y="3565225"/>
                <a:ext cx="82850" cy="13100"/>
              </a:xfrm>
              <a:custGeom>
                <a:rect b="b" l="l" r="r" t="t"/>
                <a:pathLst>
                  <a:path extrusionOk="0" h="524" w="3314">
                    <a:moveTo>
                      <a:pt x="754" y="0"/>
                    </a:moveTo>
                    <a:cubicBezTo>
                      <a:pt x="498" y="0"/>
                      <a:pt x="246" y="15"/>
                      <a:pt x="0" y="42"/>
                    </a:cubicBezTo>
                    <a:cubicBezTo>
                      <a:pt x="865" y="363"/>
                      <a:pt x="1769" y="524"/>
                      <a:pt x="2681" y="524"/>
                    </a:cubicBezTo>
                    <a:cubicBezTo>
                      <a:pt x="2892" y="524"/>
                      <a:pt x="3102" y="515"/>
                      <a:pt x="3313" y="498"/>
                    </a:cubicBezTo>
                    <a:cubicBezTo>
                      <a:pt x="2797" y="286"/>
                      <a:pt x="2249" y="164"/>
                      <a:pt x="1702" y="73"/>
                    </a:cubicBezTo>
                    <a:cubicBezTo>
                      <a:pt x="1384" y="23"/>
                      <a:pt x="106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7963288" y="3237375"/>
                <a:ext cx="82850" cy="13275"/>
              </a:xfrm>
              <a:custGeom>
                <a:rect b="b" l="l" r="r" t="t"/>
                <a:pathLst>
                  <a:path extrusionOk="0" h="531" w="3314">
                    <a:moveTo>
                      <a:pt x="625" y="0"/>
                    </a:moveTo>
                    <a:cubicBezTo>
                      <a:pt x="417" y="0"/>
                      <a:pt x="209" y="9"/>
                      <a:pt x="0" y="26"/>
                    </a:cubicBezTo>
                    <a:cubicBezTo>
                      <a:pt x="517" y="238"/>
                      <a:pt x="1064" y="390"/>
                      <a:pt x="1642" y="451"/>
                    </a:cubicBezTo>
                    <a:cubicBezTo>
                      <a:pt x="1988" y="509"/>
                      <a:pt x="2348" y="530"/>
                      <a:pt x="2703" y="530"/>
                    </a:cubicBezTo>
                    <a:cubicBezTo>
                      <a:pt x="2909" y="530"/>
                      <a:pt x="3113" y="523"/>
                      <a:pt x="3313" y="512"/>
                    </a:cubicBezTo>
                    <a:cubicBezTo>
                      <a:pt x="2447" y="165"/>
                      <a:pt x="1540" y="0"/>
                      <a:pt x="6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7346238" y="3950750"/>
                <a:ext cx="82875" cy="13275"/>
              </a:xfrm>
              <a:custGeom>
                <a:rect b="b" l="l" r="r" t="t"/>
                <a:pathLst>
                  <a:path extrusionOk="0" h="531" w="3315">
                    <a:moveTo>
                      <a:pt x="606" y="0"/>
                    </a:moveTo>
                    <a:cubicBezTo>
                      <a:pt x="406" y="0"/>
                      <a:pt x="206" y="10"/>
                      <a:pt x="1" y="32"/>
                    </a:cubicBezTo>
                    <a:cubicBezTo>
                      <a:pt x="518" y="245"/>
                      <a:pt x="1095" y="397"/>
                      <a:pt x="1642" y="458"/>
                    </a:cubicBezTo>
                    <a:cubicBezTo>
                      <a:pt x="1943" y="508"/>
                      <a:pt x="2254" y="530"/>
                      <a:pt x="2563" y="530"/>
                    </a:cubicBezTo>
                    <a:cubicBezTo>
                      <a:pt x="2816" y="530"/>
                      <a:pt x="3068" y="515"/>
                      <a:pt x="3314" y="488"/>
                    </a:cubicBezTo>
                    <a:cubicBezTo>
                      <a:pt x="2797" y="275"/>
                      <a:pt x="2250" y="154"/>
                      <a:pt x="1703" y="93"/>
                    </a:cubicBezTo>
                    <a:cubicBezTo>
                      <a:pt x="1330" y="34"/>
                      <a:pt x="97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7989888" y="3666875"/>
                <a:ext cx="82850" cy="13425"/>
              </a:xfrm>
              <a:custGeom>
                <a:rect b="b" l="l" r="r" t="t"/>
                <a:pathLst>
                  <a:path extrusionOk="0" h="537" w="3314">
                    <a:moveTo>
                      <a:pt x="610" y="1"/>
                    </a:moveTo>
                    <a:cubicBezTo>
                      <a:pt x="405" y="1"/>
                      <a:pt x="200" y="8"/>
                      <a:pt x="0" y="19"/>
                    </a:cubicBezTo>
                    <a:cubicBezTo>
                      <a:pt x="517" y="232"/>
                      <a:pt x="1064" y="384"/>
                      <a:pt x="1611" y="445"/>
                    </a:cubicBezTo>
                    <a:cubicBezTo>
                      <a:pt x="1984" y="503"/>
                      <a:pt x="2344" y="537"/>
                      <a:pt x="2708" y="537"/>
                    </a:cubicBezTo>
                    <a:cubicBezTo>
                      <a:pt x="2908" y="537"/>
                      <a:pt x="3109" y="527"/>
                      <a:pt x="3313" y="505"/>
                    </a:cubicBezTo>
                    <a:cubicBezTo>
                      <a:pt x="2766" y="293"/>
                      <a:pt x="2219" y="141"/>
                      <a:pt x="1672" y="80"/>
                    </a:cubicBezTo>
                    <a:cubicBezTo>
                      <a:pt x="1325" y="22"/>
                      <a:pt x="966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7530138" y="3784350"/>
                <a:ext cx="66900" cy="50950"/>
              </a:xfrm>
              <a:custGeom>
                <a:rect b="b" l="l" r="r" t="t"/>
                <a:pathLst>
                  <a:path extrusionOk="0" h="2038" w="2676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44"/>
                      <a:pt x="1672" y="518"/>
                      <a:pt x="1217" y="882"/>
                    </a:cubicBezTo>
                    <a:cubicBezTo>
                      <a:pt x="761" y="1186"/>
                      <a:pt x="335" y="1582"/>
                      <a:pt x="1" y="2037"/>
                    </a:cubicBezTo>
                    <a:cubicBezTo>
                      <a:pt x="1034" y="1551"/>
                      <a:pt x="1946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7963288" y="3867200"/>
                <a:ext cx="66900" cy="50925"/>
              </a:xfrm>
              <a:custGeom>
                <a:rect b="b" l="l" r="r" t="t"/>
                <a:pathLst>
                  <a:path extrusionOk="0" h="2037" w="2676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2158" y="213"/>
                      <a:pt x="1672" y="517"/>
                      <a:pt x="1216" y="851"/>
                    </a:cubicBezTo>
                    <a:cubicBezTo>
                      <a:pt x="760" y="1186"/>
                      <a:pt x="365" y="1581"/>
                      <a:pt x="0" y="2037"/>
                    </a:cubicBezTo>
                    <a:lnTo>
                      <a:pt x="31" y="2037"/>
                    </a:lnTo>
                    <a:cubicBezTo>
                      <a:pt x="1034" y="1550"/>
                      <a:pt x="1946" y="882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8078013" y="3462175"/>
                <a:ext cx="66900" cy="50175"/>
              </a:xfrm>
              <a:custGeom>
                <a:rect b="b" l="l" r="r" t="t"/>
                <a:pathLst>
                  <a:path extrusionOk="0" h="2007" w="2676">
                    <a:moveTo>
                      <a:pt x="2676" y="0"/>
                    </a:moveTo>
                    <a:cubicBezTo>
                      <a:pt x="2159" y="213"/>
                      <a:pt x="1673" y="487"/>
                      <a:pt x="1217" y="851"/>
                    </a:cubicBezTo>
                    <a:cubicBezTo>
                      <a:pt x="761" y="1186"/>
                      <a:pt x="366" y="1581"/>
                      <a:pt x="1" y="2006"/>
                    </a:cubicBezTo>
                    <a:cubicBezTo>
                      <a:pt x="518" y="1794"/>
                      <a:pt x="1004" y="1490"/>
                      <a:pt x="1460" y="1155"/>
                    </a:cubicBezTo>
                    <a:cubicBezTo>
                      <a:pt x="1916" y="821"/>
                      <a:pt x="2311" y="426"/>
                      <a:pt x="2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7393363" y="3316275"/>
                <a:ext cx="66900" cy="50175"/>
              </a:xfrm>
              <a:custGeom>
                <a:rect b="b" l="l" r="r" t="t"/>
                <a:pathLst>
                  <a:path extrusionOk="0" h="2007" w="2676">
                    <a:moveTo>
                      <a:pt x="2675" y="0"/>
                    </a:moveTo>
                    <a:cubicBezTo>
                      <a:pt x="2159" y="213"/>
                      <a:pt x="1672" y="517"/>
                      <a:pt x="1247" y="851"/>
                    </a:cubicBezTo>
                    <a:cubicBezTo>
                      <a:pt x="791" y="1186"/>
                      <a:pt x="365" y="1581"/>
                      <a:pt x="0" y="2006"/>
                    </a:cubicBezTo>
                    <a:cubicBezTo>
                      <a:pt x="517" y="1794"/>
                      <a:pt x="1004" y="1490"/>
                      <a:pt x="1459" y="1155"/>
                    </a:cubicBezTo>
                    <a:cubicBezTo>
                      <a:pt x="1915" y="821"/>
                      <a:pt x="2341" y="42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7837138" y="3036625"/>
                <a:ext cx="66900" cy="50950"/>
              </a:xfrm>
              <a:custGeom>
                <a:rect b="b" l="l" r="r" t="t"/>
                <a:pathLst>
                  <a:path extrusionOk="0" h="2038" w="2676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13"/>
                      <a:pt x="1672" y="517"/>
                      <a:pt x="1216" y="852"/>
                    </a:cubicBezTo>
                    <a:cubicBezTo>
                      <a:pt x="760" y="1186"/>
                      <a:pt x="335" y="1581"/>
                      <a:pt x="1" y="2037"/>
                    </a:cubicBezTo>
                    <a:cubicBezTo>
                      <a:pt x="517" y="1794"/>
                      <a:pt x="1004" y="1520"/>
                      <a:pt x="1429" y="1156"/>
                    </a:cubicBezTo>
                    <a:cubicBezTo>
                      <a:pt x="1885" y="821"/>
                      <a:pt x="2311" y="426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7280138" y="3700775"/>
                <a:ext cx="29650" cy="28150"/>
              </a:xfrm>
              <a:custGeom>
                <a:rect b="b" l="l" r="r" t="t"/>
                <a:pathLst>
                  <a:path extrusionOk="0" h="1126" w="1186">
                    <a:moveTo>
                      <a:pt x="1186" y="0"/>
                    </a:moveTo>
                    <a:lnTo>
                      <a:pt x="1186" y="0"/>
                    </a:lnTo>
                    <a:cubicBezTo>
                      <a:pt x="760" y="152"/>
                      <a:pt x="365" y="396"/>
                      <a:pt x="0" y="669"/>
                    </a:cubicBezTo>
                    <a:lnTo>
                      <a:pt x="0" y="1125"/>
                    </a:lnTo>
                    <a:cubicBezTo>
                      <a:pt x="426" y="791"/>
                      <a:pt x="852" y="426"/>
                      <a:pt x="11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7611463" y="2858050"/>
                <a:ext cx="66875" cy="50950"/>
              </a:xfrm>
              <a:custGeom>
                <a:rect b="b" l="l" r="r" t="t"/>
                <a:pathLst>
                  <a:path extrusionOk="0" h="2038" w="2675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28" y="244"/>
                      <a:pt x="1641" y="517"/>
                      <a:pt x="1216" y="882"/>
                    </a:cubicBezTo>
                    <a:cubicBezTo>
                      <a:pt x="760" y="1217"/>
                      <a:pt x="334" y="1581"/>
                      <a:pt x="0" y="2037"/>
                    </a:cubicBezTo>
                    <a:cubicBezTo>
                      <a:pt x="1033" y="1551"/>
                      <a:pt x="1945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7233013" y="3424175"/>
                <a:ext cx="50950" cy="66900"/>
              </a:xfrm>
              <a:custGeom>
                <a:rect b="b" l="l" r="r" t="t"/>
                <a:pathLst>
                  <a:path extrusionOk="0" h="2676" w="2038">
                    <a:moveTo>
                      <a:pt x="1" y="0"/>
                    </a:moveTo>
                    <a:lnTo>
                      <a:pt x="1" y="31"/>
                    </a:lnTo>
                    <a:cubicBezTo>
                      <a:pt x="457" y="1064"/>
                      <a:pt x="1156" y="1976"/>
                      <a:pt x="2037" y="2675"/>
                    </a:cubicBezTo>
                    <a:cubicBezTo>
                      <a:pt x="1794" y="2159"/>
                      <a:pt x="1521" y="1672"/>
                      <a:pt x="1156" y="1247"/>
                    </a:cubicBezTo>
                    <a:cubicBezTo>
                      <a:pt x="822" y="791"/>
                      <a:pt x="426" y="36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7390313" y="2990275"/>
                <a:ext cx="50950" cy="66900"/>
              </a:xfrm>
              <a:custGeom>
                <a:rect b="b" l="l" r="r" t="t"/>
                <a:pathLst>
                  <a:path extrusionOk="0" h="2676" w="2038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517"/>
                      <a:pt x="518" y="1004"/>
                      <a:pt x="882" y="1460"/>
                    </a:cubicBezTo>
                    <a:cubicBezTo>
                      <a:pt x="1217" y="1916"/>
                      <a:pt x="1581" y="2311"/>
                      <a:pt x="2037" y="2675"/>
                    </a:cubicBezTo>
                    <a:cubicBezTo>
                      <a:pt x="1551" y="1642"/>
                      <a:pt x="882" y="73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7788513" y="3692425"/>
                <a:ext cx="50175" cy="66125"/>
              </a:xfrm>
              <a:custGeom>
                <a:rect b="b" l="l" r="r" t="t"/>
                <a:pathLst>
                  <a:path extrusionOk="0" h="2645" w="2007">
                    <a:moveTo>
                      <a:pt x="0" y="0"/>
                    </a:moveTo>
                    <a:cubicBezTo>
                      <a:pt x="243" y="517"/>
                      <a:pt x="517" y="1003"/>
                      <a:pt x="882" y="1429"/>
                    </a:cubicBezTo>
                    <a:cubicBezTo>
                      <a:pt x="1216" y="1885"/>
                      <a:pt x="1581" y="2280"/>
                      <a:pt x="2006" y="2645"/>
                    </a:cubicBezTo>
                    <a:cubicBezTo>
                      <a:pt x="1550" y="1611"/>
                      <a:pt x="851" y="73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8201138" y="3967500"/>
                <a:ext cx="50175" cy="66900"/>
              </a:xfrm>
              <a:custGeom>
                <a:rect b="b" l="l" r="r" t="t"/>
                <a:pathLst>
                  <a:path extrusionOk="0" h="2676" w="2007">
                    <a:moveTo>
                      <a:pt x="0" y="0"/>
                    </a:moveTo>
                    <a:cubicBezTo>
                      <a:pt x="213" y="517"/>
                      <a:pt x="486" y="1003"/>
                      <a:pt x="851" y="1459"/>
                    </a:cubicBezTo>
                    <a:cubicBezTo>
                      <a:pt x="1186" y="1915"/>
                      <a:pt x="1581" y="2341"/>
                      <a:pt x="2006" y="2675"/>
                    </a:cubicBezTo>
                    <a:cubicBezTo>
                      <a:pt x="1793" y="2158"/>
                      <a:pt x="1489" y="1672"/>
                      <a:pt x="1155" y="1247"/>
                    </a:cubicBezTo>
                    <a:cubicBezTo>
                      <a:pt x="821" y="791"/>
                      <a:pt x="426" y="36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7780138" y="2785875"/>
                <a:ext cx="50950" cy="66125"/>
              </a:xfrm>
              <a:custGeom>
                <a:rect b="b" l="l" r="r" t="t"/>
                <a:pathLst>
                  <a:path extrusionOk="0" h="2645" w="2038">
                    <a:moveTo>
                      <a:pt x="1" y="0"/>
                    </a:moveTo>
                    <a:lnTo>
                      <a:pt x="1" y="0"/>
                    </a:lnTo>
                    <a:cubicBezTo>
                      <a:pt x="487" y="1034"/>
                      <a:pt x="1156" y="1915"/>
                      <a:pt x="2037" y="2645"/>
                    </a:cubicBezTo>
                    <a:cubicBezTo>
                      <a:pt x="1551" y="1611"/>
                      <a:pt x="882" y="73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7706438" y="3320825"/>
                <a:ext cx="50175" cy="66900"/>
              </a:xfrm>
              <a:custGeom>
                <a:rect b="b" l="l" r="r" t="t"/>
                <a:pathLst>
                  <a:path extrusionOk="0" h="2676" w="2007">
                    <a:moveTo>
                      <a:pt x="0" y="1"/>
                    </a:moveTo>
                    <a:lnTo>
                      <a:pt x="0" y="1"/>
                    </a:lnTo>
                    <a:cubicBezTo>
                      <a:pt x="456" y="1034"/>
                      <a:pt x="1156" y="1946"/>
                      <a:pt x="2007" y="2675"/>
                    </a:cubicBezTo>
                    <a:cubicBezTo>
                      <a:pt x="1794" y="2128"/>
                      <a:pt x="1520" y="1642"/>
                      <a:pt x="1156" y="1216"/>
                    </a:cubicBezTo>
                    <a:cubicBezTo>
                      <a:pt x="821" y="761"/>
                      <a:pt x="426" y="33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7457963" y="2405150"/>
                <a:ext cx="219625" cy="409475"/>
              </a:xfrm>
              <a:custGeom>
                <a:rect b="b" l="l" r="r" t="t"/>
                <a:pathLst>
                  <a:path extrusionOk="0" h="16379" w="8785">
                    <a:moveTo>
                      <a:pt x="8724" y="1"/>
                    </a:moveTo>
                    <a:lnTo>
                      <a:pt x="7660" y="457"/>
                    </a:lnTo>
                    <a:lnTo>
                      <a:pt x="182" y="3983"/>
                    </a:lnTo>
                    <a:lnTo>
                      <a:pt x="730" y="10032"/>
                    </a:lnTo>
                    <a:lnTo>
                      <a:pt x="760" y="10457"/>
                    </a:lnTo>
                    <a:cubicBezTo>
                      <a:pt x="760" y="10457"/>
                      <a:pt x="0" y="16141"/>
                      <a:pt x="1034" y="16323"/>
                    </a:cubicBezTo>
                    <a:cubicBezTo>
                      <a:pt x="1240" y="16361"/>
                      <a:pt x="1450" y="16379"/>
                      <a:pt x="1662" y="16379"/>
                    </a:cubicBezTo>
                    <a:cubicBezTo>
                      <a:pt x="4692" y="16379"/>
                      <a:pt x="8134" y="12754"/>
                      <a:pt x="8389" y="12129"/>
                    </a:cubicBezTo>
                    <a:cubicBezTo>
                      <a:pt x="8632" y="10335"/>
                      <a:pt x="8784" y="8573"/>
                      <a:pt x="8784" y="6779"/>
                    </a:cubicBezTo>
                    <a:lnTo>
                      <a:pt x="8784" y="6019"/>
                    </a:lnTo>
                    <a:lnTo>
                      <a:pt x="8784" y="5290"/>
                    </a:lnTo>
                    <a:lnTo>
                      <a:pt x="8784" y="4348"/>
                    </a:lnTo>
                    <a:lnTo>
                      <a:pt x="8784" y="4013"/>
                    </a:lnTo>
                    <a:lnTo>
                      <a:pt x="8784" y="3740"/>
                    </a:lnTo>
                    <a:cubicBezTo>
                      <a:pt x="8754" y="1642"/>
                      <a:pt x="8724" y="1"/>
                      <a:pt x="8724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7462513" y="2405150"/>
                <a:ext cx="215075" cy="250800"/>
              </a:xfrm>
              <a:custGeom>
                <a:rect b="b" l="l" r="r" t="t"/>
                <a:pathLst>
                  <a:path extrusionOk="0" h="10032" w="8603">
                    <a:moveTo>
                      <a:pt x="8542" y="1"/>
                    </a:moveTo>
                    <a:lnTo>
                      <a:pt x="7478" y="457"/>
                    </a:lnTo>
                    <a:lnTo>
                      <a:pt x="0" y="3983"/>
                    </a:lnTo>
                    <a:lnTo>
                      <a:pt x="548" y="10032"/>
                    </a:lnTo>
                    <a:cubicBezTo>
                      <a:pt x="4013" y="9211"/>
                      <a:pt x="6991" y="6901"/>
                      <a:pt x="8602" y="3740"/>
                    </a:cubicBezTo>
                    <a:cubicBezTo>
                      <a:pt x="8572" y="1642"/>
                      <a:pt x="8542" y="1"/>
                      <a:pt x="854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7248988" y="1969825"/>
                <a:ext cx="540300" cy="625875"/>
              </a:xfrm>
              <a:custGeom>
                <a:rect b="b" l="l" r="r" t="t"/>
                <a:pathLst>
                  <a:path extrusionOk="0" h="25035" w="21612">
                    <a:moveTo>
                      <a:pt x="10834" y="0"/>
                    </a:moveTo>
                    <a:cubicBezTo>
                      <a:pt x="6428" y="0"/>
                      <a:pt x="1592" y="2853"/>
                      <a:pt x="821" y="12490"/>
                    </a:cubicBezTo>
                    <a:cubicBezTo>
                      <a:pt x="0" y="23128"/>
                      <a:pt x="6262" y="24831"/>
                      <a:pt x="8541" y="24982"/>
                    </a:cubicBezTo>
                    <a:cubicBezTo>
                      <a:pt x="8832" y="25008"/>
                      <a:pt x="9218" y="25035"/>
                      <a:pt x="9673" y="25035"/>
                    </a:cubicBezTo>
                    <a:cubicBezTo>
                      <a:pt x="12507" y="25035"/>
                      <a:pt x="18016" y="23988"/>
                      <a:pt x="19666" y="14952"/>
                    </a:cubicBezTo>
                    <a:cubicBezTo>
                      <a:pt x="21612" y="4465"/>
                      <a:pt x="16931" y="727"/>
                      <a:pt x="12189" y="89"/>
                    </a:cubicBezTo>
                    <a:cubicBezTo>
                      <a:pt x="11745" y="31"/>
                      <a:pt x="11292" y="0"/>
                      <a:pt x="10834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7300238" y="2196075"/>
                <a:ext cx="52875" cy="29175"/>
              </a:xfrm>
              <a:custGeom>
                <a:rect b="b" l="l" r="r" t="t"/>
                <a:pathLst>
                  <a:path extrusionOk="0" h="1167" w="2115">
                    <a:moveTo>
                      <a:pt x="1336" y="1"/>
                    </a:moveTo>
                    <a:cubicBezTo>
                      <a:pt x="1252" y="1"/>
                      <a:pt x="1166" y="12"/>
                      <a:pt x="1081" y="36"/>
                    </a:cubicBezTo>
                    <a:cubicBezTo>
                      <a:pt x="747" y="96"/>
                      <a:pt x="412" y="248"/>
                      <a:pt x="200" y="522"/>
                    </a:cubicBezTo>
                    <a:cubicBezTo>
                      <a:pt x="1" y="778"/>
                      <a:pt x="200" y="1166"/>
                      <a:pt x="500" y="1166"/>
                    </a:cubicBezTo>
                    <a:cubicBezTo>
                      <a:pt x="521" y="1166"/>
                      <a:pt x="542" y="1164"/>
                      <a:pt x="564" y="1160"/>
                    </a:cubicBezTo>
                    <a:cubicBezTo>
                      <a:pt x="807" y="1130"/>
                      <a:pt x="1051" y="1099"/>
                      <a:pt x="1294" y="1039"/>
                    </a:cubicBezTo>
                    <a:cubicBezTo>
                      <a:pt x="1567" y="1008"/>
                      <a:pt x="1811" y="917"/>
                      <a:pt x="1993" y="735"/>
                    </a:cubicBezTo>
                    <a:cubicBezTo>
                      <a:pt x="2114" y="613"/>
                      <a:pt x="2114" y="400"/>
                      <a:pt x="1993" y="279"/>
                    </a:cubicBezTo>
                    <a:cubicBezTo>
                      <a:pt x="1812" y="98"/>
                      <a:pt x="1580" y="1"/>
                      <a:pt x="13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7453388" y="2199750"/>
                <a:ext cx="52250" cy="29175"/>
              </a:xfrm>
              <a:custGeom>
                <a:rect b="b" l="l" r="r" t="t"/>
                <a:pathLst>
                  <a:path extrusionOk="0" h="1167" w="2090">
                    <a:moveTo>
                      <a:pt x="738" y="0"/>
                    </a:moveTo>
                    <a:cubicBezTo>
                      <a:pt x="497" y="0"/>
                      <a:pt x="264" y="81"/>
                      <a:pt x="92" y="253"/>
                    </a:cubicBezTo>
                    <a:cubicBezTo>
                      <a:pt x="1" y="375"/>
                      <a:pt x="1" y="588"/>
                      <a:pt x="92" y="709"/>
                    </a:cubicBezTo>
                    <a:cubicBezTo>
                      <a:pt x="305" y="892"/>
                      <a:pt x="548" y="983"/>
                      <a:pt x="791" y="1013"/>
                    </a:cubicBezTo>
                    <a:cubicBezTo>
                      <a:pt x="1034" y="1074"/>
                      <a:pt x="1277" y="1135"/>
                      <a:pt x="1520" y="1165"/>
                    </a:cubicBezTo>
                    <a:cubicBezTo>
                      <a:pt x="1534" y="1166"/>
                      <a:pt x="1547" y="1167"/>
                      <a:pt x="1560" y="1167"/>
                    </a:cubicBezTo>
                    <a:cubicBezTo>
                      <a:pt x="1873" y="1167"/>
                      <a:pt x="2090" y="819"/>
                      <a:pt x="1885" y="527"/>
                    </a:cubicBezTo>
                    <a:cubicBezTo>
                      <a:pt x="1672" y="253"/>
                      <a:pt x="1369" y="101"/>
                      <a:pt x="1034" y="41"/>
                    </a:cubicBezTo>
                    <a:cubicBezTo>
                      <a:pt x="937" y="14"/>
                      <a:pt x="837" y="0"/>
                      <a:pt x="7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7445788" y="2296300"/>
                <a:ext cx="22825" cy="48100"/>
              </a:xfrm>
              <a:custGeom>
                <a:rect b="b" l="l" r="r" t="t"/>
                <a:pathLst>
                  <a:path extrusionOk="0" h="1924" w="913">
                    <a:moveTo>
                      <a:pt x="159" y="0"/>
                    </a:moveTo>
                    <a:cubicBezTo>
                      <a:pt x="155" y="0"/>
                      <a:pt x="153" y="3"/>
                      <a:pt x="153" y="8"/>
                    </a:cubicBezTo>
                    <a:cubicBezTo>
                      <a:pt x="1" y="677"/>
                      <a:pt x="92" y="1771"/>
                      <a:pt x="882" y="1923"/>
                    </a:cubicBezTo>
                    <a:cubicBezTo>
                      <a:pt x="882" y="1923"/>
                      <a:pt x="913" y="1893"/>
                      <a:pt x="882" y="1893"/>
                    </a:cubicBezTo>
                    <a:cubicBezTo>
                      <a:pt x="244" y="1619"/>
                      <a:pt x="153" y="799"/>
                      <a:pt x="214" y="69"/>
                    </a:cubicBezTo>
                    <a:cubicBezTo>
                      <a:pt x="214" y="45"/>
                      <a:pt x="174" y="0"/>
                      <a:pt x="1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7441988" y="2277500"/>
                <a:ext cx="53975" cy="58575"/>
              </a:xfrm>
              <a:custGeom>
                <a:rect b="b" l="l" r="r" t="t"/>
                <a:pathLst>
                  <a:path extrusionOk="0" h="2343" w="2159">
                    <a:moveTo>
                      <a:pt x="997" y="0"/>
                    </a:moveTo>
                    <a:cubicBezTo>
                      <a:pt x="989" y="0"/>
                      <a:pt x="981" y="0"/>
                      <a:pt x="973" y="1"/>
                    </a:cubicBezTo>
                    <a:cubicBezTo>
                      <a:pt x="13" y="61"/>
                      <a:pt x="1" y="2342"/>
                      <a:pt x="1053" y="2342"/>
                    </a:cubicBezTo>
                    <a:cubicBezTo>
                      <a:pt x="1067" y="2342"/>
                      <a:pt x="1081" y="2342"/>
                      <a:pt x="1095" y="2341"/>
                    </a:cubicBezTo>
                    <a:cubicBezTo>
                      <a:pt x="2152" y="2281"/>
                      <a:pt x="2159" y="0"/>
                      <a:pt x="9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7474663" y="2278700"/>
                <a:ext cx="38025" cy="25575"/>
              </a:xfrm>
              <a:custGeom>
                <a:rect b="b" l="l" r="r" t="t"/>
                <a:pathLst>
                  <a:path extrusionOk="0" h="1023" w="1521">
                    <a:moveTo>
                      <a:pt x="1496" y="1"/>
                    </a:moveTo>
                    <a:cubicBezTo>
                      <a:pt x="1493" y="1"/>
                      <a:pt x="1490" y="4"/>
                      <a:pt x="1490" y="13"/>
                    </a:cubicBezTo>
                    <a:cubicBezTo>
                      <a:pt x="1308" y="256"/>
                      <a:pt x="1034" y="469"/>
                      <a:pt x="791" y="469"/>
                    </a:cubicBezTo>
                    <a:cubicBezTo>
                      <a:pt x="548" y="469"/>
                      <a:pt x="335" y="226"/>
                      <a:pt x="153" y="74"/>
                    </a:cubicBezTo>
                    <a:cubicBezTo>
                      <a:pt x="143" y="71"/>
                      <a:pt x="133" y="69"/>
                      <a:pt x="124" y="69"/>
                    </a:cubicBezTo>
                    <a:cubicBezTo>
                      <a:pt x="49" y="69"/>
                      <a:pt x="1" y="172"/>
                      <a:pt x="1" y="226"/>
                    </a:cubicBezTo>
                    <a:cubicBezTo>
                      <a:pt x="114" y="651"/>
                      <a:pt x="359" y="1023"/>
                      <a:pt x="785" y="1023"/>
                    </a:cubicBezTo>
                    <a:cubicBezTo>
                      <a:pt x="816" y="1023"/>
                      <a:pt x="849" y="1021"/>
                      <a:pt x="882" y="1016"/>
                    </a:cubicBezTo>
                    <a:cubicBezTo>
                      <a:pt x="1369" y="956"/>
                      <a:pt x="1521" y="469"/>
                      <a:pt x="1521" y="44"/>
                    </a:cubicBezTo>
                    <a:cubicBezTo>
                      <a:pt x="1521" y="22"/>
                      <a:pt x="1505" y="1"/>
                      <a:pt x="14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7329538" y="2291725"/>
                <a:ext cx="23575" cy="48100"/>
              </a:xfrm>
              <a:custGeom>
                <a:rect b="b" l="l" r="r" t="t"/>
                <a:pathLst>
                  <a:path extrusionOk="0" h="1924" w="943">
                    <a:moveTo>
                      <a:pt x="785" y="1"/>
                    </a:moveTo>
                    <a:cubicBezTo>
                      <a:pt x="769" y="1"/>
                      <a:pt x="730" y="45"/>
                      <a:pt x="730" y="70"/>
                    </a:cubicBezTo>
                    <a:cubicBezTo>
                      <a:pt x="760" y="799"/>
                      <a:pt x="669" y="1650"/>
                      <a:pt x="31" y="1894"/>
                    </a:cubicBezTo>
                    <a:cubicBezTo>
                      <a:pt x="0" y="1894"/>
                      <a:pt x="0" y="1924"/>
                      <a:pt x="31" y="1924"/>
                    </a:cubicBezTo>
                    <a:cubicBezTo>
                      <a:pt x="821" y="1802"/>
                      <a:pt x="942" y="708"/>
                      <a:pt x="790" y="9"/>
                    </a:cubicBezTo>
                    <a:cubicBezTo>
                      <a:pt x="790" y="3"/>
                      <a:pt x="788" y="1"/>
                      <a:pt x="7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7302688" y="2273625"/>
                <a:ext cx="53900" cy="58650"/>
              </a:xfrm>
              <a:custGeom>
                <a:rect b="b" l="l" r="r" t="t"/>
                <a:pathLst>
                  <a:path extrusionOk="0" h="2346" w="2156">
                    <a:moveTo>
                      <a:pt x="1132" y="1"/>
                    </a:moveTo>
                    <a:cubicBezTo>
                      <a:pt x="39" y="1"/>
                      <a:pt x="0" y="2284"/>
                      <a:pt x="1044" y="2344"/>
                    </a:cubicBezTo>
                    <a:cubicBezTo>
                      <a:pt x="1058" y="2345"/>
                      <a:pt x="1072" y="2345"/>
                      <a:pt x="1085" y="2345"/>
                    </a:cubicBezTo>
                    <a:cubicBezTo>
                      <a:pt x="2139" y="2345"/>
                      <a:pt x="2156" y="64"/>
                      <a:pt x="1196" y="4"/>
                    </a:cubicBezTo>
                    <a:cubicBezTo>
                      <a:pt x="1174" y="2"/>
                      <a:pt x="1153" y="1"/>
                      <a:pt x="11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7289263" y="2272950"/>
                <a:ext cx="34225" cy="26950"/>
              </a:xfrm>
              <a:custGeom>
                <a:rect b="b" l="l" r="r" t="t"/>
                <a:pathLst>
                  <a:path extrusionOk="0" h="1078" w="1369">
                    <a:moveTo>
                      <a:pt x="61" y="0"/>
                    </a:moveTo>
                    <a:cubicBezTo>
                      <a:pt x="31" y="0"/>
                      <a:pt x="0" y="0"/>
                      <a:pt x="0" y="31"/>
                    </a:cubicBezTo>
                    <a:cubicBezTo>
                      <a:pt x="0" y="486"/>
                      <a:pt x="122" y="942"/>
                      <a:pt x="547" y="1064"/>
                    </a:cubicBezTo>
                    <a:cubicBezTo>
                      <a:pt x="589" y="1073"/>
                      <a:pt x="629" y="1077"/>
                      <a:pt x="668" y="1077"/>
                    </a:cubicBezTo>
                    <a:cubicBezTo>
                      <a:pt x="1025" y="1077"/>
                      <a:pt x="1258" y="715"/>
                      <a:pt x="1368" y="304"/>
                    </a:cubicBezTo>
                    <a:cubicBezTo>
                      <a:pt x="1368" y="250"/>
                      <a:pt x="1320" y="147"/>
                      <a:pt x="1266" y="147"/>
                    </a:cubicBezTo>
                    <a:cubicBezTo>
                      <a:pt x="1260" y="147"/>
                      <a:pt x="1253" y="149"/>
                      <a:pt x="1246" y="152"/>
                    </a:cubicBezTo>
                    <a:cubicBezTo>
                      <a:pt x="1064" y="274"/>
                      <a:pt x="851" y="486"/>
                      <a:pt x="639" y="517"/>
                    </a:cubicBezTo>
                    <a:cubicBezTo>
                      <a:pt x="426" y="517"/>
                      <a:pt x="213" y="243"/>
                      <a:pt x="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7415388" y="2439550"/>
                <a:ext cx="37650" cy="17975"/>
              </a:xfrm>
              <a:custGeom>
                <a:rect b="b" l="l" r="r" t="t"/>
                <a:pathLst>
                  <a:path extrusionOk="0" h="719" w="1506">
                    <a:moveTo>
                      <a:pt x="1483" y="0"/>
                    </a:moveTo>
                    <a:cubicBezTo>
                      <a:pt x="1468" y="0"/>
                      <a:pt x="1445" y="8"/>
                      <a:pt x="1430" y="23"/>
                    </a:cubicBezTo>
                    <a:cubicBezTo>
                      <a:pt x="1278" y="175"/>
                      <a:pt x="1095" y="418"/>
                      <a:pt x="852" y="479"/>
                    </a:cubicBezTo>
                    <a:cubicBezTo>
                      <a:pt x="578" y="479"/>
                      <a:pt x="305" y="418"/>
                      <a:pt x="62" y="327"/>
                    </a:cubicBezTo>
                    <a:cubicBezTo>
                      <a:pt x="31" y="327"/>
                      <a:pt x="1" y="327"/>
                      <a:pt x="31" y="358"/>
                    </a:cubicBezTo>
                    <a:cubicBezTo>
                      <a:pt x="202" y="577"/>
                      <a:pt x="471" y="718"/>
                      <a:pt x="759" y="718"/>
                    </a:cubicBezTo>
                    <a:cubicBezTo>
                      <a:pt x="830" y="718"/>
                      <a:pt x="902" y="710"/>
                      <a:pt x="974" y="692"/>
                    </a:cubicBezTo>
                    <a:cubicBezTo>
                      <a:pt x="1278" y="631"/>
                      <a:pt x="1490" y="358"/>
                      <a:pt x="1490" y="23"/>
                    </a:cubicBezTo>
                    <a:cubicBezTo>
                      <a:pt x="1506" y="8"/>
                      <a:pt x="1498" y="0"/>
                      <a:pt x="14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7345113" y="2196575"/>
                <a:ext cx="93875" cy="220150"/>
              </a:xfrm>
              <a:custGeom>
                <a:rect b="b" l="l" r="r" t="t"/>
                <a:pathLst>
                  <a:path extrusionOk="0" h="8806" w="3755">
                    <a:moveTo>
                      <a:pt x="1560" y="1"/>
                    </a:moveTo>
                    <a:cubicBezTo>
                      <a:pt x="1537" y="1"/>
                      <a:pt x="1516" y="14"/>
                      <a:pt x="1505" y="46"/>
                    </a:cubicBezTo>
                    <a:cubicBezTo>
                      <a:pt x="684" y="2326"/>
                      <a:pt x="319" y="4940"/>
                      <a:pt x="16" y="7280"/>
                    </a:cubicBezTo>
                    <a:cubicBezTo>
                      <a:pt x="0" y="7349"/>
                      <a:pt x="56" y="7376"/>
                      <a:pt x="153" y="7376"/>
                    </a:cubicBezTo>
                    <a:cubicBezTo>
                      <a:pt x="437" y="7376"/>
                      <a:pt x="1072" y="7143"/>
                      <a:pt x="1231" y="7098"/>
                    </a:cubicBezTo>
                    <a:lnTo>
                      <a:pt x="1231" y="7098"/>
                    </a:lnTo>
                    <a:cubicBezTo>
                      <a:pt x="1231" y="7098"/>
                      <a:pt x="1049" y="8162"/>
                      <a:pt x="1049" y="8678"/>
                    </a:cubicBezTo>
                    <a:cubicBezTo>
                      <a:pt x="1049" y="8739"/>
                      <a:pt x="1171" y="8739"/>
                      <a:pt x="1353" y="8770"/>
                    </a:cubicBezTo>
                    <a:lnTo>
                      <a:pt x="1383" y="8770"/>
                    </a:lnTo>
                    <a:cubicBezTo>
                      <a:pt x="1523" y="8794"/>
                      <a:pt x="1664" y="8806"/>
                      <a:pt x="1804" y="8806"/>
                    </a:cubicBezTo>
                    <a:cubicBezTo>
                      <a:pt x="2546" y="8806"/>
                      <a:pt x="3268" y="8471"/>
                      <a:pt x="3754" y="7858"/>
                    </a:cubicBezTo>
                    <a:cubicBezTo>
                      <a:pt x="3754" y="7833"/>
                      <a:pt x="3734" y="7789"/>
                      <a:pt x="3695" y="7789"/>
                    </a:cubicBezTo>
                    <a:cubicBezTo>
                      <a:pt x="3685" y="7789"/>
                      <a:pt x="3675" y="7791"/>
                      <a:pt x="3663" y="7797"/>
                    </a:cubicBezTo>
                    <a:cubicBezTo>
                      <a:pt x="3096" y="8202"/>
                      <a:pt x="2409" y="8415"/>
                      <a:pt x="1709" y="8415"/>
                    </a:cubicBezTo>
                    <a:cubicBezTo>
                      <a:pt x="1621" y="8415"/>
                      <a:pt x="1532" y="8412"/>
                      <a:pt x="1444" y="8405"/>
                    </a:cubicBezTo>
                    <a:cubicBezTo>
                      <a:pt x="1414" y="8283"/>
                      <a:pt x="1778" y="6581"/>
                      <a:pt x="1687" y="6581"/>
                    </a:cubicBezTo>
                    <a:lnTo>
                      <a:pt x="1687" y="6581"/>
                    </a:lnTo>
                    <a:cubicBezTo>
                      <a:pt x="1292" y="6611"/>
                      <a:pt x="897" y="6703"/>
                      <a:pt x="532" y="6824"/>
                    </a:cubicBezTo>
                    <a:cubicBezTo>
                      <a:pt x="775" y="4545"/>
                      <a:pt x="1414" y="2356"/>
                      <a:pt x="1626" y="107"/>
                    </a:cubicBezTo>
                    <a:cubicBezTo>
                      <a:pt x="1646" y="47"/>
                      <a:pt x="1602" y="1"/>
                      <a:pt x="15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7381963" y="2391475"/>
                <a:ext cx="64625" cy="47175"/>
              </a:xfrm>
              <a:custGeom>
                <a:rect b="b" l="l" r="r" t="t"/>
                <a:pathLst>
                  <a:path extrusionOk="0" h="1887" w="2585">
                    <a:moveTo>
                      <a:pt x="2250" y="1"/>
                    </a:moveTo>
                    <a:cubicBezTo>
                      <a:pt x="1611" y="518"/>
                      <a:pt x="821" y="822"/>
                      <a:pt x="1" y="852"/>
                    </a:cubicBezTo>
                    <a:cubicBezTo>
                      <a:pt x="304" y="1247"/>
                      <a:pt x="700" y="1581"/>
                      <a:pt x="1186" y="1794"/>
                    </a:cubicBezTo>
                    <a:cubicBezTo>
                      <a:pt x="1343" y="1853"/>
                      <a:pt x="1513" y="1887"/>
                      <a:pt x="1687" y="1887"/>
                    </a:cubicBezTo>
                    <a:cubicBezTo>
                      <a:pt x="1782" y="1887"/>
                      <a:pt x="1879" y="1877"/>
                      <a:pt x="1976" y="1855"/>
                    </a:cubicBezTo>
                    <a:cubicBezTo>
                      <a:pt x="2584" y="1703"/>
                      <a:pt x="2584" y="1156"/>
                      <a:pt x="2493" y="700"/>
                    </a:cubicBezTo>
                    <a:cubicBezTo>
                      <a:pt x="2432" y="457"/>
                      <a:pt x="2341" y="214"/>
                      <a:pt x="22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7411588" y="2409725"/>
                <a:ext cx="35000" cy="29125"/>
              </a:xfrm>
              <a:custGeom>
                <a:rect b="b" l="l" r="r" t="t"/>
                <a:pathLst>
                  <a:path extrusionOk="0" h="1165" w="1400">
                    <a:moveTo>
                      <a:pt x="1308" y="0"/>
                    </a:moveTo>
                    <a:lnTo>
                      <a:pt x="1308" y="0"/>
                    </a:lnTo>
                    <a:cubicBezTo>
                      <a:pt x="670" y="31"/>
                      <a:pt x="62" y="456"/>
                      <a:pt x="1" y="1064"/>
                    </a:cubicBezTo>
                    <a:cubicBezTo>
                      <a:pt x="143" y="1135"/>
                      <a:pt x="296" y="1165"/>
                      <a:pt x="453" y="1165"/>
                    </a:cubicBezTo>
                    <a:cubicBezTo>
                      <a:pt x="565" y="1165"/>
                      <a:pt x="678" y="1150"/>
                      <a:pt x="791" y="1125"/>
                    </a:cubicBezTo>
                    <a:cubicBezTo>
                      <a:pt x="1399" y="973"/>
                      <a:pt x="1399" y="456"/>
                      <a:pt x="1308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7280138" y="1953750"/>
                <a:ext cx="547900" cy="416475"/>
              </a:xfrm>
              <a:custGeom>
                <a:rect b="b" l="l" r="r" t="t"/>
                <a:pathLst>
                  <a:path extrusionOk="0" h="16659" w="21916">
                    <a:moveTo>
                      <a:pt x="9678" y="1"/>
                    </a:moveTo>
                    <a:cubicBezTo>
                      <a:pt x="6519" y="1"/>
                      <a:pt x="3488" y="1073"/>
                      <a:pt x="2128" y="2829"/>
                    </a:cubicBezTo>
                    <a:cubicBezTo>
                      <a:pt x="0" y="5595"/>
                      <a:pt x="31" y="9729"/>
                      <a:pt x="31" y="9729"/>
                    </a:cubicBezTo>
                    <a:cubicBezTo>
                      <a:pt x="335" y="9030"/>
                      <a:pt x="791" y="7631"/>
                      <a:pt x="2979" y="5473"/>
                    </a:cubicBezTo>
                    <a:cubicBezTo>
                      <a:pt x="2979" y="5473"/>
                      <a:pt x="5016" y="10640"/>
                      <a:pt x="11764" y="11917"/>
                    </a:cubicBezTo>
                    <a:cubicBezTo>
                      <a:pt x="11460" y="11127"/>
                      <a:pt x="10973" y="9546"/>
                      <a:pt x="10882" y="9333"/>
                    </a:cubicBezTo>
                    <a:lnTo>
                      <a:pt x="10882" y="9333"/>
                    </a:lnTo>
                    <a:cubicBezTo>
                      <a:pt x="12068" y="10975"/>
                      <a:pt x="13679" y="12282"/>
                      <a:pt x="15533" y="13103"/>
                    </a:cubicBezTo>
                    <a:cubicBezTo>
                      <a:pt x="15654" y="14622"/>
                      <a:pt x="16566" y="15990"/>
                      <a:pt x="17964" y="16659"/>
                    </a:cubicBezTo>
                    <a:cubicBezTo>
                      <a:pt x="17964" y="16659"/>
                      <a:pt x="21916" y="7814"/>
                      <a:pt x="17539" y="3042"/>
                    </a:cubicBezTo>
                    <a:cubicBezTo>
                      <a:pt x="15614" y="913"/>
                      <a:pt x="12591" y="1"/>
                      <a:pt x="967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7348538" y="2063775"/>
                <a:ext cx="183900" cy="191725"/>
              </a:xfrm>
              <a:custGeom>
                <a:rect b="b" l="l" r="r" t="t"/>
                <a:pathLst>
                  <a:path extrusionOk="0" h="7669" w="7356">
                    <a:moveTo>
                      <a:pt x="46" y="1"/>
                    </a:moveTo>
                    <a:cubicBezTo>
                      <a:pt x="23" y="1"/>
                      <a:pt x="0" y="24"/>
                      <a:pt x="0" y="69"/>
                    </a:cubicBezTo>
                    <a:cubicBezTo>
                      <a:pt x="30" y="981"/>
                      <a:pt x="213" y="1863"/>
                      <a:pt x="517" y="2714"/>
                    </a:cubicBezTo>
                    <a:cubicBezTo>
                      <a:pt x="882" y="3534"/>
                      <a:pt x="1368" y="4294"/>
                      <a:pt x="2006" y="4963"/>
                    </a:cubicBezTo>
                    <a:cubicBezTo>
                      <a:pt x="2553" y="5510"/>
                      <a:pt x="3222" y="5996"/>
                      <a:pt x="3921" y="6391"/>
                    </a:cubicBezTo>
                    <a:cubicBezTo>
                      <a:pt x="4985" y="6999"/>
                      <a:pt x="6170" y="7425"/>
                      <a:pt x="7356" y="7668"/>
                    </a:cubicBezTo>
                    <a:cubicBezTo>
                      <a:pt x="5471" y="7151"/>
                      <a:pt x="3769" y="6118"/>
                      <a:pt x="2432" y="4659"/>
                    </a:cubicBezTo>
                    <a:cubicBezTo>
                      <a:pt x="1854" y="4051"/>
                      <a:pt x="1368" y="3352"/>
                      <a:pt x="973" y="2622"/>
                    </a:cubicBezTo>
                    <a:cubicBezTo>
                      <a:pt x="517" y="1832"/>
                      <a:pt x="213" y="951"/>
                      <a:pt x="91" y="69"/>
                    </a:cubicBezTo>
                    <a:cubicBezTo>
                      <a:pt x="91" y="24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7682113" y="2294775"/>
                <a:ext cx="147450" cy="165450"/>
              </a:xfrm>
              <a:custGeom>
                <a:rect b="b" l="l" r="r" t="t"/>
                <a:pathLst>
                  <a:path extrusionOk="0" h="6618" w="5898">
                    <a:moveTo>
                      <a:pt x="3887" y="1"/>
                    </a:moveTo>
                    <a:cubicBezTo>
                      <a:pt x="2417" y="1"/>
                      <a:pt x="609" y="2653"/>
                      <a:pt x="609" y="2653"/>
                    </a:cubicBezTo>
                    <a:lnTo>
                      <a:pt x="1" y="5510"/>
                    </a:lnTo>
                    <a:cubicBezTo>
                      <a:pt x="292" y="6204"/>
                      <a:pt x="962" y="6618"/>
                      <a:pt x="1671" y="6618"/>
                    </a:cubicBezTo>
                    <a:cubicBezTo>
                      <a:pt x="1925" y="6618"/>
                      <a:pt x="2184" y="6565"/>
                      <a:pt x="2432" y="6452"/>
                    </a:cubicBezTo>
                    <a:cubicBezTo>
                      <a:pt x="4195" y="5784"/>
                      <a:pt x="5898" y="951"/>
                      <a:pt x="4408" y="130"/>
                    </a:cubicBezTo>
                    <a:cubicBezTo>
                      <a:pt x="4242" y="41"/>
                      <a:pt x="4067" y="1"/>
                      <a:pt x="3887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7705963" y="2332225"/>
                <a:ext cx="74200" cy="103500"/>
              </a:xfrm>
              <a:custGeom>
                <a:rect b="b" l="l" r="r" t="t"/>
                <a:pathLst>
                  <a:path extrusionOk="0" h="4140" w="2968">
                    <a:moveTo>
                      <a:pt x="2937" y="0"/>
                    </a:moveTo>
                    <a:cubicBezTo>
                      <a:pt x="1235" y="182"/>
                      <a:pt x="19" y="2401"/>
                      <a:pt x="19" y="3982"/>
                    </a:cubicBezTo>
                    <a:lnTo>
                      <a:pt x="19" y="4012"/>
                    </a:lnTo>
                    <a:cubicBezTo>
                      <a:pt x="1" y="4087"/>
                      <a:pt x="63" y="4139"/>
                      <a:pt x="128" y="4139"/>
                    </a:cubicBezTo>
                    <a:cubicBezTo>
                      <a:pt x="168" y="4139"/>
                      <a:pt x="209" y="4119"/>
                      <a:pt x="232" y="4073"/>
                    </a:cubicBezTo>
                    <a:cubicBezTo>
                      <a:pt x="415" y="3708"/>
                      <a:pt x="597" y="3374"/>
                      <a:pt x="810" y="3070"/>
                    </a:cubicBezTo>
                    <a:cubicBezTo>
                      <a:pt x="1035" y="2800"/>
                      <a:pt x="1359" y="2647"/>
                      <a:pt x="1685" y="2647"/>
                    </a:cubicBezTo>
                    <a:cubicBezTo>
                      <a:pt x="1800" y="2647"/>
                      <a:pt x="1915" y="2666"/>
                      <a:pt x="2026" y="2705"/>
                    </a:cubicBezTo>
                    <a:cubicBezTo>
                      <a:pt x="2086" y="2705"/>
                      <a:pt x="2117" y="2644"/>
                      <a:pt x="2086" y="2644"/>
                    </a:cubicBezTo>
                    <a:cubicBezTo>
                      <a:pt x="1856" y="2480"/>
                      <a:pt x="1645" y="2410"/>
                      <a:pt x="1452" y="2410"/>
                    </a:cubicBezTo>
                    <a:cubicBezTo>
                      <a:pt x="1112" y="2410"/>
                      <a:pt x="830" y="2627"/>
                      <a:pt x="597" y="2918"/>
                    </a:cubicBezTo>
                    <a:cubicBezTo>
                      <a:pt x="1023" y="1733"/>
                      <a:pt x="1691" y="547"/>
                      <a:pt x="2937" y="61"/>
                    </a:cubicBezTo>
                    <a:cubicBezTo>
                      <a:pt x="2968" y="30"/>
                      <a:pt x="2968" y="0"/>
                      <a:pt x="29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7706438" y="2431000"/>
                <a:ext cx="44100" cy="37950"/>
              </a:xfrm>
              <a:custGeom>
                <a:rect b="b" l="l" r="r" t="t"/>
                <a:pathLst>
                  <a:path extrusionOk="0" h="1518" w="1764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217"/>
                      <a:pt x="383" y="1517"/>
                      <a:pt x="770" y="1517"/>
                    </a:cubicBezTo>
                    <a:cubicBezTo>
                      <a:pt x="951" y="1517"/>
                      <a:pt x="1132" y="1452"/>
                      <a:pt x="1277" y="1307"/>
                    </a:cubicBezTo>
                    <a:cubicBezTo>
                      <a:pt x="1763" y="821"/>
                      <a:pt x="1429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7336363" y="2645050"/>
                <a:ext cx="452925" cy="283375"/>
              </a:xfrm>
              <a:custGeom>
                <a:rect b="b" l="l" r="r" t="t"/>
                <a:pathLst>
                  <a:path extrusionOk="0" h="11335" w="18117">
                    <a:moveTo>
                      <a:pt x="11440" y="0"/>
                    </a:moveTo>
                    <a:cubicBezTo>
                      <a:pt x="11209" y="0"/>
                      <a:pt x="10972" y="13"/>
                      <a:pt x="10730" y="40"/>
                    </a:cubicBezTo>
                    <a:cubicBezTo>
                      <a:pt x="6931" y="436"/>
                      <a:pt x="2159" y="4691"/>
                      <a:pt x="2159" y="4691"/>
                    </a:cubicBezTo>
                    <a:cubicBezTo>
                      <a:pt x="2159" y="4691"/>
                      <a:pt x="1" y="10861"/>
                      <a:pt x="3922" y="11317"/>
                    </a:cubicBezTo>
                    <a:cubicBezTo>
                      <a:pt x="4029" y="11329"/>
                      <a:pt x="4140" y="11334"/>
                      <a:pt x="4256" y="11334"/>
                    </a:cubicBezTo>
                    <a:cubicBezTo>
                      <a:pt x="8395" y="11334"/>
                      <a:pt x="18117" y="4144"/>
                      <a:pt x="18117" y="4144"/>
                    </a:cubicBezTo>
                    <a:cubicBezTo>
                      <a:pt x="18117" y="4144"/>
                      <a:pt x="15581" y="0"/>
                      <a:pt x="11440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6663913" y="2805550"/>
                <a:ext cx="1191500" cy="1131575"/>
              </a:xfrm>
              <a:custGeom>
                <a:rect b="b" l="l" r="r" t="t"/>
                <a:pathLst>
                  <a:path extrusionOk="0" h="45263" w="47660">
                    <a:moveTo>
                      <a:pt x="45187" y="0"/>
                    </a:moveTo>
                    <a:cubicBezTo>
                      <a:pt x="44045" y="0"/>
                      <a:pt x="42465" y="1352"/>
                      <a:pt x="40364" y="5171"/>
                    </a:cubicBezTo>
                    <a:cubicBezTo>
                      <a:pt x="36443" y="12344"/>
                      <a:pt x="29634" y="23469"/>
                      <a:pt x="28783" y="24107"/>
                    </a:cubicBezTo>
                    <a:cubicBezTo>
                      <a:pt x="27567" y="25049"/>
                      <a:pt x="3494" y="25718"/>
                      <a:pt x="1731" y="27511"/>
                    </a:cubicBezTo>
                    <a:cubicBezTo>
                      <a:pt x="0" y="29303"/>
                      <a:pt x="3063" y="44928"/>
                      <a:pt x="5433" y="44928"/>
                    </a:cubicBezTo>
                    <a:cubicBezTo>
                      <a:pt x="5435" y="44928"/>
                      <a:pt x="5437" y="44928"/>
                      <a:pt x="5439" y="44928"/>
                    </a:cubicBezTo>
                    <a:cubicBezTo>
                      <a:pt x="10880" y="44837"/>
                      <a:pt x="30637" y="45262"/>
                      <a:pt x="39057" y="39092"/>
                    </a:cubicBezTo>
                    <a:cubicBezTo>
                      <a:pt x="43252" y="36022"/>
                      <a:pt x="47659" y="13134"/>
                      <a:pt x="47659" y="5505"/>
                    </a:cubicBezTo>
                    <a:cubicBezTo>
                      <a:pt x="47659" y="3170"/>
                      <a:pt x="46936" y="0"/>
                      <a:pt x="45187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5926763" y="3443575"/>
                <a:ext cx="985600" cy="524350"/>
              </a:xfrm>
              <a:custGeom>
                <a:rect b="b" l="l" r="r" t="t"/>
                <a:pathLst>
                  <a:path extrusionOk="0" h="20974" w="39424">
                    <a:moveTo>
                      <a:pt x="21253" y="1"/>
                    </a:moveTo>
                    <a:cubicBezTo>
                      <a:pt x="18821" y="1"/>
                      <a:pt x="15996" y="214"/>
                      <a:pt x="14560" y="775"/>
                    </a:cubicBezTo>
                    <a:cubicBezTo>
                      <a:pt x="11612" y="1899"/>
                      <a:pt x="1" y="8526"/>
                      <a:pt x="1521" y="11352"/>
                    </a:cubicBezTo>
                    <a:cubicBezTo>
                      <a:pt x="1956" y="12157"/>
                      <a:pt x="2600" y="12434"/>
                      <a:pt x="3282" y="12434"/>
                    </a:cubicBezTo>
                    <a:cubicBezTo>
                      <a:pt x="4345" y="12434"/>
                      <a:pt x="5499" y="11758"/>
                      <a:pt x="6085" y="11361"/>
                    </a:cubicBezTo>
                    <a:lnTo>
                      <a:pt x="6085" y="11361"/>
                    </a:lnTo>
                    <a:cubicBezTo>
                      <a:pt x="5098" y="12119"/>
                      <a:pt x="2701" y="14254"/>
                      <a:pt x="4469" y="15972"/>
                    </a:cubicBezTo>
                    <a:cubicBezTo>
                      <a:pt x="4917" y="16408"/>
                      <a:pt x="5453" y="16581"/>
                      <a:pt x="6022" y="16581"/>
                    </a:cubicBezTo>
                    <a:cubicBezTo>
                      <a:pt x="6997" y="16581"/>
                      <a:pt x="8069" y="16073"/>
                      <a:pt x="8963" y="15504"/>
                    </a:cubicBezTo>
                    <a:lnTo>
                      <a:pt x="8963" y="15504"/>
                    </a:lnTo>
                    <a:cubicBezTo>
                      <a:pt x="8104" y="16420"/>
                      <a:pt x="7556" y="17603"/>
                      <a:pt x="8846" y="18647"/>
                    </a:cubicBezTo>
                    <a:cubicBezTo>
                      <a:pt x="9221" y="18950"/>
                      <a:pt x="9692" y="19075"/>
                      <a:pt x="10214" y="19075"/>
                    </a:cubicBezTo>
                    <a:cubicBezTo>
                      <a:pt x="11255" y="19075"/>
                      <a:pt x="12501" y="18575"/>
                      <a:pt x="13604" y="17990"/>
                    </a:cubicBezTo>
                    <a:lnTo>
                      <a:pt x="13604" y="17990"/>
                    </a:lnTo>
                    <a:cubicBezTo>
                      <a:pt x="12887" y="18718"/>
                      <a:pt x="12532" y="19579"/>
                      <a:pt x="13375" y="20410"/>
                    </a:cubicBezTo>
                    <a:cubicBezTo>
                      <a:pt x="13773" y="20809"/>
                      <a:pt x="14375" y="20973"/>
                      <a:pt x="15098" y="20973"/>
                    </a:cubicBezTo>
                    <a:cubicBezTo>
                      <a:pt x="18506" y="20973"/>
                      <a:pt x="24591" y="17310"/>
                      <a:pt x="24591" y="17310"/>
                    </a:cubicBezTo>
                    <a:cubicBezTo>
                      <a:pt x="29329" y="18889"/>
                      <a:pt x="32684" y="19427"/>
                      <a:pt x="36170" y="19427"/>
                    </a:cubicBezTo>
                    <a:cubicBezTo>
                      <a:pt x="36978" y="19427"/>
                      <a:pt x="37793" y="19398"/>
                      <a:pt x="38634" y="19346"/>
                    </a:cubicBezTo>
                    <a:cubicBezTo>
                      <a:pt x="39424" y="19286"/>
                      <a:pt x="35412" y="1139"/>
                      <a:pt x="35412" y="1139"/>
                    </a:cubicBezTo>
                    <a:cubicBezTo>
                      <a:pt x="35412" y="1139"/>
                      <a:pt x="28299" y="349"/>
                      <a:pt x="23618" y="76"/>
                    </a:cubicBezTo>
                    <a:cubicBezTo>
                      <a:pt x="22933" y="28"/>
                      <a:pt x="22118" y="1"/>
                      <a:pt x="21253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6145613" y="3678575"/>
                <a:ext cx="220950" cy="159975"/>
              </a:xfrm>
              <a:custGeom>
                <a:rect b="b" l="l" r="r" t="t"/>
                <a:pathLst>
                  <a:path extrusionOk="0" h="6399" w="8838">
                    <a:moveTo>
                      <a:pt x="8749" y="1"/>
                    </a:moveTo>
                    <a:cubicBezTo>
                      <a:pt x="8741" y="1"/>
                      <a:pt x="8733" y="3"/>
                      <a:pt x="8724" y="7"/>
                    </a:cubicBezTo>
                    <a:cubicBezTo>
                      <a:pt x="7934" y="524"/>
                      <a:pt x="7022" y="949"/>
                      <a:pt x="6262" y="1405"/>
                    </a:cubicBezTo>
                    <a:cubicBezTo>
                      <a:pt x="5502" y="1861"/>
                      <a:pt x="4773" y="2317"/>
                      <a:pt x="4043" y="2834"/>
                    </a:cubicBezTo>
                    <a:cubicBezTo>
                      <a:pt x="3283" y="3381"/>
                      <a:pt x="2584" y="3958"/>
                      <a:pt x="1916" y="4566"/>
                    </a:cubicBezTo>
                    <a:lnTo>
                      <a:pt x="882" y="5509"/>
                    </a:lnTo>
                    <a:cubicBezTo>
                      <a:pt x="548" y="5752"/>
                      <a:pt x="274" y="6025"/>
                      <a:pt x="1" y="6329"/>
                    </a:cubicBezTo>
                    <a:cubicBezTo>
                      <a:pt x="1" y="6354"/>
                      <a:pt x="21" y="6398"/>
                      <a:pt x="44" y="6398"/>
                    </a:cubicBezTo>
                    <a:cubicBezTo>
                      <a:pt x="50" y="6398"/>
                      <a:pt x="56" y="6396"/>
                      <a:pt x="61" y="6390"/>
                    </a:cubicBezTo>
                    <a:cubicBezTo>
                      <a:pt x="426" y="6177"/>
                      <a:pt x="761" y="5934"/>
                      <a:pt x="1065" y="5630"/>
                    </a:cubicBezTo>
                    <a:cubicBezTo>
                      <a:pt x="1429" y="5357"/>
                      <a:pt x="1764" y="5083"/>
                      <a:pt x="2128" y="4840"/>
                    </a:cubicBezTo>
                    <a:cubicBezTo>
                      <a:pt x="2858" y="4323"/>
                      <a:pt x="3587" y="3867"/>
                      <a:pt x="4317" y="3320"/>
                    </a:cubicBezTo>
                    <a:cubicBezTo>
                      <a:pt x="5046" y="2773"/>
                      <a:pt x="5776" y="2226"/>
                      <a:pt x="6505" y="1709"/>
                    </a:cubicBezTo>
                    <a:cubicBezTo>
                      <a:pt x="7235" y="1132"/>
                      <a:pt x="7995" y="584"/>
                      <a:pt x="8785" y="98"/>
                    </a:cubicBezTo>
                    <a:cubicBezTo>
                      <a:pt x="8837" y="72"/>
                      <a:pt x="8800" y="1"/>
                      <a:pt x="874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6066113" y="3588875"/>
                <a:ext cx="208575" cy="150325"/>
              </a:xfrm>
              <a:custGeom>
                <a:rect b="b" l="l" r="r" t="t"/>
                <a:pathLst>
                  <a:path extrusionOk="0" h="6013" w="8343">
                    <a:moveTo>
                      <a:pt x="8304" y="0"/>
                    </a:moveTo>
                    <a:cubicBezTo>
                      <a:pt x="8298" y="0"/>
                      <a:pt x="8293" y="3"/>
                      <a:pt x="8287" y="8"/>
                    </a:cubicBezTo>
                    <a:cubicBezTo>
                      <a:pt x="6737" y="707"/>
                      <a:pt x="5248" y="1558"/>
                      <a:pt x="3880" y="2562"/>
                    </a:cubicBezTo>
                    <a:cubicBezTo>
                      <a:pt x="3181" y="3078"/>
                      <a:pt x="506" y="5236"/>
                      <a:pt x="50" y="5875"/>
                    </a:cubicBezTo>
                    <a:cubicBezTo>
                      <a:pt x="1" y="5924"/>
                      <a:pt x="31" y="6013"/>
                      <a:pt x="93" y="6013"/>
                    </a:cubicBezTo>
                    <a:cubicBezTo>
                      <a:pt x="107" y="6013"/>
                      <a:pt x="124" y="6008"/>
                      <a:pt x="141" y="5996"/>
                    </a:cubicBezTo>
                    <a:cubicBezTo>
                      <a:pt x="506" y="5814"/>
                      <a:pt x="3485" y="3534"/>
                      <a:pt x="4184" y="3048"/>
                    </a:cubicBezTo>
                    <a:cubicBezTo>
                      <a:pt x="5582" y="2075"/>
                      <a:pt x="6950" y="1103"/>
                      <a:pt x="8318" y="99"/>
                    </a:cubicBezTo>
                    <a:cubicBezTo>
                      <a:pt x="8342" y="50"/>
                      <a:pt x="8327" y="0"/>
                      <a:pt x="8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6258838" y="3764450"/>
                <a:ext cx="204225" cy="133150"/>
              </a:xfrm>
              <a:custGeom>
                <a:rect b="b" l="l" r="r" t="t"/>
                <a:pathLst>
                  <a:path extrusionOk="0" h="5326" w="8169">
                    <a:moveTo>
                      <a:pt x="8081" y="1"/>
                    </a:moveTo>
                    <a:cubicBezTo>
                      <a:pt x="8073" y="1"/>
                      <a:pt x="8064" y="2"/>
                      <a:pt x="8056" y="7"/>
                    </a:cubicBezTo>
                    <a:cubicBezTo>
                      <a:pt x="6566" y="615"/>
                      <a:pt x="5077" y="1344"/>
                      <a:pt x="3679" y="2165"/>
                    </a:cubicBezTo>
                    <a:cubicBezTo>
                      <a:pt x="2402" y="3107"/>
                      <a:pt x="1186" y="4110"/>
                      <a:pt x="31" y="5204"/>
                    </a:cubicBezTo>
                    <a:cubicBezTo>
                      <a:pt x="1" y="5235"/>
                      <a:pt x="61" y="5326"/>
                      <a:pt x="92" y="5326"/>
                    </a:cubicBezTo>
                    <a:cubicBezTo>
                      <a:pt x="761" y="4961"/>
                      <a:pt x="3283" y="3046"/>
                      <a:pt x="3952" y="2621"/>
                    </a:cubicBezTo>
                    <a:cubicBezTo>
                      <a:pt x="5320" y="1709"/>
                      <a:pt x="6718" y="919"/>
                      <a:pt x="8116" y="98"/>
                    </a:cubicBezTo>
                    <a:cubicBezTo>
                      <a:pt x="8169" y="72"/>
                      <a:pt x="8131" y="1"/>
                      <a:pt x="80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6769488" y="2792500"/>
                <a:ext cx="1119650" cy="1165150"/>
              </a:xfrm>
              <a:custGeom>
                <a:rect b="b" l="l" r="r" t="t"/>
                <a:pathLst>
                  <a:path extrusionOk="0" h="46606" w="44786">
                    <a:moveTo>
                      <a:pt x="40596" y="0"/>
                    </a:moveTo>
                    <a:cubicBezTo>
                      <a:pt x="39396" y="0"/>
                      <a:pt x="38060" y="1028"/>
                      <a:pt x="36931" y="2987"/>
                    </a:cubicBezTo>
                    <a:cubicBezTo>
                      <a:pt x="33588" y="8763"/>
                      <a:pt x="25168" y="23656"/>
                      <a:pt x="24408" y="24052"/>
                    </a:cubicBezTo>
                    <a:cubicBezTo>
                      <a:pt x="23618" y="24416"/>
                      <a:pt x="1" y="25936"/>
                      <a:pt x="1" y="25936"/>
                    </a:cubicBezTo>
                    <a:lnTo>
                      <a:pt x="6475" y="46605"/>
                    </a:lnTo>
                    <a:cubicBezTo>
                      <a:pt x="19849" y="46514"/>
                      <a:pt x="32919" y="42715"/>
                      <a:pt x="36506" y="39037"/>
                    </a:cubicBezTo>
                    <a:cubicBezTo>
                      <a:pt x="39454" y="35997"/>
                      <a:pt x="41582" y="25784"/>
                      <a:pt x="43497" y="12623"/>
                    </a:cubicBezTo>
                    <a:cubicBezTo>
                      <a:pt x="44786" y="3963"/>
                      <a:pt x="42952" y="0"/>
                      <a:pt x="40596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7425288" y="3546525"/>
                <a:ext cx="14450" cy="82850"/>
              </a:xfrm>
              <a:custGeom>
                <a:rect b="b" l="l" r="r" t="t"/>
                <a:pathLst>
                  <a:path extrusionOk="0" h="3314" w="578">
                    <a:moveTo>
                      <a:pt x="517" y="0"/>
                    </a:moveTo>
                    <a:cubicBezTo>
                      <a:pt x="304" y="517"/>
                      <a:pt x="182" y="1094"/>
                      <a:pt x="91" y="1642"/>
                    </a:cubicBezTo>
                    <a:cubicBezTo>
                      <a:pt x="30" y="2189"/>
                      <a:pt x="0" y="2766"/>
                      <a:pt x="61" y="3313"/>
                    </a:cubicBezTo>
                    <a:cubicBezTo>
                      <a:pt x="274" y="2797"/>
                      <a:pt x="395" y="2249"/>
                      <a:pt x="486" y="1702"/>
                    </a:cubicBezTo>
                    <a:cubicBezTo>
                      <a:pt x="578" y="1125"/>
                      <a:pt x="578" y="578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7098513" y="3842125"/>
                <a:ext cx="14475" cy="82850"/>
              </a:xfrm>
              <a:custGeom>
                <a:rect b="b" l="l" r="r" t="t"/>
                <a:pathLst>
                  <a:path extrusionOk="0" h="3314" w="579">
                    <a:moveTo>
                      <a:pt x="518" y="0"/>
                    </a:moveTo>
                    <a:lnTo>
                      <a:pt x="518" y="0"/>
                    </a:lnTo>
                    <a:cubicBezTo>
                      <a:pt x="335" y="517"/>
                      <a:pt x="183" y="1064"/>
                      <a:pt x="122" y="1641"/>
                    </a:cubicBezTo>
                    <a:cubicBezTo>
                      <a:pt x="31" y="2189"/>
                      <a:pt x="1" y="2766"/>
                      <a:pt x="62" y="3313"/>
                    </a:cubicBezTo>
                    <a:cubicBezTo>
                      <a:pt x="274" y="2796"/>
                      <a:pt x="426" y="2249"/>
                      <a:pt x="487" y="1672"/>
                    </a:cubicBezTo>
                    <a:cubicBezTo>
                      <a:pt x="578" y="1125"/>
                      <a:pt x="578" y="547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7604613" y="3092850"/>
                <a:ext cx="15225" cy="82875"/>
              </a:xfrm>
              <a:custGeom>
                <a:rect b="b" l="l" r="r" t="t"/>
                <a:pathLst>
                  <a:path extrusionOk="0" h="3315" w="609">
                    <a:moveTo>
                      <a:pt x="517" y="1"/>
                    </a:moveTo>
                    <a:cubicBezTo>
                      <a:pt x="304" y="518"/>
                      <a:pt x="152" y="1065"/>
                      <a:pt x="92" y="1642"/>
                    </a:cubicBezTo>
                    <a:cubicBezTo>
                      <a:pt x="0" y="2189"/>
                      <a:pt x="0" y="2767"/>
                      <a:pt x="61" y="3314"/>
                    </a:cubicBezTo>
                    <a:cubicBezTo>
                      <a:pt x="456" y="2281"/>
                      <a:pt x="608" y="1126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7617538" y="3565225"/>
                <a:ext cx="82850" cy="13100"/>
              </a:xfrm>
              <a:custGeom>
                <a:rect b="b" l="l" r="r" t="t"/>
                <a:pathLst>
                  <a:path extrusionOk="0" h="524" w="3314">
                    <a:moveTo>
                      <a:pt x="754" y="0"/>
                    </a:moveTo>
                    <a:cubicBezTo>
                      <a:pt x="498" y="0"/>
                      <a:pt x="246" y="15"/>
                      <a:pt x="0" y="42"/>
                    </a:cubicBezTo>
                    <a:cubicBezTo>
                      <a:pt x="865" y="363"/>
                      <a:pt x="1769" y="524"/>
                      <a:pt x="2681" y="524"/>
                    </a:cubicBezTo>
                    <a:cubicBezTo>
                      <a:pt x="2892" y="524"/>
                      <a:pt x="3102" y="515"/>
                      <a:pt x="3313" y="498"/>
                    </a:cubicBezTo>
                    <a:cubicBezTo>
                      <a:pt x="2797" y="286"/>
                      <a:pt x="2249" y="164"/>
                      <a:pt x="1702" y="73"/>
                    </a:cubicBezTo>
                    <a:cubicBezTo>
                      <a:pt x="1384" y="23"/>
                      <a:pt x="106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7049888" y="3581450"/>
                <a:ext cx="83625" cy="13275"/>
              </a:xfrm>
              <a:custGeom>
                <a:rect b="b" l="l" r="r" t="t"/>
                <a:pathLst>
                  <a:path extrusionOk="0" h="531" w="3345">
                    <a:moveTo>
                      <a:pt x="606" y="0"/>
                    </a:moveTo>
                    <a:cubicBezTo>
                      <a:pt x="406" y="0"/>
                      <a:pt x="205" y="10"/>
                      <a:pt x="1" y="32"/>
                    </a:cubicBezTo>
                    <a:cubicBezTo>
                      <a:pt x="548" y="245"/>
                      <a:pt x="1095" y="396"/>
                      <a:pt x="1642" y="457"/>
                    </a:cubicBezTo>
                    <a:cubicBezTo>
                      <a:pt x="1943" y="507"/>
                      <a:pt x="2254" y="530"/>
                      <a:pt x="2568" y="530"/>
                    </a:cubicBezTo>
                    <a:cubicBezTo>
                      <a:pt x="2825" y="530"/>
                      <a:pt x="3085" y="515"/>
                      <a:pt x="3344" y="488"/>
                    </a:cubicBezTo>
                    <a:cubicBezTo>
                      <a:pt x="2797" y="305"/>
                      <a:pt x="2250" y="153"/>
                      <a:pt x="1703" y="93"/>
                    </a:cubicBezTo>
                    <a:cubicBezTo>
                      <a:pt x="1330" y="34"/>
                      <a:pt x="97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7530138" y="3784350"/>
                <a:ext cx="66900" cy="50950"/>
              </a:xfrm>
              <a:custGeom>
                <a:rect b="b" l="l" r="r" t="t"/>
                <a:pathLst>
                  <a:path extrusionOk="0" h="2038" w="2676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44"/>
                      <a:pt x="1672" y="518"/>
                      <a:pt x="1217" y="882"/>
                    </a:cubicBezTo>
                    <a:cubicBezTo>
                      <a:pt x="761" y="1186"/>
                      <a:pt x="335" y="1582"/>
                      <a:pt x="1" y="2037"/>
                    </a:cubicBezTo>
                    <a:cubicBezTo>
                      <a:pt x="1034" y="1551"/>
                      <a:pt x="1946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6848513" y="3477375"/>
                <a:ext cx="66900" cy="50175"/>
              </a:xfrm>
              <a:custGeom>
                <a:rect b="b" l="l" r="r" t="t"/>
                <a:pathLst>
                  <a:path extrusionOk="0" h="2007" w="2676">
                    <a:moveTo>
                      <a:pt x="2676" y="0"/>
                    </a:moveTo>
                    <a:cubicBezTo>
                      <a:pt x="2159" y="213"/>
                      <a:pt x="1672" y="517"/>
                      <a:pt x="1247" y="851"/>
                    </a:cubicBezTo>
                    <a:cubicBezTo>
                      <a:pt x="791" y="1186"/>
                      <a:pt x="365" y="1581"/>
                      <a:pt x="1" y="2006"/>
                    </a:cubicBezTo>
                    <a:cubicBezTo>
                      <a:pt x="517" y="1793"/>
                      <a:pt x="1004" y="1520"/>
                      <a:pt x="1460" y="1155"/>
                    </a:cubicBezTo>
                    <a:cubicBezTo>
                      <a:pt x="1916" y="821"/>
                      <a:pt x="2341" y="426"/>
                      <a:pt x="2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7402488" y="3316275"/>
                <a:ext cx="57775" cy="46375"/>
              </a:xfrm>
              <a:custGeom>
                <a:rect b="b" l="l" r="r" t="t"/>
                <a:pathLst>
                  <a:path extrusionOk="0" h="1855" w="2311">
                    <a:moveTo>
                      <a:pt x="2310" y="0"/>
                    </a:moveTo>
                    <a:cubicBezTo>
                      <a:pt x="1794" y="213"/>
                      <a:pt x="1307" y="517"/>
                      <a:pt x="882" y="882"/>
                    </a:cubicBezTo>
                    <a:cubicBezTo>
                      <a:pt x="699" y="973"/>
                      <a:pt x="547" y="1125"/>
                      <a:pt x="395" y="1247"/>
                    </a:cubicBezTo>
                    <a:cubicBezTo>
                      <a:pt x="243" y="1459"/>
                      <a:pt x="122" y="1672"/>
                      <a:pt x="0" y="1854"/>
                    </a:cubicBezTo>
                    <a:cubicBezTo>
                      <a:pt x="395" y="1642"/>
                      <a:pt x="760" y="1429"/>
                      <a:pt x="1094" y="1155"/>
                    </a:cubicBezTo>
                    <a:cubicBezTo>
                      <a:pt x="1550" y="821"/>
                      <a:pt x="1976" y="426"/>
                      <a:pt x="2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7837138" y="3062475"/>
                <a:ext cx="25100" cy="25100"/>
              </a:xfrm>
              <a:custGeom>
                <a:rect b="b" l="l" r="r" t="t"/>
                <a:pathLst>
                  <a:path extrusionOk="0" h="1004" w="1004">
                    <a:moveTo>
                      <a:pt x="1004" y="0"/>
                    </a:moveTo>
                    <a:lnTo>
                      <a:pt x="1004" y="0"/>
                    </a:lnTo>
                    <a:cubicBezTo>
                      <a:pt x="639" y="304"/>
                      <a:pt x="304" y="638"/>
                      <a:pt x="1" y="1003"/>
                    </a:cubicBezTo>
                    <a:cubicBezTo>
                      <a:pt x="335" y="851"/>
                      <a:pt x="669" y="699"/>
                      <a:pt x="973" y="486"/>
                    </a:cubicBezTo>
                    <a:cubicBezTo>
                      <a:pt x="973" y="304"/>
                      <a:pt x="1004" y="152"/>
                      <a:pt x="1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7242913" y="3700775"/>
                <a:ext cx="66875" cy="50175"/>
              </a:xfrm>
              <a:custGeom>
                <a:rect b="b" l="l" r="r" t="t"/>
                <a:pathLst>
                  <a:path extrusionOk="0" h="2007" w="2675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2158" y="213"/>
                      <a:pt x="1672" y="487"/>
                      <a:pt x="1216" y="852"/>
                    </a:cubicBezTo>
                    <a:cubicBezTo>
                      <a:pt x="760" y="1186"/>
                      <a:pt x="365" y="1581"/>
                      <a:pt x="0" y="2007"/>
                    </a:cubicBezTo>
                    <a:cubicBezTo>
                      <a:pt x="517" y="1794"/>
                      <a:pt x="1003" y="1490"/>
                      <a:pt x="1459" y="1155"/>
                    </a:cubicBezTo>
                    <a:cubicBezTo>
                      <a:pt x="1915" y="821"/>
                      <a:pt x="2310" y="42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7233013" y="3424175"/>
                <a:ext cx="50950" cy="66900"/>
              </a:xfrm>
              <a:custGeom>
                <a:rect b="b" l="l" r="r" t="t"/>
                <a:pathLst>
                  <a:path extrusionOk="0" h="2676" w="2038">
                    <a:moveTo>
                      <a:pt x="1" y="0"/>
                    </a:moveTo>
                    <a:lnTo>
                      <a:pt x="1" y="31"/>
                    </a:lnTo>
                    <a:cubicBezTo>
                      <a:pt x="457" y="1064"/>
                      <a:pt x="1156" y="1976"/>
                      <a:pt x="2037" y="2675"/>
                    </a:cubicBezTo>
                    <a:cubicBezTo>
                      <a:pt x="1794" y="2159"/>
                      <a:pt x="1521" y="1672"/>
                      <a:pt x="1156" y="1247"/>
                    </a:cubicBezTo>
                    <a:cubicBezTo>
                      <a:pt x="822" y="791"/>
                      <a:pt x="426" y="36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7783188" y="2792125"/>
                <a:ext cx="47900" cy="60625"/>
              </a:xfrm>
              <a:custGeom>
                <a:rect b="b" l="l" r="r" t="t"/>
                <a:pathLst>
                  <a:path extrusionOk="0" h="2425" w="1916">
                    <a:moveTo>
                      <a:pt x="118" y="1"/>
                    </a:moveTo>
                    <a:cubicBezTo>
                      <a:pt x="84" y="1"/>
                      <a:pt x="46" y="9"/>
                      <a:pt x="0" y="24"/>
                    </a:cubicBezTo>
                    <a:cubicBezTo>
                      <a:pt x="213" y="419"/>
                      <a:pt x="456" y="814"/>
                      <a:pt x="760" y="1209"/>
                    </a:cubicBezTo>
                    <a:cubicBezTo>
                      <a:pt x="1095" y="1635"/>
                      <a:pt x="1459" y="2060"/>
                      <a:pt x="1915" y="2425"/>
                    </a:cubicBezTo>
                    <a:cubicBezTo>
                      <a:pt x="1672" y="1878"/>
                      <a:pt x="1399" y="1392"/>
                      <a:pt x="1034" y="966"/>
                    </a:cubicBezTo>
                    <a:cubicBezTo>
                      <a:pt x="791" y="601"/>
                      <a:pt x="517" y="297"/>
                      <a:pt x="213" y="24"/>
                    </a:cubicBezTo>
                    <a:cubicBezTo>
                      <a:pt x="183" y="9"/>
                      <a:pt x="15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7706438" y="3320825"/>
                <a:ext cx="50175" cy="66900"/>
              </a:xfrm>
              <a:custGeom>
                <a:rect b="b" l="l" r="r" t="t"/>
                <a:pathLst>
                  <a:path extrusionOk="0" h="2676" w="2007">
                    <a:moveTo>
                      <a:pt x="0" y="1"/>
                    </a:moveTo>
                    <a:lnTo>
                      <a:pt x="0" y="1"/>
                    </a:lnTo>
                    <a:cubicBezTo>
                      <a:pt x="456" y="1034"/>
                      <a:pt x="1156" y="1946"/>
                      <a:pt x="2007" y="2675"/>
                    </a:cubicBezTo>
                    <a:cubicBezTo>
                      <a:pt x="1794" y="2128"/>
                      <a:pt x="1520" y="1642"/>
                      <a:pt x="1156" y="1216"/>
                    </a:cubicBezTo>
                    <a:cubicBezTo>
                      <a:pt x="821" y="761"/>
                      <a:pt x="426" y="33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7206438" y="3084625"/>
                <a:ext cx="361500" cy="328175"/>
              </a:xfrm>
              <a:custGeom>
                <a:rect b="b" l="l" r="r" t="t"/>
                <a:pathLst>
                  <a:path extrusionOk="0" h="13127" w="14460">
                    <a:moveTo>
                      <a:pt x="14361" y="1"/>
                    </a:moveTo>
                    <a:cubicBezTo>
                      <a:pt x="14342" y="1"/>
                      <a:pt x="14325" y="8"/>
                      <a:pt x="14316" y="26"/>
                    </a:cubicBezTo>
                    <a:cubicBezTo>
                      <a:pt x="13557" y="1151"/>
                      <a:pt x="12827" y="2366"/>
                      <a:pt x="12128" y="3552"/>
                    </a:cubicBezTo>
                    <a:lnTo>
                      <a:pt x="12067" y="3643"/>
                    </a:lnTo>
                    <a:cubicBezTo>
                      <a:pt x="12098" y="3552"/>
                      <a:pt x="12128" y="3461"/>
                      <a:pt x="12158" y="3400"/>
                    </a:cubicBezTo>
                    <a:cubicBezTo>
                      <a:pt x="12402" y="2792"/>
                      <a:pt x="12614" y="2184"/>
                      <a:pt x="12857" y="1607"/>
                    </a:cubicBezTo>
                    <a:cubicBezTo>
                      <a:pt x="12857" y="1585"/>
                      <a:pt x="12842" y="1564"/>
                      <a:pt x="12823" y="1564"/>
                    </a:cubicBezTo>
                    <a:cubicBezTo>
                      <a:pt x="12815" y="1564"/>
                      <a:pt x="12806" y="1567"/>
                      <a:pt x="12797" y="1576"/>
                    </a:cubicBezTo>
                    <a:cubicBezTo>
                      <a:pt x="12554" y="2154"/>
                      <a:pt x="12250" y="2731"/>
                      <a:pt x="12006" y="3278"/>
                    </a:cubicBezTo>
                    <a:cubicBezTo>
                      <a:pt x="11854" y="3674"/>
                      <a:pt x="11702" y="4069"/>
                      <a:pt x="11581" y="4464"/>
                    </a:cubicBezTo>
                    <a:cubicBezTo>
                      <a:pt x="11034" y="5345"/>
                      <a:pt x="10517" y="6227"/>
                      <a:pt x="10000" y="7139"/>
                    </a:cubicBezTo>
                    <a:cubicBezTo>
                      <a:pt x="9301" y="8324"/>
                      <a:pt x="8602" y="9540"/>
                      <a:pt x="7903" y="10725"/>
                    </a:cubicBezTo>
                    <a:cubicBezTo>
                      <a:pt x="7721" y="10999"/>
                      <a:pt x="7569" y="11303"/>
                      <a:pt x="7386" y="11607"/>
                    </a:cubicBezTo>
                    <a:cubicBezTo>
                      <a:pt x="7265" y="11850"/>
                      <a:pt x="7022" y="12063"/>
                      <a:pt x="6778" y="12154"/>
                    </a:cubicBezTo>
                    <a:cubicBezTo>
                      <a:pt x="6444" y="12245"/>
                      <a:pt x="6110" y="12275"/>
                      <a:pt x="5806" y="12306"/>
                    </a:cubicBezTo>
                    <a:cubicBezTo>
                      <a:pt x="5441" y="12336"/>
                      <a:pt x="5107" y="12367"/>
                      <a:pt x="4742" y="12397"/>
                    </a:cubicBezTo>
                    <a:cubicBezTo>
                      <a:pt x="3192" y="12610"/>
                      <a:pt x="1611" y="12853"/>
                      <a:pt x="61" y="13066"/>
                    </a:cubicBezTo>
                    <a:cubicBezTo>
                      <a:pt x="0" y="13066"/>
                      <a:pt x="0" y="13127"/>
                      <a:pt x="61" y="13127"/>
                    </a:cubicBezTo>
                    <a:cubicBezTo>
                      <a:pt x="1489" y="13035"/>
                      <a:pt x="2948" y="12975"/>
                      <a:pt x="4377" y="12853"/>
                    </a:cubicBezTo>
                    <a:cubicBezTo>
                      <a:pt x="5107" y="12792"/>
                      <a:pt x="5806" y="12731"/>
                      <a:pt x="6535" y="12640"/>
                    </a:cubicBezTo>
                    <a:cubicBezTo>
                      <a:pt x="6778" y="12640"/>
                      <a:pt x="7052" y="12549"/>
                      <a:pt x="7295" y="12397"/>
                    </a:cubicBezTo>
                    <a:cubicBezTo>
                      <a:pt x="7477" y="12215"/>
                      <a:pt x="7629" y="12002"/>
                      <a:pt x="7751" y="11759"/>
                    </a:cubicBezTo>
                    <a:cubicBezTo>
                      <a:pt x="9180" y="9297"/>
                      <a:pt x="10608" y="6804"/>
                      <a:pt x="12037" y="4312"/>
                    </a:cubicBezTo>
                    <a:cubicBezTo>
                      <a:pt x="12857" y="2914"/>
                      <a:pt x="13678" y="1515"/>
                      <a:pt x="14438" y="87"/>
                    </a:cubicBezTo>
                    <a:cubicBezTo>
                      <a:pt x="14460" y="44"/>
                      <a:pt x="14405" y="1"/>
                      <a:pt x="143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7276338" y="3168925"/>
                <a:ext cx="583300" cy="756800"/>
              </a:xfrm>
              <a:custGeom>
                <a:rect b="b" l="l" r="r" t="t"/>
                <a:pathLst>
                  <a:path extrusionOk="0" h="30272" w="23332">
                    <a:moveTo>
                      <a:pt x="22831" y="1"/>
                    </a:moveTo>
                    <a:cubicBezTo>
                      <a:pt x="22807" y="1"/>
                      <a:pt x="22781" y="17"/>
                      <a:pt x="22767" y="58"/>
                    </a:cubicBezTo>
                    <a:cubicBezTo>
                      <a:pt x="22402" y="2885"/>
                      <a:pt x="21885" y="5712"/>
                      <a:pt x="21278" y="8508"/>
                    </a:cubicBezTo>
                    <a:cubicBezTo>
                      <a:pt x="20670" y="11305"/>
                      <a:pt x="19970" y="14101"/>
                      <a:pt x="19150" y="16837"/>
                    </a:cubicBezTo>
                    <a:cubicBezTo>
                      <a:pt x="18755" y="18204"/>
                      <a:pt x="18329" y="19542"/>
                      <a:pt x="17843" y="20879"/>
                    </a:cubicBezTo>
                    <a:cubicBezTo>
                      <a:pt x="17478" y="22034"/>
                      <a:pt x="16901" y="23129"/>
                      <a:pt x="16171" y="24132"/>
                    </a:cubicBezTo>
                    <a:cubicBezTo>
                      <a:pt x="15320" y="25104"/>
                      <a:pt x="14256" y="25864"/>
                      <a:pt x="13040" y="26351"/>
                    </a:cubicBezTo>
                    <a:cubicBezTo>
                      <a:pt x="11764" y="26928"/>
                      <a:pt x="10487" y="27445"/>
                      <a:pt x="9180" y="27870"/>
                    </a:cubicBezTo>
                    <a:cubicBezTo>
                      <a:pt x="6171" y="28843"/>
                      <a:pt x="3101" y="29481"/>
                      <a:pt x="31" y="30211"/>
                    </a:cubicBezTo>
                    <a:cubicBezTo>
                      <a:pt x="1" y="30211"/>
                      <a:pt x="1" y="30272"/>
                      <a:pt x="31" y="30272"/>
                    </a:cubicBezTo>
                    <a:cubicBezTo>
                      <a:pt x="2827" y="29876"/>
                      <a:pt x="5624" y="29299"/>
                      <a:pt x="8359" y="28569"/>
                    </a:cubicBezTo>
                    <a:cubicBezTo>
                      <a:pt x="9758" y="28205"/>
                      <a:pt x="11125" y="27749"/>
                      <a:pt x="12432" y="27202"/>
                    </a:cubicBezTo>
                    <a:cubicBezTo>
                      <a:pt x="13679" y="26715"/>
                      <a:pt x="14925" y="26138"/>
                      <a:pt x="15897" y="25256"/>
                    </a:cubicBezTo>
                    <a:cubicBezTo>
                      <a:pt x="16809" y="24375"/>
                      <a:pt x="17508" y="23281"/>
                      <a:pt x="17934" y="22095"/>
                    </a:cubicBezTo>
                    <a:cubicBezTo>
                      <a:pt x="18451" y="20849"/>
                      <a:pt x="18846" y="19572"/>
                      <a:pt x="19271" y="18296"/>
                    </a:cubicBezTo>
                    <a:cubicBezTo>
                      <a:pt x="20122" y="15499"/>
                      <a:pt x="20852" y="12673"/>
                      <a:pt x="21460" y="9785"/>
                    </a:cubicBezTo>
                    <a:cubicBezTo>
                      <a:pt x="21642" y="8964"/>
                      <a:pt x="21794" y="8113"/>
                      <a:pt x="21946" y="7292"/>
                    </a:cubicBezTo>
                    <a:cubicBezTo>
                      <a:pt x="22281" y="6502"/>
                      <a:pt x="22554" y="5682"/>
                      <a:pt x="22767" y="4830"/>
                    </a:cubicBezTo>
                    <a:cubicBezTo>
                      <a:pt x="22888" y="4405"/>
                      <a:pt x="22980" y="3979"/>
                      <a:pt x="23071" y="3523"/>
                    </a:cubicBezTo>
                    <a:cubicBezTo>
                      <a:pt x="23162" y="3067"/>
                      <a:pt x="23192" y="2612"/>
                      <a:pt x="23314" y="2186"/>
                    </a:cubicBezTo>
                    <a:cubicBezTo>
                      <a:pt x="23332" y="2150"/>
                      <a:pt x="23318" y="2136"/>
                      <a:pt x="23298" y="2136"/>
                    </a:cubicBezTo>
                    <a:cubicBezTo>
                      <a:pt x="23284" y="2136"/>
                      <a:pt x="23266" y="2143"/>
                      <a:pt x="23253" y="2156"/>
                    </a:cubicBezTo>
                    <a:cubicBezTo>
                      <a:pt x="23192" y="2642"/>
                      <a:pt x="23071" y="3098"/>
                      <a:pt x="22919" y="3554"/>
                    </a:cubicBezTo>
                    <a:cubicBezTo>
                      <a:pt x="22828" y="3949"/>
                      <a:pt x="22706" y="4375"/>
                      <a:pt x="22585" y="4770"/>
                    </a:cubicBezTo>
                    <a:cubicBezTo>
                      <a:pt x="22463" y="5165"/>
                      <a:pt x="22281" y="5682"/>
                      <a:pt x="22129" y="6137"/>
                    </a:cubicBezTo>
                    <a:cubicBezTo>
                      <a:pt x="22433" y="4131"/>
                      <a:pt x="22706" y="2095"/>
                      <a:pt x="22888" y="58"/>
                    </a:cubicBezTo>
                    <a:cubicBezTo>
                      <a:pt x="22888" y="25"/>
                      <a:pt x="22861" y="1"/>
                      <a:pt x="228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6894863" y="3465475"/>
                <a:ext cx="144675" cy="451800"/>
              </a:xfrm>
              <a:custGeom>
                <a:rect b="b" l="l" r="r" t="t"/>
                <a:pathLst>
                  <a:path extrusionOk="0" h="18072" w="5787">
                    <a:moveTo>
                      <a:pt x="45" y="0"/>
                    </a:moveTo>
                    <a:cubicBezTo>
                      <a:pt x="22" y="0"/>
                      <a:pt x="1" y="15"/>
                      <a:pt x="1" y="51"/>
                    </a:cubicBezTo>
                    <a:cubicBezTo>
                      <a:pt x="639" y="3121"/>
                      <a:pt x="1460" y="6130"/>
                      <a:pt x="2433" y="9108"/>
                    </a:cubicBezTo>
                    <a:cubicBezTo>
                      <a:pt x="3375" y="12118"/>
                      <a:pt x="4499" y="15036"/>
                      <a:pt x="5594" y="18014"/>
                    </a:cubicBezTo>
                    <a:cubicBezTo>
                      <a:pt x="5604" y="18055"/>
                      <a:pt x="5631" y="18072"/>
                      <a:pt x="5660" y="18072"/>
                    </a:cubicBezTo>
                    <a:cubicBezTo>
                      <a:pt x="5719" y="18072"/>
                      <a:pt x="5786" y="18004"/>
                      <a:pt x="5746" y="17923"/>
                    </a:cubicBezTo>
                    <a:cubicBezTo>
                      <a:pt x="4803" y="14944"/>
                      <a:pt x="3983" y="11874"/>
                      <a:pt x="3040" y="8926"/>
                    </a:cubicBezTo>
                    <a:cubicBezTo>
                      <a:pt x="2129" y="5947"/>
                      <a:pt x="1217" y="2938"/>
                      <a:pt x="92" y="20"/>
                    </a:cubicBezTo>
                    <a:cubicBezTo>
                      <a:pt x="79" y="8"/>
                      <a:pt x="62" y="0"/>
                      <a:pt x="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6761138" y="3428350"/>
                <a:ext cx="175550" cy="42525"/>
              </a:xfrm>
              <a:custGeom>
                <a:rect b="b" l="l" r="r" t="t"/>
                <a:pathLst>
                  <a:path extrusionOk="0" h="1701" w="7022">
                    <a:moveTo>
                      <a:pt x="6098" y="1"/>
                    </a:moveTo>
                    <a:cubicBezTo>
                      <a:pt x="5813" y="1"/>
                      <a:pt x="5532" y="16"/>
                      <a:pt x="5259" y="46"/>
                    </a:cubicBezTo>
                    <a:cubicBezTo>
                      <a:pt x="4681" y="46"/>
                      <a:pt x="4104" y="77"/>
                      <a:pt x="3557" y="107"/>
                    </a:cubicBezTo>
                    <a:cubicBezTo>
                      <a:pt x="2401" y="137"/>
                      <a:pt x="1277" y="229"/>
                      <a:pt x="152" y="320"/>
                    </a:cubicBezTo>
                    <a:cubicBezTo>
                      <a:pt x="61" y="320"/>
                      <a:pt x="0" y="411"/>
                      <a:pt x="31" y="502"/>
                    </a:cubicBezTo>
                    <a:cubicBezTo>
                      <a:pt x="183" y="928"/>
                      <a:pt x="365" y="1323"/>
                      <a:pt x="608" y="1688"/>
                    </a:cubicBezTo>
                    <a:cubicBezTo>
                      <a:pt x="617" y="1696"/>
                      <a:pt x="626" y="1700"/>
                      <a:pt x="634" y="1700"/>
                    </a:cubicBezTo>
                    <a:cubicBezTo>
                      <a:pt x="654" y="1700"/>
                      <a:pt x="669" y="1679"/>
                      <a:pt x="669" y="1657"/>
                    </a:cubicBezTo>
                    <a:cubicBezTo>
                      <a:pt x="608" y="1292"/>
                      <a:pt x="517" y="928"/>
                      <a:pt x="365" y="593"/>
                    </a:cubicBezTo>
                    <a:cubicBezTo>
                      <a:pt x="1459" y="533"/>
                      <a:pt x="2523" y="472"/>
                      <a:pt x="3617" y="381"/>
                    </a:cubicBezTo>
                    <a:lnTo>
                      <a:pt x="5289" y="259"/>
                    </a:lnTo>
                    <a:cubicBezTo>
                      <a:pt x="5836" y="198"/>
                      <a:pt x="6414" y="198"/>
                      <a:pt x="6961" y="107"/>
                    </a:cubicBezTo>
                    <a:cubicBezTo>
                      <a:pt x="7022" y="107"/>
                      <a:pt x="6991" y="46"/>
                      <a:pt x="6961" y="46"/>
                    </a:cubicBezTo>
                    <a:cubicBezTo>
                      <a:pt x="6672" y="16"/>
                      <a:pt x="6383" y="1"/>
                      <a:pt x="60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6297588" y="3318550"/>
                <a:ext cx="297200" cy="342550"/>
              </a:xfrm>
              <a:custGeom>
                <a:rect b="b" l="l" r="r" t="t"/>
                <a:pathLst>
                  <a:path extrusionOk="0" h="13702" w="11888">
                    <a:moveTo>
                      <a:pt x="1" y="0"/>
                    </a:moveTo>
                    <a:lnTo>
                      <a:pt x="1885" y="5289"/>
                    </a:lnTo>
                    <a:cubicBezTo>
                      <a:pt x="2592" y="5230"/>
                      <a:pt x="3299" y="5197"/>
                      <a:pt x="4013" y="5197"/>
                    </a:cubicBezTo>
                    <a:cubicBezTo>
                      <a:pt x="4406" y="5197"/>
                      <a:pt x="4800" y="5207"/>
                      <a:pt x="5199" y="5229"/>
                    </a:cubicBezTo>
                    <a:cubicBezTo>
                      <a:pt x="5199" y="5229"/>
                      <a:pt x="6475" y="8754"/>
                      <a:pt x="7965" y="11946"/>
                    </a:cubicBezTo>
                    <a:cubicBezTo>
                      <a:pt x="8433" y="12959"/>
                      <a:pt x="9481" y="13701"/>
                      <a:pt x="10341" y="13701"/>
                    </a:cubicBezTo>
                    <a:cubicBezTo>
                      <a:pt x="11210" y="13701"/>
                      <a:pt x="11887" y="12944"/>
                      <a:pt x="11582" y="10943"/>
                    </a:cubicBezTo>
                    <a:cubicBezTo>
                      <a:pt x="10852" y="6353"/>
                      <a:pt x="10974" y="4803"/>
                      <a:pt x="9727" y="3283"/>
                    </a:cubicBezTo>
                    <a:cubicBezTo>
                      <a:pt x="7843" y="973"/>
                      <a:pt x="1399" y="700"/>
                      <a:pt x="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6356238" y="3691650"/>
                <a:ext cx="284475" cy="261575"/>
              </a:xfrm>
              <a:custGeom>
                <a:rect b="b" l="l" r="r" t="t"/>
                <a:pathLst>
                  <a:path extrusionOk="0" h="10463" w="11379">
                    <a:moveTo>
                      <a:pt x="2830" y="0"/>
                    </a:moveTo>
                    <a:cubicBezTo>
                      <a:pt x="2623" y="0"/>
                      <a:pt x="2436" y="49"/>
                      <a:pt x="2275" y="153"/>
                    </a:cubicBezTo>
                    <a:cubicBezTo>
                      <a:pt x="1" y="1578"/>
                      <a:pt x="3630" y="10462"/>
                      <a:pt x="6995" y="10462"/>
                    </a:cubicBezTo>
                    <a:cubicBezTo>
                      <a:pt x="7363" y="10462"/>
                      <a:pt x="7727" y="10356"/>
                      <a:pt x="8081" y="10122"/>
                    </a:cubicBezTo>
                    <a:cubicBezTo>
                      <a:pt x="11379" y="7924"/>
                      <a:pt x="5475" y="0"/>
                      <a:pt x="283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6265838" y="3738900"/>
                <a:ext cx="284550" cy="261450"/>
              </a:xfrm>
              <a:custGeom>
                <a:rect b="b" l="l" r="r" t="t"/>
                <a:pathLst>
                  <a:path extrusionOk="0" h="10458" w="11382">
                    <a:moveTo>
                      <a:pt x="2819" y="0"/>
                    </a:moveTo>
                    <a:cubicBezTo>
                      <a:pt x="2616" y="0"/>
                      <a:pt x="2432" y="47"/>
                      <a:pt x="2274" y="147"/>
                    </a:cubicBezTo>
                    <a:cubicBezTo>
                      <a:pt x="0" y="1599"/>
                      <a:pt x="3627" y="10457"/>
                      <a:pt x="6991" y="10457"/>
                    </a:cubicBezTo>
                    <a:cubicBezTo>
                      <a:pt x="7360" y="10457"/>
                      <a:pt x="7725" y="10351"/>
                      <a:pt x="8079" y="10117"/>
                    </a:cubicBezTo>
                    <a:cubicBezTo>
                      <a:pt x="11382" y="7915"/>
                      <a:pt x="5459" y="0"/>
                      <a:pt x="2819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6200413" y="3750525"/>
                <a:ext cx="240000" cy="253425"/>
              </a:xfrm>
              <a:custGeom>
                <a:rect b="b" l="l" r="r" t="t"/>
                <a:pathLst>
                  <a:path extrusionOk="0" h="10137" w="9600">
                    <a:moveTo>
                      <a:pt x="2703" y="1"/>
                    </a:moveTo>
                    <a:cubicBezTo>
                      <a:pt x="2574" y="1"/>
                      <a:pt x="2452" y="26"/>
                      <a:pt x="2338" y="77"/>
                    </a:cubicBezTo>
                    <a:cubicBezTo>
                      <a:pt x="0" y="1063"/>
                      <a:pt x="2255" y="10136"/>
                      <a:pt x="5427" y="10136"/>
                    </a:cubicBezTo>
                    <a:cubicBezTo>
                      <a:pt x="5679" y="10136"/>
                      <a:pt x="5936" y="10079"/>
                      <a:pt x="6198" y="9956"/>
                    </a:cubicBezTo>
                    <a:cubicBezTo>
                      <a:pt x="9600" y="8342"/>
                      <a:pt x="5072" y="1"/>
                      <a:pt x="270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6118713" y="3745475"/>
                <a:ext cx="188250" cy="256750"/>
              </a:xfrm>
              <a:custGeom>
                <a:rect b="b" l="l" r="r" t="t"/>
                <a:pathLst>
                  <a:path extrusionOk="0" h="10270" w="7530">
                    <a:moveTo>
                      <a:pt x="3056" y="0"/>
                    </a:moveTo>
                    <a:cubicBezTo>
                      <a:pt x="3025" y="0"/>
                      <a:pt x="2993" y="2"/>
                      <a:pt x="2961" y="6"/>
                    </a:cubicBezTo>
                    <a:cubicBezTo>
                      <a:pt x="384" y="302"/>
                      <a:pt x="1" y="10270"/>
                      <a:pt x="3500" y="10270"/>
                    </a:cubicBezTo>
                    <a:cubicBezTo>
                      <a:pt x="3591" y="10270"/>
                      <a:pt x="3685" y="10263"/>
                      <a:pt x="3782" y="10249"/>
                    </a:cubicBezTo>
                    <a:cubicBezTo>
                      <a:pt x="7530" y="9709"/>
                      <a:pt x="5362" y="0"/>
                      <a:pt x="305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6398113" y="3772675"/>
                <a:ext cx="94975" cy="168325"/>
              </a:xfrm>
              <a:custGeom>
                <a:rect b="b" l="l" r="r" t="t"/>
                <a:pathLst>
                  <a:path extrusionOk="0" h="6733" w="3799">
                    <a:moveTo>
                      <a:pt x="55" y="0"/>
                    </a:moveTo>
                    <a:cubicBezTo>
                      <a:pt x="27" y="0"/>
                      <a:pt x="0" y="28"/>
                      <a:pt x="22" y="73"/>
                    </a:cubicBezTo>
                    <a:cubicBezTo>
                      <a:pt x="296" y="620"/>
                      <a:pt x="661" y="1167"/>
                      <a:pt x="965" y="1684"/>
                    </a:cubicBezTo>
                    <a:cubicBezTo>
                      <a:pt x="1269" y="2231"/>
                      <a:pt x="1573" y="2778"/>
                      <a:pt x="1877" y="3325"/>
                    </a:cubicBezTo>
                    <a:cubicBezTo>
                      <a:pt x="2181" y="3872"/>
                      <a:pt x="2454" y="4450"/>
                      <a:pt x="2758" y="4997"/>
                    </a:cubicBezTo>
                    <a:cubicBezTo>
                      <a:pt x="3123" y="5544"/>
                      <a:pt x="3427" y="6091"/>
                      <a:pt x="3670" y="6699"/>
                    </a:cubicBezTo>
                    <a:cubicBezTo>
                      <a:pt x="3682" y="6722"/>
                      <a:pt x="3706" y="6732"/>
                      <a:pt x="3729" y="6732"/>
                    </a:cubicBezTo>
                    <a:cubicBezTo>
                      <a:pt x="3767" y="6732"/>
                      <a:pt x="3799" y="6706"/>
                      <a:pt x="3761" y="6669"/>
                    </a:cubicBezTo>
                    <a:cubicBezTo>
                      <a:pt x="3518" y="6061"/>
                      <a:pt x="3336" y="5392"/>
                      <a:pt x="3092" y="4784"/>
                    </a:cubicBezTo>
                    <a:cubicBezTo>
                      <a:pt x="2849" y="4207"/>
                      <a:pt x="2545" y="3659"/>
                      <a:pt x="2241" y="3112"/>
                    </a:cubicBezTo>
                    <a:cubicBezTo>
                      <a:pt x="1937" y="2535"/>
                      <a:pt x="1573" y="1988"/>
                      <a:pt x="1208" y="1471"/>
                    </a:cubicBezTo>
                    <a:cubicBezTo>
                      <a:pt x="874" y="954"/>
                      <a:pt x="478" y="468"/>
                      <a:pt x="83" y="12"/>
                    </a:cubicBezTo>
                    <a:cubicBezTo>
                      <a:pt x="75" y="4"/>
                      <a:pt x="65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6304738" y="3770625"/>
                <a:ext cx="78000" cy="201750"/>
              </a:xfrm>
              <a:custGeom>
                <a:rect b="b" l="l" r="r" t="t"/>
                <a:pathLst>
                  <a:path extrusionOk="0" h="8070" w="3120">
                    <a:moveTo>
                      <a:pt x="59" y="0"/>
                    </a:moveTo>
                    <a:cubicBezTo>
                      <a:pt x="28" y="0"/>
                      <a:pt x="0" y="26"/>
                      <a:pt x="19" y="64"/>
                    </a:cubicBezTo>
                    <a:cubicBezTo>
                      <a:pt x="262" y="1431"/>
                      <a:pt x="627" y="2799"/>
                      <a:pt x="1052" y="4137"/>
                    </a:cubicBezTo>
                    <a:cubicBezTo>
                      <a:pt x="1326" y="4836"/>
                      <a:pt x="1599" y="5504"/>
                      <a:pt x="1934" y="6143"/>
                    </a:cubicBezTo>
                    <a:cubicBezTo>
                      <a:pt x="2268" y="6811"/>
                      <a:pt x="2663" y="7389"/>
                      <a:pt x="3028" y="8058"/>
                    </a:cubicBezTo>
                    <a:cubicBezTo>
                      <a:pt x="3036" y="8066"/>
                      <a:pt x="3046" y="8070"/>
                      <a:pt x="3057" y="8070"/>
                    </a:cubicBezTo>
                    <a:cubicBezTo>
                      <a:pt x="3087" y="8070"/>
                      <a:pt x="3119" y="8041"/>
                      <a:pt x="3119" y="7997"/>
                    </a:cubicBezTo>
                    <a:cubicBezTo>
                      <a:pt x="2754" y="7359"/>
                      <a:pt x="2481" y="6629"/>
                      <a:pt x="2207" y="5960"/>
                    </a:cubicBezTo>
                    <a:cubicBezTo>
                      <a:pt x="1903" y="5292"/>
                      <a:pt x="1630" y="4653"/>
                      <a:pt x="1356" y="3985"/>
                    </a:cubicBezTo>
                    <a:cubicBezTo>
                      <a:pt x="1113" y="3316"/>
                      <a:pt x="323" y="732"/>
                      <a:pt x="110" y="33"/>
                    </a:cubicBezTo>
                    <a:cubicBezTo>
                      <a:pt x="98" y="10"/>
                      <a:pt x="78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6233763" y="3786575"/>
                <a:ext cx="29325" cy="148200"/>
              </a:xfrm>
              <a:custGeom>
                <a:rect b="b" l="l" r="r" t="t"/>
                <a:pathLst>
                  <a:path extrusionOk="0" h="5928" w="1173">
                    <a:moveTo>
                      <a:pt x="98" y="0"/>
                    </a:moveTo>
                    <a:cubicBezTo>
                      <a:pt x="61" y="0"/>
                      <a:pt x="19" y="26"/>
                      <a:pt x="1" y="64"/>
                    </a:cubicBezTo>
                    <a:cubicBezTo>
                      <a:pt x="31" y="1006"/>
                      <a:pt x="153" y="1979"/>
                      <a:pt x="305" y="2921"/>
                    </a:cubicBezTo>
                    <a:cubicBezTo>
                      <a:pt x="396" y="3407"/>
                      <a:pt x="487" y="3863"/>
                      <a:pt x="609" y="4350"/>
                    </a:cubicBezTo>
                    <a:cubicBezTo>
                      <a:pt x="669" y="4562"/>
                      <a:pt x="730" y="4775"/>
                      <a:pt x="791" y="5018"/>
                    </a:cubicBezTo>
                    <a:cubicBezTo>
                      <a:pt x="912" y="5292"/>
                      <a:pt x="1004" y="5566"/>
                      <a:pt x="1064" y="5869"/>
                    </a:cubicBezTo>
                    <a:cubicBezTo>
                      <a:pt x="1064" y="5911"/>
                      <a:pt x="1089" y="5927"/>
                      <a:pt x="1114" y="5927"/>
                    </a:cubicBezTo>
                    <a:cubicBezTo>
                      <a:pt x="1143" y="5927"/>
                      <a:pt x="1172" y="5903"/>
                      <a:pt x="1156" y="5869"/>
                    </a:cubicBezTo>
                    <a:cubicBezTo>
                      <a:pt x="1095" y="5596"/>
                      <a:pt x="1034" y="5353"/>
                      <a:pt x="1004" y="5079"/>
                    </a:cubicBezTo>
                    <a:cubicBezTo>
                      <a:pt x="973" y="4836"/>
                      <a:pt x="943" y="4623"/>
                      <a:pt x="882" y="4380"/>
                    </a:cubicBezTo>
                    <a:cubicBezTo>
                      <a:pt x="821" y="3894"/>
                      <a:pt x="700" y="3438"/>
                      <a:pt x="639" y="2952"/>
                    </a:cubicBezTo>
                    <a:cubicBezTo>
                      <a:pt x="426" y="1979"/>
                      <a:pt x="335" y="1006"/>
                      <a:pt x="153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5" name="Google Shape;295;p27"/>
              <p:cNvGrpSpPr/>
              <p:nvPr/>
            </p:nvGrpSpPr>
            <p:grpSpPr>
              <a:xfrm>
                <a:off x="6039677" y="1598990"/>
                <a:ext cx="751430" cy="546673"/>
                <a:chOff x="6039677" y="1598990"/>
                <a:chExt cx="751430" cy="546673"/>
              </a:xfrm>
            </p:grpSpPr>
            <p:sp>
              <p:nvSpPr>
                <p:cNvPr id="296" name="Google Shape;296;p27"/>
                <p:cNvSpPr/>
                <p:nvPr/>
              </p:nvSpPr>
              <p:spPr>
                <a:xfrm>
                  <a:off x="6039677" y="1598990"/>
                  <a:ext cx="751430" cy="546673"/>
                </a:xfrm>
                <a:custGeom>
                  <a:rect b="b" l="l" r="r" t="t"/>
                  <a:pathLst>
                    <a:path extrusionOk="0" h="11278" w="15503">
                      <a:moveTo>
                        <a:pt x="7630" y="0"/>
                      </a:moveTo>
                      <a:cubicBezTo>
                        <a:pt x="3405" y="0"/>
                        <a:pt x="0" y="2523"/>
                        <a:pt x="0" y="5624"/>
                      </a:cubicBezTo>
                      <a:cubicBezTo>
                        <a:pt x="0" y="8754"/>
                        <a:pt x="3405" y="11277"/>
                        <a:pt x="7630" y="11277"/>
                      </a:cubicBezTo>
                      <a:cubicBezTo>
                        <a:pt x="9484" y="11277"/>
                        <a:pt x="11338" y="10761"/>
                        <a:pt x="12888" y="9697"/>
                      </a:cubicBezTo>
                      <a:lnTo>
                        <a:pt x="15502" y="10365"/>
                      </a:lnTo>
                      <a:lnTo>
                        <a:pt x="14499" y="8086"/>
                      </a:lnTo>
                      <a:cubicBezTo>
                        <a:pt x="14985" y="7356"/>
                        <a:pt x="15259" y="6505"/>
                        <a:pt x="15259" y="5624"/>
                      </a:cubicBezTo>
                      <a:cubicBezTo>
                        <a:pt x="15259" y="2523"/>
                        <a:pt x="11824" y="0"/>
                        <a:pt x="7630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27"/>
                <p:cNvSpPr/>
                <p:nvPr/>
              </p:nvSpPr>
              <p:spPr>
                <a:xfrm>
                  <a:off x="6186986" y="1833274"/>
                  <a:ext cx="89912" cy="77120"/>
                </a:xfrm>
                <a:custGeom>
                  <a:rect b="b" l="l" r="r" t="t"/>
                  <a:pathLst>
                    <a:path extrusionOk="0" h="1591" w="1855">
                      <a:moveTo>
                        <a:pt x="1065" y="0"/>
                      </a:moveTo>
                      <a:cubicBezTo>
                        <a:pt x="33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27"/>
                <p:cNvSpPr/>
                <p:nvPr/>
              </p:nvSpPr>
              <p:spPr>
                <a:xfrm>
                  <a:off x="6357901" y="1833274"/>
                  <a:ext cx="89912" cy="77120"/>
                </a:xfrm>
                <a:custGeom>
                  <a:rect b="b" l="l" r="r" t="t"/>
                  <a:pathLst>
                    <a:path extrusionOk="0" h="1591" w="1855">
                      <a:moveTo>
                        <a:pt x="1065" y="0"/>
                      </a:moveTo>
                      <a:cubicBezTo>
                        <a:pt x="36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27"/>
                <p:cNvSpPr/>
                <p:nvPr/>
              </p:nvSpPr>
              <p:spPr>
                <a:xfrm>
                  <a:off x="6528816" y="1833274"/>
                  <a:ext cx="89912" cy="77120"/>
                </a:xfrm>
                <a:custGeom>
                  <a:rect b="b" l="l" r="r" t="t"/>
                  <a:pathLst>
                    <a:path extrusionOk="0" h="1591" w="1855">
                      <a:moveTo>
                        <a:pt x="1064" y="0"/>
                      </a:moveTo>
                      <a:cubicBezTo>
                        <a:pt x="365" y="0"/>
                        <a:pt x="1" y="851"/>
                        <a:pt x="517" y="1368"/>
                      </a:cubicBezTo>
                      <a:cubicBezTo>
                        <a:pt x="671" y="1522"/>
                        <a:pt x="861" y="1591"/>
                        <a:pt x="1049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52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6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497" name="Google Shape;497;p36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6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6"/>
          <p:cNvSpPr/>
          <p:nvPr/>
        </p:nvSpPr>
        <p:spPr>
          <a:xfrm>
            <a:off x="6618100" y="1837475"/>
            <a:ext cx="2229600" cy="1088100"/>
          </a:xfrm>
          <a:prstGeom prst="wedgeRoundRectCallout">
            <a:avLst>
              <a:gd fmla="val -64285" name="adj1"/>
              <a:gd fmla="val 23363" name="adj2"/>
              <a:gd fmla="val 0" name="adj3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articles were posted on weekday more than weekend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500" name="Google Shape;5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7075"/>
            <a:ext cx="59436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7"/>
          <p:cNvSpPr txBox="1"/>
          <p:nvPr>
            <p:ph type="title"/>
          </p:nvPr>
        </p:nvSpPr>
        <p:spPr>
          <a:xfrm>
            <a:off x="5821500" y="2152100"/>
            <a:ext cx="28848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model</a:t>
            </a:r>
            <a:endParaRPr/>
          </a:p>
        </p:txBody>
      </p:sp>
      <p:sp>
        <p:nvSpPr>
          <p:cNvPr id="506" name="Google Shape;506;p37"/>
          <p:cNvSpPr txBox="1"/>
          <p:nvPr>
            <p:ph idx="2" type="title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685814" y="1768387"/>
            <a:ext cx="5427317" cy="2919393"/>
            <a:chOff x="685800" y="1636475"/>
            <a:chExt cx="5672363" cy="3051205"/>
          </a:xfrm>
        </p:grpSpPr>
        <p:sp>
          <p:nvSpPr>
            <p:cNvPr id="508" name="Google Shape;508;p37"/>
            <p:cNvSpPr/>
            <p:nvPr/>
          </p:nvSpPr>
          <p:spPr>
            <a:xfrm>
              <a:off x="685800" y="4610625"/>
              <a:ext cx="5672363" cy="12441"/>
            </a:xfrm>
            <a:custGeom>
              <a:rect b="b" l="l" r="r" t="t"/>
              <a:pathLst>
                <a:path extrusionOk="0" h="401" w="182832">
                  <a:moveTo>
                    <a:pt x="91399" y="1"/>
                  </a:moveTo>
                  <a:lnTo>
                    <a:pt x="45700" y="67"/>
                  </a:lnTo>
                  <a:lnTo>
                    <a:pt x="22850" y="101"/>
                  </a:lnTo>
                  <a:lnTo>
                    <a:pt x="1" y="201"/>
                  </a:lnTo>
                  <a:lnTo>
                    <a:pt x="22850" y="301"/>
                  </a:lnTo>
                  <a:lnTo>
                    <a:pt x="45700" y="334"/>
                  </a:lnTo>
                  <a:lnTo>
                    <a:pt x="91399" y="401"/>
                  </a:lnTo>
                  <a:lnTo>
                    <a:pt x="137098" y="334"/>
                  </a:lnTo>
                  <a:lnTo>
                    <a:pt x="159948" y="301"/>
                  </a:lnTo>
                  <a:lnTo>
                    <a:pt x="182831" y="201"/>
                  </a:lnTo>
                  <a:lnTo>
                    <a:pt x="159948" y="101"/>
                  </a:lnTo>
                  <a:lnTo>
                    <a:pt x="137098" y="67"/>
                  </a:lnTo>
                  <a:lnTo>
                    <a:pt x="913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2028784" y="2788889"/>
              <a:ext cx="1808509" cy="1770255"/>
            </a:xfrm>
            <a:custGeom>
              <a:rect b="b" l="l" r="r" t="t"/>
              <a:pathLst>
                <a:path extrusionOk="0" h="57059" w="58292">
                  <a:moveTo>
                    <a:pt x="2852" y="1"/>
                  </a:moveTo>
                  <a:cubicBezTo>
                    <a:pt x="893" y="1"/>
                    <a:pt x="1" y="2421"/>
                    <a:pt x="1176" y="7553"/>
                  </a:cubicBezTo>
                  <a:cubicBezTo>
                    <a:pt x="4845" y="23531"/>
                    <a:pt x="12450" y="42678"/>
                    <a:pt x="15686" y="45780"/>
                  </a:cubicBezTo>
                  <a:cubicBezTo>
                    <a:pt x="19789" y="49683"/>
                    <a:pt x="46908" y="56888"/>
                    <a:pt x="48243" y="57055"/>
                  </a:cubicBezTo>
                  <a:cubicBezTo>
                    <a:pt x="48265" y="57057"/>
                    <a:pt x="48289" y="57058"/>
                    <a:pt x="48312" y="57058"/>
                  </a:cubicBezTo>
                  <a:cubicBezTo>
                    <a:pt x="51670" y="57058"/>
                    <a:pt x="58292" y="33268"/>
                    <a:pt x="54747" y="32771"/>
                  </a:cubicBezTo>
                  <a:cubicBezTo>
                    <a:pt x="49310" y="31970"/>
                    <a:pt x="29563" y="30903"/>
                    <a:pt x="28395" y="29702"/>
                  </a:cubicBezTo>
                  <a:cubicBezTo>
                    <a:pt x="27228" y="28468"/>
                    <a:pt x="18822" y="17927"/>
                    <a:pt x="10282" y="6051"/>
                  </a:cubicBezTo>
                  <a:cubicBezTo>
                    <a:pt x="7420" y="2096"/>
                    <a:pt x="4674" y="1"/>
                    <a:pt x="285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441570" y="3793044"/>
              <a:ext cx="1422000" cy="894637"/>
            </a:xfrm>
            <a:custGeom>
              <a:rect b="b" l="l" r="r" t="t"/>
              <a:pathLst>
                <a:path extrusionOk="0" h="28836" w="45834">
                  <a:moveTo>
                    <a:pt x="8832" y="0"/>
                  </a:moveTo>
                  <a:cubicBezTo>
                    <a:pt x="7339" y="0"/>
                    <a:pt x="6472" y="36"/>
                    <a:pt x="6472" y="36"/>
                  </a:cubicBezTo>
                  <a:cubicBezTo>
                    <a:pt x="1902" y="3738"/>
                    <a:pt x="1" y="23386"/>
                    <a:pt x="34" y="23386"/>
                  </a:cubicBezTo>
                  <a:cubicBezTo>
                    <a:pt x="434" y="23586"/>
                    <a:pt x="6105" y="26421"/>
                    <a:pt x="9607" y="27455"/>
                  </a:cubicBezTo>
                  <a:cubicBezTo>
                    <a:pt x="11206" y="27906"/>
                    <a:pt x="14680" y="28835"/>
                    <a:pt x="17385" y="28835"/>
                  </a:cubicBezTo>
                  <a:cubicBezTo>
                    <a:pt x="19083" y="28835"/>
                    <a:pt x="20478" y="28469"/>
                    <a:pt x="20916" y="27389"/>
                  </a:cubicBezTo>
                  <a:cubicBezTo>
                    <a:pt x="21683" y="25487"/>
                    <a:pt x="17346" y="23786"/>
                    <a:pt x="14311" y="22518"/>
                  </a:cubicBezTo>
                  <a:cubicBezTo>
                    <a:pt x="12743" y="21851"/>
                    <a:pt x="10775" y="20183"/>
                    <a:pt x="11242" y="19183"/>
                  </a:cubicBezTo>
                  <a:cubicBezTo>
                    <a:pt x="11490" y="18648"/>
                    <a:pt x="12023" y="18431"/>
                    <a:pt x="12721" y="18431"/>
                  </a:cubicBezTo>
                  <a:cubicBezTo>
                    <a:pt x="14375" y="18431"/>
                    <a:pt x="16958" y="19648"/>
                    <a:pt x="18881" y="20751"/>
                  </a:cubicBezTo>
                  <a:cubicBezTo>
                    <a:pt x="23114" y="23220"/>
                    <a:pt x="28517" y="27300"/>
                    <a:pt x="32091" y="27300"/>
                  </a:cubicBezTo>
                  <a:cubicBezTo>
                    <a:pt x="32910" y="27300"/>
                    <a:pt x="33634" y="27086"/>
                    <a:pt x="34225" y="26588"/>
                  </a:cubicBezTo>
                  <a:cubicBezTo>
                    <a:pt x="35459" y="25587"/>
                    <a:pt x="34025" y="23753"/>
                    <a:pt x="31990" y="21985"/>
                  </a:cubicBezTo>
                  <a:lnTo>
                    <a:pt x="31990" y="21985"/>
                  </a:lnTo>
                  <a:cubicBezTo>
                    <a:pt x="34633" y="23623"/>
                    <a:pt x="37402" y="25032"/>
                    <a:pt x="39134" y="25032"/>
                  </a:cubicBezTo>
                  <a:cubicBezTo>
                    <a:pt x="39589" y="25032"/>
                    <a:pt x="39972" y="24935"/>
                    <a:pt x="40263" y="24720"/>
                  </a:cubicBezTo>
                  <a:cubicBezTo>
                    <a:pt x="41030" y="24086"/>
                    <a:pt x="41097" y="23286"/>
                    <a:pt x="40630" y="22318"/>
                  </a:cubicBezTo>
                  <a:lnTo>
                    <a:pt x="40630" y="22318"/>
                  </a:lnTo>
                  <a:cubicBezTo>
                    <a:pt x="41023" y="22445"/>
                    <a:pt x="41397" y="22514"/>
                    <a:pt x="41745" y="22514"/>
                  </a:cubicBezTo>
                  <a:cubicBezTo>
                    <a:pt x="42310" y="22514"/>
                    <a:pt x="42805" y="22331"/>
                    <a:pt x="43198" y="21918"/>
                  </a:cubicBezTo>
                  <a:cubicBezTo>
                    <a:pt x="44299" y="20784"/>
                    <a:pt x="43765" y="19116"/>
                    <a:pt x="42564" y="17381"/>
                  </a:cubicBezTo>
                  <a:cubicBezTo>
                    <a:pt x="42998" y="17348"/>
                    <a:pt x="43365" y="17115"/>
                    <a:pt x="43565" y="16748"/>
                  </a:cubicBezTo>
                  <a:cubicBezTo>
                    <a:pt x="45833" y="13278"/>
                    <a:pt x="34392" y="3238"/>
                    <a:pt x="30422" y="2304"/>
                  </a:cubicBezTo>
                  <a:cubicBezTo>
                    <a:pt x="21871" y="270"/>
                    <a:pt x="12961" y="0"/>
                    <a:pt x="8832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972435" y="4185299"/>
              <a:ext cx="473752" cy="299329"/>
            </a:xfrm>
            <a:custGeom>
              <a:rect b="b" l="l" r="r" t="t"/>
              <a:pathLst>
                <a:path extrusionOk="0" h="9648" w="15270">
                  <a:moveTo>
                    <a:pt x="68" y="1"/>
                  </a:moveTo>
                  <a:cubicBezTo>
                    <a:pt x="34" y="1"/>
                    <a:pt x="1" y="34"/>
                    <a:pt x="68" y="67"/>
                  </a:cubicBezTo>
                  <a:cubicBezTo>
                    <a:pt x="2870" y="601"/>
                    <a:pt x="5505" y="1769"/>
                    <a:pt x="7773" y="3503"/>
                  </a:cubicBezTo>
                  <a:cubicBezTo>
                    <a:pt x="9041" y="4437"/>
                    <a:pt x="13944" y="8540"/>
                    <a:pt x="15112" y="9641"/>
                  </a:cubicBezTo>
                  <a:cubicBezTo>
                    <a:pt x="15126" y="9646"/>
                    <a:pt x="15139" y="9648"/>
                    <a:pt x="15151" y="9648"/>
                  </a:cubicBezTo>
                  <a:cubicBezTo>
                    <a:pt x="15228" y="9648"/>
                    <a:pt x="15269" y="9570"/>
                    <a:pt x="15212" y="9541"/>
                  </a:cubicBezTo>
                  <a:cubicBezTo>
                    <a:pt x="12743" y="7239"/>
                    <a:pt x="10775" y="4938"/>
                    <a:pt x="7840" y="3003"/>
                  </a:cubicBezTo>
                  <a:cubicBezTo>
                    <a:pt x="5471" y="1468"/>
                    <a:pt x="2836" y="4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4039723" y="4032138"/>
              <a:ext cx="660057" cy="449863"/>
            </a:xfrm>
            <a:custGeom>
              <a:rect b="b" l="l" r="r" t="t"/>
              <a:pathLst>
                <a:path extrusionOk="0" h="14500" w="21275">
                  <a:moveTo>
                    <a:pt x="67" y="1"/>
                  </a:moveTo>
                  <a:cubicBezTo>
                    <a:pt x="33" y="1"/>
                    <a:pt x="0" y="34"/>
                    <a:pt x="33" y="34"/>
                  </a:cubicBezTo>
                  <a:cubicBezTo>
                    <a:pt x="1835" y="568"/>
                    <a:pt x="3636" y="1102"/>
                    <a:pt x="5404" y="1769"/>
                  </a:cubicBezTo>
                  <a:cubicBezTo>
                    <a:pt x="8439" y="2970"/>
                    <a:pt x="11275" y="4738"/>
                    <a:pt x="13643" y="6972"/>
                  </a:cubicBezTo>
                  <a:cubicBezTo>
                    <a:pt x="16212" y="9408"/>
                    <a:pt x="18713" y="11909"/>
                    <a:pt x="21148" y="14478"/>
                  </a:cubicBezTo>
                  <a:cubicBezTo>
                    <a:pt x="21164" y="14493"/>
                    <a:pt x="21179" y="14500"/>
                    <a:pt x="21194" y="14500"/>
                  </a:cubicBezTo>
                  <a:cubicBezTo>
                    <a:pt x="21241" y="14500"/>
                    <a:pt x="21274" y="14429"/>
                    <a:pt x="21249" y="14378"/>
                  </a:cubicBezTo>
                  <a:cubicBezTo>
                    <a:pt x="19881" y="12810"/>
                    <a:pt x="18480" y="11309"/>
                    <a:pt x="17012" y="9808"/>
                  </a:cubicBezTo>
                  <a:cubicBezTo>
                    <a:pt x="14644" y="7306"/>
                    <a:pt x="12209" y="4704"/>
                    <a:pt x="9107" y="3136"/>
                  </a:cubicBezTo>
                  <a:cubicBezTo>
                    <a:pt x="6271" y="1669"/>
                    <a:pt x="3136" y="8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4142161" y="3897622"/>
              <a:ext cx="623851" cy="436398"/>
            </a:xfrm>
            <a:custGeom>
              <a:rect b="b" l="l" r="r" t="t"/>
              <a:pathLst>
                <a:path extrusionOk="0" h="14066" w="20108">
                  <a:moveTo>
                    <a:pt x="34" y="0"/>
                  </a:moveTo>
                  <a:cubicBezTo>
                    <a:pt x="0" y="0"/>
                    <a:pt x="34" y="34"/>
                    <a:pt x="34" y="34"/>
                  </a:cubicBezTo>
                  <a:cubicBezTo>
                    <a:pt x="2002" y="434"/>
                    <a:pt x="3937" y="1001"/>
                    <a:pt x="5805" y="1735"/>
                  </a:cubicBezTo>
                  <a:cubicBezTo>
                    <a:pt x="7673" y="2569"/>
                    <a:pt x="9374" y="3703"/>
                    <a:pt x="10908" y="5037"/>
                  </a:cubicBezTo>
                  <a:cubicBezTo>
                    <a:pt x="14110" y="7839"/>
                    <a:pt x="17146" y="10841"/>
                    <a:pt x="19981" y="14044"/>
                  </a:cubicBezTo>
                  <a:cubicBezTo>
                    <a:pt x="19989" y="14059"/>
                    <a:pt x="20000" y="14066"/>
                    <a:pt x="20013" y="14066"/>
                  </a:cubicBezTo>
                  <a:cubicBezTo>
                    <a:pt x="20054" y="14066"/>
                    <a:pt x="20107" y="13995"/>
                    <a:pt x="20081" y="13944"/>
                  </a:cubicBezTo>
                  <a:cubicBezTo>
                    <a:pt x="18847" y="12509"/>
                    <a:pt x="17580" y="11075"/>
                    <a:pt x="16279" y="9674"/>
                  </a:cubicBezTo>
                  <a:cubicBezTo>
                    <a:pt x="15111" y="8406"/>
                    <a:pt x="11742" y="4837"/>
                    <a:pt x="8240" y="2736"/>
                  </a:cubicBezTo>
                  <a:cubicBezTo>
                    <a:pt x="5604" y="1135"/>
                    <a:pt x="3003" y="6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2026116" y="2777441"/>
              <a:ext cx="1558386" cy="1807454"/>
            </a:xfrm>
            <a:custGeom>
              <a:rect b="b" l="l" r="r" t="t"/>
              <a:pathLst>
                <a:path extrusionOk="0" h="58258" w="5023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2026116" y="2777441"/>
              <a:ext cx="1558386" cy="1807454"/>
            </a:xfrm>
            <a:custGeom>
              <a:rect b="b" l="l" r="r" t="t"/>
              <a:pathLst>
                <a:path extrusionOk="0" h="58258" w="5023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3154917" y="3760159"/>
              <a:ext cx="242926" cy="749564"/>
            </a:xfrm>
            <a:custGeom>
              <a:rect b="b" l="l" r="r" t="t"/>
              <a:pathLst>
                <a:path extrusionOk="0" h="24160" w="7830">
                  <a:moveTo>
                    <a:pt x="7721" y="1"/>
                  </a:moveTo>
                  <a:cubicBezTo>
                    <a:pt x="7701" y="1"/>
                    <a:pt x="7683" y="9"/>
                    <a:pt x="7673" y="28"/>
                  </a:cubicBezTo>
                  <a:cubicBezTo>
                    <a:pt x="6539" y="3130"/>
                    <a:pt x="5405" y="6233"/>
                    <a:pt x="4404" y="9368"/>
                  </a:cubicBezTo>
                  <a:cubicBezTo>
                    <a:pt x="3403" y="12504"/>
                    <a:pt x="2402" y="15606"/>
                    <a:pt x="1468" y="18742"/>
                  </a:cubicBezTo>
                  <a:cubicBezTo>
                    <a:pt x="935" y="20510"/>
                    <a:pt x="434" y="22311"/>
                    <a:pt x="1" y="24112"/>
                  </a:cubicBezTo>
                  <a:cubicBezTo>
                    <a:pt x="1" y="24136"/>
                    <a:pt x="34" y="24159"/>
                    <a:pt x="54" y="24159"/>
                  </a:cubicBezTo>
                  <a:cubicBezTo>
                    <a:pt x="62" y="24159"/>
                    <a:pt x="67" y="24155"/>
                    <a:pt x="67" y="24146"/>
                  </a:cubicBezTo>
                  <a:cubicBezTo>
                    <a:pt x="1302" y="21110"/>
                    <a:pt x="2336" y="17974"/>
                    <a:pt x="3336" y="14839"/>
                  </a:cubicBezTo>
                  <a:cubicBezTo>
                    <a:pt x="4370" y="11703"/>
                    <a:pt x="5405" y="8601"/>
                    <a:pt x="6272" y="5465"/>
                  </a:cubicBezTo>
                  <a:cubicBezTo>
                    <a:pt x="6806" y="3664"/>
                    <a:pt x="7306" y="1863"/>
                    <a:pt x="7806" y="95"/>
                  </a:cubicBezTo>
                  <a:cubicBezTo>
                    <a:pt x="7830" y="48"/>
                    <a:pt x="7770" y="1"/>
                    <a:pt x="77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2043582" y="2777659"/>
              <a:ext cx="929292" cy="1694430"/>
            </a:xfrm>
            <a:custGeom>
              <a:rect b="b" l="l" r="r" t="t"/>
              <a:pathLst>
                <a:path extrusionOk="0" h="54615" w="29953">
                  <a:moveTo>
                    <a:pt x="2737" y="1"/>
                  </a:moveTo>
                  <a:cubicBezTo>
                    <a:pt x="1059" y="1"/>
                    <a:pt x="1" y="1637"/>
                    <a:pt x="198" y="5279"/>
                  </a:cubicBezTo>
                  <a:cubicBezTo>
                    <a:pt x="298" y="6413"/>
                    <a:pt x="432" y="7481"/>
                    <a:pt x="599" y="8315"/>
                  </a:cubicBezTo>
                  <a:lnTo>
                    <a:pt x="599" y="8382"/>
                  </a:lnTo>
                  <a:lnTo>
                    <a:pt x="665" y="8782"/>
                  </a:lnTo>
                  <a:cubicBezTo>
                    <a:pt x="2900" y="19923"/>
                    <a:pt x="10539" y="42906"/>
                    <a:pt x="14642" y="47343"/>
                  </a:cubicBezTo>
                  <a:cubicBezTo>
                    <a:pt x="14709" y="47409"/>
                    <a:pt x="14775" y="47476"/>
                    <a:pt x="14875" y="47543"/>
                  </a:cubicBezTo>
                  <a:cubicBezTo>
                    <a:pt x="14942" y="47610"/>
                    <a:pt x="15009" y="47710"/>
                    <a:pt x="15076" y="47776"/>
                  </a:cubicBezTo>
                  <a:cubicBezTo>
                    <a:pt x="15943" y="48477"/>
                    <a:pt x="16877" y="49077"/>
                    <a:pt x="17878" y="49611"/>
                  </a:cubicBezTo>
                  <a:lnTo>
                    <a:pt x="18311" y="49845"/>
                  </a:lnTo>
                  <a:cubicBezTo>
                    <a:pt x="18945" y="50178"/>
                    <a:pt x="19612" y="50478"/>
                    <a:pt x="20313" y="50812"/>
                  </a:cubicBezTo>
                  <a:lnTo>
                    <a:pt x="20880" y="51079"/>
                  </a:lnTo>
                  <a:lnTo>
                    <a:pt x="21046" y="51146"/>
                  </a:lnTo>
                  <a:lnTo>
                    <a:pt x="21580" y="51379"/>
                  </a:lnTo>
                  <a:cubicBezTo>
                    <a:pt x="21947" y="51546"/>
                    <a:pt x="22281" y="51679"/>
                    <a:pt x="22648" y="51846"/>
                  </a:cubicBezTo>
                  <a:cubicBezTo>
                    <a:pt x="22881" y="51946"/>
                    <a:pt x="23115" y="52046"/>
                    <a:pt x="23348" y="52113"/>
                  </a:cubicBezTo>
                  <a:cubicBezTo>
                    <a:pt x="25149" y="52880"/>
                    <a:pt x="27084" y="53581"/>
                    <a:pt x="28952" y="54248"/>
                  </a:cubicBezTo>
                  <a:lnTo>
                    <a:pt x="29953" y="54615"/>
                  </a:lnTo>
                  <a:cubicBezTo>
                    <a:pt x="26217" y="47243"/>
                    <a:pt x="13841" y="18622"/>
                    <a:pt x="5769" y="1276"/>
                  </a:cubicBezTo>
                  <a:cubicBezTo>
                    <a:pt x="4650" y="443"/>
                    <a:pt x="3610" y="1"/>
                    <a:pt x="2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1083173" y="2735250"/>
              <a:ext cx="1548241" cy="1882783"/>
            </a:xfrm>
            <a:custGeom>
              <a:rect b="b" l="l" r="r" t="t"/>
              <a:pathLst>
                <a:path extrusionOk="0" h="60686" w="49903">
                  <a:moveTo>
                    <a:pt x="29889" y="0"/>
                  </a:moveTo>
                  <a:cubicBezTo>
                    <a:pt x="28378" y="0"/>
                    <a:pt x="26808" y="156"/>
                    <a:pt x="25619" y="575"/>
                  </a:cubicBezTo>
                  <a:cubicBezTo>
                    <a:pt x="23451" y="1343"/>
                    <a:pt x="19748" y="2543"/>
                    <a:pt x="12610" y="17187"/>
                  </a:cubicBezTo>
                  <a:cubicBezTo>
                    <a:pt x="7039" y="28629"/>
                    <a:pt x="34" y="59618"/>
                    <a:pt x="1" y="60685"/>
                  </a:cubicBezTo>
                  <a:lnTo>
                    <a:pt x="49202" y="60418"/>
                  </a:lnTo>
                  <a:cubicBezTo>
                    <a:pt x="49903" y="59751"/>
                    <a:pt x="44899" y="25326"/>
                    <a:pt x="41831" y="14252"/>
                  </a:cubicBezTo>
                  <a:cubicBezTo>
                    <a:pt x="40296" y="8748"/>
                    <a:pt x="35993" y="1242"/>
                    <a:pt x="34659" y="609"/>
                  </a:cubicBezTo>
                  <a:cubicBezTo>
                    <a:pt x="33961" y="299"/>
                    <a:pt x="31982" y="0"/>
                    <a:pt x="2988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1051095" y="2789292"/>
              <a:ext cx="1063909" cy="1827683"/>
            </a:xfrm>
            <a:custGeom>
              <a:rect b="b" l="l" r="r" t="t"/>
              <a:pathLst>
                <a:path extrusionOk="0" h="58910" w="34292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1051095" y="2789292"/>
              <a:ext cx="1063909" cy="1827683"/>
            </a:xfrm>
            <a:custGeom>
              <a:rect b="b" l="l" r="r" t="t"/>
              <a:pathLst>
                <a:path extrusionOk="0" h="58910" w="34292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2171831" y="2765497"/>
              <a:ext cx="488489" cy="1851479"/>
            </a:xfrm>
            <a:custGeom>
              <a:rect b="b" l="l" r="r" t="t"/>
              <a:pathLst>
                <a:path extrusionOk="0" h="59677" w="15745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2171831" y="2765497"/>
              <a:ext cx="488489" cy="1851479"/>
            </a:xfrm>
            <a:custGeom>
              <a:rect b="b" l="l" r="r" t="t"/>
              <a:pathLst>
                <a:path extrusionOk="0" h="59677" w="15745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722035" y="2833562"/>
              <a:ext cx="1887685" cy="1693376"/>
            </a:xfrm>
            <a:custGeom>
              <a:rect b="b" l="l" r="r" t="t"/>
              <a:pathLst>
                <a:path extrusionOk="0" h="54581" w="60844">
                  <a:moveTo>
                    <a:pt x="33666" y="0"/>
                  </a:moveTo>
                  <a:cubicBezTo>
                    <a:pt x="32279" y="0"/>
                    <a:pt x="30042" y="2094"/>
                    <a:pt x="28287" y="3978"/>
                  </a:cubicBezTo>
                  <a:cubicBezTo>
                    <a:pt x="20048" y="12817"/>
                    <a:pt x="0" y="46308"/>
                    <a:pt x="6371" y="52412"/>
                  </a:cubicBezTo>
                  <a:cubicBezTo>
                    <a:pt x="7972" y="53954"/>
                    <a:pt x="11419" y="54581"/>
                    <a:pt x="15837" y="54581"/>
                  </a:cubicBezTo>
                  <a:cubicBezTo>
                    <a:pt x="28915" y="54581"/>
                    <a:pt x="50503" y="49090"/>
                    <a:pt x="57908" y="45574"/>
                  </a:cubicBezTo>
                  <a:cubicBezTo>
                    <a:pt x="60843" y="44173"/>
                    <a:pt x="49635" y="25793"/>
                    <a:pt x="46200" y="25360"/>
                  </a:cubicBezTo>
                  <a:cubicBezTo>
                    <a:pt x="46123" y="25350"/>
                    <a:pt x="46037" y="25345"/>
                    <a:pt x="45944" y="25345"/>
                  </a:cubicBezTo>
                  <a:cubicBezTo>
                    <a:pt x="42730" y="25345"/>
                    <a:pt x="30181" y="30969"/>
                    <a:pt x="28337" y="30969"/>
                  </a:cubicBezTo>
                  <a:cubicBezTo>
                    <a:pt x="28219" y="30969"/>
                    <a:pt x="28145" y="30946"/>
                    <a:pt x="28120" y="30897"/>
                  </a:cubicBezTo>
                  <a:cubicBezTo>
                    <a:pt x="27653" y="29930"/>
                    <a:pt x="29988" y="22858"/>
                    <a:pt x="33557" y="10049"/>
                  </a:cubicBezTo>
                  <a:cubicBezTo>
                    <a:pt x="35662" y="2405"/>
                    <a:pt x="35152" y="0"/>
                    <a:pt x="33666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2609565" y="3261742"/>
              <a:ext cx="649322" cy="451724"/>
            </a:xfrm>
            <a:custGeom>
              <a:rect b="b" l="l" r="r" t="t"/>
              <a:pathLst>
                <a:path extrusionOk="0" h="14560" w="20929">
                  <a:moveTo>
                    <a:pt x="18309" y="1"/>
                  </a:moveTo>
                  <a:cubicBezTo>
                    <a:pt x="17325" y="1"/>
                    <a:pt x="16060" y="460"/>
                    <a:pt x="14744" y="1417"/>
                  </a:cubicBezTo>
                  <a:cubicBezTo>
                    <a:pt x="9174" y="5453"/>
                    <a:pt x="7139" y="4619"/>
                    <a:pt x="0" y="5620"/>
                  </a:cubicBezTo>
                  <a:lnTo>
                    <a:pt x="3736" y="14560"/>
                  </a:lnTo>
                  <a:cubicBezTo>
                    <a:pt x="7206" y="14326"/>
                    <a:pt x="16179" y="11091"/>
                    <a:pt x="19581" y="4186"/>
                  </a:cubicBezTo>
                  <a:cubicBezTo>
                    <a:pt x="20929" y="1469"/>
                    <a:pt x="20068" y="1"/>
                    <a:pt x="1830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2018670" y="3428895"/>
              <a:ext cx="1467482" cy="818129"/>
            </a:xfrm>
            <a:custGeom>
              <a:rect b="b" l="l" r="r" t="t"/>
              <a:pathLst>
                <a:path extrusionOk="0" h="26370" w="47300">
                  <a:moveTo>
                    <a:pt x="22471" y="0"/>
                  </a:moveTo>
                  <a:cubicBezTo>
                    <a:pt x="19650" y="0"/>
                    <a:pt x="17273" y="431"/>
                    <a:pt x="15578" y="833"/>
                  </a:cubicBezTo>
                  <a:cubicBezTo>
                    <a:pt x="8040" y="2667"/>
                    <a:pt x="1" y="7137"/>
                    <a:pt x="1" y="7137"/>
                  </a:cubicBezTo>
                  <a:lnTo>
                    <a:pt x="14377" y="26284"/>
                  </a:lnTo>
                  <a:cubicBezTo>
                    <a:pt x="14978" y="26343"/>
                    <a:pt x="15547" y="26370"/>
                    <a:pt x="16084" y="26370"/>
                  </a:cubicBezTo>
                  <a:cubicBezTo>
                    <a:pt x="20383" y="26370"/>
                    <a:pt x="22650" y="24683"/>
                    <a:pt x="22650" y="24683"/>
                  </a:cubicBezTo>
                  <a:cubicBezTo>
                    <a:pt x="23050" y="25183"/>
                    <a:pt x="23484" y="25617"/>
                    <a:pt x="23918" y="26051"/>
                  </a:cubicBezTo>
                  <a:cubicBezTo>
                    <a:pt x="26686" y="24216"/>
                    <a:pt x="29321" y="22181"/>
                    <a:pt x="31790" y="19946"/>
                  </a:cubicBezTo>
                  <a:cubicBezTo>
                    <a:pt x="34625" y="17411"/>
                    <a:pt x="33158" y="9839"/>
                    <a:pt x="33158" y="9839"/>
                  </a:cubicBezTo>
                  <a:lnTo>
                    <a:pt x="33158" y="9839"/>
                  </a:lnTo>
                  <a:cubicBezTo>
                    <a:pt x="35859" y="10573"/>
                    <a:pt x="37894" y="13141"/>
                    <a:pt x="42097" y="15176"/>
                  </a:cubicBezTo>
                  <a:cubicBezTo>
                    <a:pt x="43239" y="15734"/>
                    <a:pt x="44094" y="15972"/>
                    <a:pt x="44711" y="15972"/>
                  </a:cubicBezTo>
                  <a:cubicBezTo>
                    <a:pt x="47299" y="15972"/>
                    <a:pt x="45693" y="11788"/>
                    <a:pt x="43565" y="9605"/>
                  </a:cubicBezTo>
                  <a:cubicBezTo>
                    <a:pt x="36052" y="1845"/>
                    <a:pt x="28311" y="0"/>
                    <a:pt x="224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2600258" y="3443320"/>
              <a:ext cx="723410" cy="963636"/>
            </a:xfrm>
            <a:custGeom>
              <a:rect b="b" l="l" r="r" t="t"/>
              <a:pathLst>
                <a:path extrusionOk="0" h="31060" w="23317">
                  <a:moveTo>
                    <a:pt x="2002" y="1"/>
                  </a:moveTo>
                  <a:cubicBezTo>
                    <a:pt x="2002" y="1"/>
                    <a:pt x="0" y="23884"/>
                    <a:pt x="868" y="24285"/>
                  </a:cubicBezTo>
                  <a:cubicBezTo>
                    <a:pt x="4392" y="25738"/>
                    <a:pt x="5395" y="31060"/>
                    <a:pt x="7860" y="31060"/>
                  </a:cubicBezTo>
                  <a:cubicBezTo>
                    <a:pt x="8055" y="31060"/>
                    <a:pt x="8258" y="31027"/>
                    <a:pt x="8473" y="30956"/>
                  </a:cubicBezTo>
                  <a:cubicBezTo>
                    <a:pt x="10875" y="30122"/>
                    <a:pt x="10241" y="27320"/>
                    <a:pt x="10241" y="27320"/>
                  </a:cubicBezTo>
                  <a:lnTo>
                    <a:pt x="10241" y="27320"/>
                  </a:lnTo>
                  <a:cubicBezTo>
                    <a:pt x="10241" y="27320"/>
                    <a:pt x="11513" y="29045"/>
                    <a:pt x="13191" y="29045"/>
                  </a:cubicBezTo>
                  <a:cubicBezTo>
                    <a:pt x="13600" y="29045"/>
                    <a:pt x="14033" y="28943"/>
                    <a:pt x="14477" y="28688"/>
                  </a:cubicBezTo>
                  <a:cubicBezTo>
                    <a:pt x="16979" y="27287"/>
                    <a:pt x="15178" y="22951"/>
                    <a:pt x="15178" y="22950"/>
                  </a:cubicBezTo>
                  <a:lnTo>
                    <a:pt x="15178" y="22950"/>
                  </a:lnTo>
                  <a:cubicBezTo>
                    <a:pt x="15178" y="22951"/>
                    <a:pt x="16726" y="24866"/>
                    <a:pt x="18495" y="24866"/>
                  </a:cubicBezTo>
                  <a:cubicBezTo>
                    <a:pt x="19049" y="24866"/>
                    <a:pt x="19625" y="24678"/>
                    <a:pt x="20181" y="24185"/>
                  </a:cubicBezTo>
                  <a:cubicBezTo>
                    <a:pt x="23317" y="21349"/>
                    <a:pt x="17046" y="12176"/>
                    <a:pt x="13176" y="7940"/>
                  </a:cubicBezTo>
                  <a:cubicBezTo>
                    <a:pt x="9707" y="4137"/>
                    <a:pt x="4503" y="1268"/>
                    <a:pt x="200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847573" y="3792051"/>
              <a:ext cx="224311" cy="363551"/>
            </a:xfrm>
            <a:custGeom>
              <a:rect b="b" l="l" r="r" t="t"/>
              <a:pathLst>
                <a:path extrusionOk="0" h="11718" w="7230">
                  <a:moveTo>
                    <a:pt x="67" y="1"/>
                  </a:moveTo>
                  <a:cubicBezTo>
                    <a:pt x="34" y="1"/>
                    <a:pt x="1" y="1"/>
                    <a:pt x="34" y="34"/>
                  </a:cubicBezTo>
                  <a:cubicBezTo>
                    <a:pt x="2869" y="3604"/>
                    <a:pt x="5238" y="7506"/>
                    <a:pt x="7139" y="11676"/>
                  </a:cubicBezTo>
                  <a:cubicBezTo>
                    <a:pt x="7149" y="11705"/>
                    <a:pt x="7161" y="11717"/>
                    <a:pt x="7174" y="11717"/>
                  </a:cubicBezTo>
                  <a:cubicBezTo>
                    <a:pt x="7203" y="11717"/>
                    <a:pt x="7229" y="11647"/>
                    <a:pt x="7206" y="11576"/>
                  </a:cubicBezTo>
                  <a:cubicBezTo>
                    <a:pt x="6138" y="6506"/>
                    <a:pt x="2202" y="1602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2718207" y="3916236"/>
              <a:ext cx="202872" cy="376178"/>
            </a:xfrm>
            <a:custGeom>
              <a:rect b="b" l="l" r="r" t="t"/>
              <a:pathLst>
                <a:path extrusionOk="0" h="12125" w="6539">
                  <a:moveTo>
                    <a:pt x="68" y="1"/>
                  </a:moveTo>
                  <a:cubicBezTo>
                    <a:pt x="34" y="1"/>
                    <a:pt x="1" y="34"/>
                    <a:pt x="34" y="34"/>
                  </a:cubicBezTo>
                  <a:cubicBezTo>
                    <a:pt x="2603" y="3804"/>
                    <a:pt x="4771" y="7840"/>
                    <a:pt x="6439" y="12076"/>
                  </a:cubicBezTo>
                  <a:cubicBezTo>
                    <a:pt x="6450" y="12110"/>
                    <a:pt x="6465" y="12124"/>
                    <a:pt x="6480" y="12124"/>
                  </a:cubicBezTo>
                  <a:cubicBezTo>
                    <a:pt x="6509" y="12124"/>
                    <a:pt x="6539" y="12065"/>
                    <a:pt x="6539" y="11976"/>
                  </a:cubicBezTo>
                  <a:cubicBezTo>
                    <a:pt x="5605" y="6806"/>
                    <a:pt x="1769" y="1602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3046275" y="3732052"/>
              <a:ext cx="408816" cy="199863"/>
            </a:xfrm>
            <a:custGeom>
              <a:rect b="b" l="l" r="r" t="t"/>
              <a:pathLst>
                <a:path extrusionOk="0" h="6442" w="13177">
                  <a:moveTo>
                    <a:pt x="34" y="0"/>
                  </a:moveTo>
                  <a:cubicBezTo>
                    <a:pt x="0" y="0"/>
                    <a:pt x="0" y="67"/>
                    <a:pt x="34" y="67"/>
                  </a:cubicBezTo>
                  <a:cubicBezTo>
                    <a:pt x="1168" y="667"/>
                    <a:pt x="2302" y="1301"/>
                    <a:pt x="3369" y="2035"/>
                  </a:cubicBezTo>
                  <a:cubicBezTo>
                    <a:pt x="4470" y="2802"/>
                    <a:pt x="5537" y="3603"/>
                    <a:pt x="6638" y="4337"/>
                  </a:cubicBezTo>
                  <a:cubicBezTo>
                    <a:pt x="7172" y="4704"/>
                    <a:pt x="7739" y="5071"/>
                    <a:pt x="8306" y="5404"/>
                  </a:cubicBezTo>
                  <a:cubicBezTo>
                    <a:pt x="8873" y="5738"/>
                    <a:pt x="9507" y="6038"/>
                    <a:pt x="10141" y="6271"/>
                  </a:cubicBezTo>
                  <a:cubicBezTo>
                    <a:pt x="10446" y="6380"/>
                    <a:pt x="10794" y="6441"/>
                    <a:pt x="11142" y="6441"/>
                  </a:cubicBezTo>
                  <a:cubicBezTo>
                    <a:pt x="11975" y="6441"/>
                    <a:pt x="12808" y="6088"/>
                    <a:pt x="13043" y="5171"/>
                  </a:cubicBezTo>
                  <a:cubicBezTo>
                    <a:pt x="13176" y="4570"/>
                    <a:pt x="13110" y="3936"/>
                    <a:pt x="12843" y="3369"/>
                  </a:cubicBezTo>
                  <a:cubicBezTo>
                    <a:pt x="12442" y="2535"/>
                    <a:pt x="11975" y="1735"/>
                    <a:pt x="11442" y="1001"/>
                  </a:cubicBezTo>
                  <a:cubicBezTo>
                    <a:pt x="11432" y="991"/>
                    <a:pt x="11422" y="987"/>
                    <a:pt x="11413" y="987"/>
                  </a:cubicBezTo>
                  <a:cubicBezTo>
                    <a:pt x="11392" y="987"/>
                    <a:pt x="11375" y="1011"/>
                    <a:pt x="11375" y="1034"/>
                  </a:cubicBezTo>
                  <a:cubicBezTo>
                    <a:pt x="11942" y="1835"/>
                    <a:pt x="12376" y="2736"/>
                    <a:pt x="12676" y="3703"/>
                  </a:cubicBezTo>
                  <a:cubicBezTo>
                    <a:pt x="12809" y="4337"/>
                    <a:pt x="12809" y="5137"/>
                    <a:pt x="12242" y="5604"/>
                  </a:cubicBezTo>
                  <a:cubicBezTo>
                    <a:pt x="11931" y="5853"/>
                    <a:pt x="11582" y="5950"/>
                    <a:pt x="11219" y="5950"/>
                  </a:cubicBezTo>
                  <a:cubicBezTo>
                    <a:pt x="10416" y="5950"/>
                    <a:pt x="9550" y="5472"/>
                    <a:pt x="8907" y="5104"/>
                  </a:cubicBezTo>
                  <a:cubicBezTo>
                    <a:pt x="7839" y="4537"/>
                    <a:pt x="6838" y="3903"/>
                    <a:pt x="5871" y="3203"/>
                  </a:cubicBezTo>
                  <a:cubicBezTo>
                    <a:pt x="3903" y="1835"/>
                    <a:pt x="2369" y="7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3045220" y="3732052"/>
              <a:ext cx="215313" cy="489637"/>
            </a:xfrm>
            <a:custGeom>
              <a:rect b="b" l="l" r="r" t="t"/>
              <a:pathLst>
                <a:path extrusionOk="0" h="15782" w="6940">
                  <a:moveTo>
                    <a:pt x="68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1102" y="1335"/>
                    <a:pt x="4371" y="6872"/>
                    <a:pt x="4971" y="8206"/>
                  </a:cubicBezTo>
                  <a:cubicBezTo>
                    <a:pt x="5638" y="9574"/>
                    <a:pt x="6105" y="11041"/>
                    <a:pt x="6305" y="12543"/>
                  </a:cubicBezTo>
                  <a:cubicBezTo>
                    <a:pt x="6405" y="13210"/>
                    <a:pt x="6272" y="13910"/>
                    <a:pt x="5905" y="14511"/>
                  </a:cubicBezTo>
                  <a:cubicBezTo>
                    <a:pt x="5538" y="14944"/>
                    <a:pt x="4971" y="15244"/>
                    <a:pt x="4404" y="15311"/>
                  </a:cubicBezTo>
                  <a:cubicBezTo>
                    <a:pt x="4299" y="15324"/>
                    <a:pt x="4193" y="15331"/>
                    <a:pt x="4088" y="15331"/>
                  </a:cubicBezTo>
                  <a:cubicBezTo>
                    <a:pt x="2852" y="15331"/>
                    <a:pt x="1603" y="14468"/>
                    <a:pt x="835" y="13577"/>
                  </a:cubicBezTo>
                  <a:cubicBezTo>
                    <a:pt x="825" y="13567"/>
                    <a:pt x="812" y="13563"/>
                    <a:pt x="800" y="13563"/>
                  </a:cubicBezTo>
                  <a:cubicBezTo>
                    <a:pt x="771" y="13563"/>
                    <a:pt x="744" y="13586"/>
                    <a:pt x="768" y="13610"/>
                  </a:cubicBezTo>
                  <a:cubicBezTo>
                    <a:pt x="1268" y="14344"/>
                    <a:pt x="1902" y="14944"/>
                    <a:pt x="2669" y="15378"/>
                  </a:cubicBezTo>
                  <a:cubicBezTo>
                    <a:pt x="3151" y="15657"/>
                    <a:pt x="3690" y="15781"/>
                    <a:pt x="4228" y="15781"/>
                  </a:cubicBezTo>
                  <a:cubicBezTo>
                    <a:pt x="4399" y="15781"/>
                    <a:pt x="4569" y="15769"/>
                    <a:pt x="4738" y="15745"/>
                  </a:cubicBezTo>
                  <a:cubicBezTo>
                    <a:pt x="5338" y="15611"/>
                    <a:pt x="6939" y="15144"/>
                    <a:pt x="6939" y="12709"/>
                  </a:cubicBezTo>
                  <a:cubicBezTo>
                    <a:pt x="6939" y="11108"/>
                    <a:pt x="6172" y="9240"/>
                    <a:pt x="5505" y="7772"/>
                  </a:cubicBezTo>
                  <a:cubicBezTo>
                    <a:pt x="4838" y="6305"/>
                    <a:pt x="1902" y="1735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762365" y="2820160"/>
              <a:ext cx="1607250" cy="1726789"/>
            </a:xfrm>
            <a:custGeom>
              <a:rect b="b" l="l" r="r" t="t"/>
              <a:pathLst>
                <a:path extrusionOk="0" h="55658" w="51805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762365" y="2820160"/>
              <a:ext cx="1607250" cy="1726789"/>
            </a:xfrm>
            <a:custGeom>
              <a:rect b="b" l="l" r="r" t="t"/>
              <a:pathLst>
                <a:path extrusionOk="0" h="55658" w="51805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1181485" y="3754823"/>
              <a:ext cx="539214" cy="243236"/>
            </a:xfrm>
            <a:custGeom>
              <a:rect b="b" l="l" r="r" t="t"/>
              <a:pathLst>
                <a:path extrusionOk="0" h="7840" w="17380">
                  <a:moveTo>
                    <a:pt x="17346" y="0"/>
                  </a:moveTo>
                  <a:cubicBezTo>
                    <a:pt x="15979" y="400"/>
                    <a:pt x="14644" y="801"/>
                    <a:pt x="13310" y="1201"/>
                  </a:cubicBezTo>
                  <a:cubicBezTo>
                    <a:pt x="8573" y="2702"/>
                    <a:pt x="4104" y="4904"/>
                    <a:pt x="34" y="7739"/>
                  </a:cubicBezTo>
                  <a:cubicBezTo>
                    <a:pt x="1" y="7772"/>
                    <a:pt x="1" y="7806"/>
                    <a:pt x="34" y="7839"/>
                  </a:cubicBezTo>
                  <a:cubicBezTo>
                    <a:pt x="1268" y="7172"/>
                    <a:pt x="2502" y="6505"/>
                    <a:pt x="3737" y="5871"/>
                  </a:cubicBezTo>
                  <a:cubicBezTo>
                    <a:pt x="5938" y="4804"/>
                    <a:pt x="8173" y="3769"/>
                    <a:pt x="10408" y="2769"/>
                  </a:cubicBezTo>
                  <a:cubicBezTo>
                    <a:pt x="12676" y="1735"/>
                    <a:pt x="14978" y="834"/>
                    <a:pt x="17346" y="67"/>
                  </a:cubicBezTo>
                  <a:cubicBezTo>
                    <a:pt x="17380" y="67"/>
                    <a:pt x="17380" y="0"/>
                    <a:pt x="17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1595424" y="3356642"/>
              <a:ext cx="424794" cy="445829"/>
            </a:xfrm>
            <a:custGeom>
              <a:rect b="b" l="l" r="r" t="t"/>
              <a:pathLst>
                <a:path extrusionOk="0" h="14370" w="13692">
                  <a:moveTo>
                    <a:pt x="5154" y="1"/>
                  </a:moveTo>
                  <a:cubicBezTo>
                    <a:pt x="5146" y="1"/>
                    <a:pt x="5137" y="9"/>
                    <a:pt x="5137" y="26"/>
                  </a:cubicBezTo>
                  <a:cubicBezTo>
                    <a:pt x="4470" y="1894"/>
                    <a:pt x="3770" y="3762"/>
                    <a:pt x="3136" y="5630"/>
                  </a:cubicBezTo>
                  <a:cubicBezTo>
                    <a:pt x="2502" y="7498"/>
                    <a:pt x="0" y="14370"/>
                    <a:pt x="34" y="14370"/>
                  </a:cubicBezTo>
                  <a:cubicBezTo>
                    <a:pt x="34" y="14370"/>
                    <a:pt x="13310" y="9700"/>
                    <a:pt x="13577" y="9566"/>
                  </a:cubicBezTo>
                  <a:cubicBezTo>
                    <a:pt x="13691" y="9537"/>
                    <a:pt x="13658" y="9386"/>
                    <a:pt x="13583" y="9386"/>
                  </a:cubicBezTo>
                  <a:cubicBezTo>
                    <a:pt x="13571" y="9386"/>
                    <a:pt x="13558" y="9390"/>
                    <a:pt x="13543" y="9399"/>
                  </a:cubicBezTo>
                  <a:cubicBezTo>
                    <a:pt x="13310" y="9433"/>
                    <a:pt x="1235" y="13436"/>
                    <a:pt x="834" y="13636"/>
                  </a:cubicBezTo>
                  <a:cubicBezTo>
                    <a:pt x="868" y="13436"/>
                    <a:pt x="3036" y="7031"/>
                    <a:pt x="3370" y="6064"/>
                  </a:cubicBezTo>
                  <a:cubicBezTo>
                    <a:pt x="3403" y="5964"/>
                    <a:pt x="3436" y="5897"/>
                    <a:pt x="3470" y="5797"/>
                  </a:cubicBezTo>
                  <a:cubicBezTo>
                    <a:pt x="3670" y="5363"/>
                    <a:pt x="3903" y="4963"/>
                    <a:pt x="4103" y="4529"/>
                  </a:cubicBezTo>
                  <a:cubicBezTo>
                    <a:pt x="4370" y="3995"/>
                    <a:pt x="4637" y="3428"/>
                    <a:pt x="4871" y="2861"/>
                  </a:cubicBezTo>
                  <a:lnTo>
                    <a:pt x="4871" y="2861"/>
                  </a:lnTo>
                  <a:lnTo>
                    <a:pt x="4037" y="4496"/>
                  </a:lnTo>
                  <a:cubicBezTo>
                    <a:pt x="3903" y="4729"/>
                    <a:pt x="3770" y="4996"/>
                    <a:pt x="3636" y="5230"/>
                  </a:cubicBezTo>
                  <a:cubicBezTo>
                    <a:pt x="3870" y="4596"/>
                    <a:pt x="4070" y="3929"/>
                    <a:pt x="4270" y="3228"/>
                  </a:cubicBezTo>
                  <a:cubicBezTo>
                    <a:pt x="4604" y="2161"/>
                    <a:pt x="4904" y="1093"/>
                    <a:pt x="5171" y="26"/>
                  </a:cubicBezTo>
                  <a:cubicBezTo>
                    <a:pt x="5171" y="9"/>
                    <a:pt x="5162" y="1"/>
                    <a:pt x="5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1847207" y="3744617"/>
              <a:ext cx="303642" cy="635764"/>
            </a:xfrm>
            <a:custGeom>
              <a:rect b="b" l="l" r="r" t="t"/>
              <a:pathLst>
                <a:path extrusionOk="0" h="20492" w="9787">
                  <a:moveTo>
                    <a:pt x="79" y="0"/>
                  </a:moveTo>
                  <a:cubicBezTo>
                    <a:pt x="41" y="0"/>
                    <a:pt x="1" y="39"/>
                    <a:pt x="24" y="62"/>
                  </a:cubicBezTo>
                  <a:cubicBezTo>
                    <a:pt x="1158" y="2764"/>
                    <a:pt x="2325" y="5466"/>
                    <a:pt x="3593" y="8135"/>
                  </a:cubicBezTo>
                  <a:cubicBezTo>
                    <a:pt x="4860" y="10803"/>
                    <a:pt x="6095" y="13438"/>
                    <a:pt x="7362" y="16074"/>
                  </a:cubicBezTo>
                  <a:cubicBezTo>
                    <a:pt x="8096" y="17575"/>
                    <a:pt x="8897" y="19043"/>
                    <a:pt x="9731" y="20477"/>
                  </a:cubicBezTo>
                  <a:cubicBezTo>
                    <a:pt x="9731" y="20488"/>
                    <a:pt x="9738" y="20492"/>
                    <a:pt x="9747" y="20492"/>
                  </a:cubicBezTo>
                  <a:cubicBezTo>
                    <a:pt x="9764" y="20492"/>
                    <a:pt x="9786" y="20477"/>
                    <a:pt x="9764" y="20477"/>
                  </a:cubicBezTo>
                  <a:cubicBezTo>
                    <a:pt x="8730" y="17708"/>
                    <a:pt x="7496" y="15040"/>
                    <a:pt x="6228" y="12371"/>
                  </a:cubicBezTo>
                  <a:cubicBezTo>
                    <a:pt x="4960" y="9736"/>
                    <a:pt x="3760" y="7067"/>
                    <a:pt x="2425" y="4465"/>
                  </a:cubicBezTo>
                  <a:cubicBezTo>
                    <a:pt x="1658" y="2964"/>
                    <a:pt x="891" y="1497"/>
                    <a:pt x="124" y="29"/>
                  </a:cubicBezTo>
                  <a:cubicBezTo>
                    <a:pt x="113" y="8"/>
                    <a:pt x="97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1002451" y="4317054"/>
              <a:ext cx="1386818" cy="231943"/>
            </a:xfrm>
            <a:custGeom>
              <a:rect b="b" l="l" r="r" t="t"/>
              <a:pathLst>
                <a:path extrusionOk="0" h="7476" w="44700">
                  <a:moveTo>
                    <a:pt x="42997" y="0"/>
                  </a:moveTo>
                  <a:cubicBezTo>
                    <a:pt x="42937" y="0"/>
                    <a:pt x="42908" y="62"/>
                    <a:pt x="42965" y="157"/>
                  </a:cubicBezTo>
                  <a:cubicBezTo>
                    <a:pt x="43332" y="824"/>
                    <a:pt x="43599" y="1591"/>
                    <a:pt x="43932" y="2258"/>
                  </a:cubicBezTo>
                  <a:cubicBezTo>
                    <a:pt x="43298" y="2392"/>
                    <a:pt x="42665" y="2492"/>
                    <a:pt x="42064" y="2625"/>
                  </a:cubicBezTo>
                  <a:cubicBezTo>
                    <a:pt x="41364" y="2759"/>
                    <a:pt x="40630" y="2926"/>
                    <a:pt x="39929" y="3059"/>
                  </a:cubicBezTo>
                  <a:lnTo>
                    <a:pt x="35693" y="3893"/>
                  </a:lnTo>
                  <a:cubicBezTo>
                    <a:pt x="32858" y="4427"/>
                    <a:pt x="29989" y="4894"/>
                    <a:pt x="27120" y="5294"/>
                  </a:cubicBezTo>
                  <a:cubicBezTo>
                    <a:pt x="21349" y="6161"/>
                    <a:pt x="15545" y="6695"/>
                    <a:pt x="9741" y="6928"/>
                  </a:cubicBezTo>
                  <a:cubicBezTo>
                    <a:pt x="8545" y="6977"/>
                    <a:pt x="7348" y="7008"/>
                    <a:pt x="6151" y="7008"/>
                  </a:cubicBezTo>
                  <a:cubicBezTo>
                    <a:pt x="5714" y="7008"/>
                    <a:pt x="5276" y="7004"/>
                    <a:pt x="4838" y="6995"/>
                  </a:cubicBezTo>
                  <a:cubicBezTo>
                    <a:pt x="3236" y="6995"/>
                    <a:pt x="1635" y="6928"/>
                    <a:pt x="34" y="6762"/>
                  </a:cubicBezTo>
                  <a:cubicBezTo>
                    <a:pt x="1" y="6762"/>
                    <a:pt x="1" y="6828"/>
                    <a:pt x="34" y="6862"/>
                  </a:cubicBezTo>
                  <a:cubicBezTo>
                    <a:pt x="1435" y="7129"/>
                    <a:pt x="2803" y="7329"/>
                    <a:pt x="4204" y="7395"/>
                  </a:cubicBezTo>
                  <a:cubicBezTo>
                    <a:pt x="5303" y="7444"/>
                    <a:pt x="6384" y="7475"/>
                    <a:pt x="7460" y="7475"/>
                  </a:cubicBezTo>
                  <a:cubicBezTo>
                    <a:pt x="7854" y="7475"/>
                    <a:pt x="8247" y="7471"/>
                    <a:pt x="8640" y="7462"/>
                  </a:cubicBezTo>
                  <a:cubicBezTo>
                    <a:pt x="11576" y="7429"/>
                    <a:pt x="14511" y="7262"/>
                    <a:pt x="17447" y="6995"/>
                  </a:cubicBezTo>
                  <a:cubicBezTo>
                    <a:pt x="23217" y="6461"/>
                    <a:pt x="29022" y="5661"/>
                    <a:pt x="34726" y="4660"/>
                  </a:cubicBezTo>
                  <a:cubicBezTo>
                    <a:pt x="36360" y="4360"/>
                    <a:pt x="37961" y="4060"/>
                    <a:pt x="39529" y="3759"/>
                  </a:cubicBezTo>
                  <a:cubicBezTo>
                    <a:pt x="40363" y="3593"/>
                    <a:pt x="41164" y="3426"/>
                    <a:pt x="41964" y="3259"/>
                  </a:cubicBezTo>
                  <a:cubicBezTo>
                    <a:pt x="42765" y="3059"/>
                    <a:pt x="44699" y="2759"/>
                    <a:pt x="44633" y="2625"/>
                  </a:cubicBezTo>
                  <a:cubicBezTo>
                    <a:pt x="44166" y="1891"/>
                    <a:pt x="43632" y="857"/>
                    <a:pt x="43165" y="124"/>
                  </a:cubicBezTo>
                  <a:cubicBezTo>
                    <a:pt x="43107" y="37"/>
                    <a:pt x="43043" y="0"/>
                    <a:pt x="42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1848944" y="2431131"/>
              <a:ext cx="411950" cy="605484"/>
            </a:xfrm>
            <a:custGeom>
              <a:rect b="b" l="l" r="r" t="t"/>
              <a:pathLst>
                <a:path extrusionOk="0" h="19516" w="13278">
                  <a:moveTo>
                    <a:pt x="744" y="1"/>
                  </a:moveTo>
                  <a:cubicBezTo>
                    <a:pt x="651" y="1"/>
                    <a:pt x="601" y="13"/>
                    <a:pt x="601" y="38"/>
                  </a:cubicBezTo>
                  <a:cubicBezTo>
                    <a:pt x="668" y="2039"/>
                    <a:pt x="601" y="4241"/>
                    <a:pt x="468" y="6209"/>
                  </a:cubicBezTo>
                  <a:cubicBezTo>
                    <a:pt x="301" y="9444"/>
                    <a:pt x="1" y="12080"/>
                    <a:pt x="134" y="12346"/>
                  </a:cubicBezTo>
                  <a:cubicBezTo>
                    <a:pt x="2094" y="15622"/>
                    <a:pt x="6665" y="19515"/>
                    <a:pt x="9647" y="19515"/>
                  </a:cubicBezTo>
                  <a:cubicBezTo>
                    <a:pt x="9915" y="19515"/>
                    <a:pt x="10170" y="19484"/>
                    <a:pt x="10408" y="19418"/>
                  </a:cubicBezTo>
                  <a:cubicBezTo>
                    <a:pt x="13244" y="18651"/>
                    <a:pt x="12810" y="12880"/>
                    <a:pt x="12477" y="11346"/>
                  </a:cubicBezTo>
                  <a:cubicBezTo>
                    <a:pt x="12477" y="11279"/>
                    <a:pt x="12477" y="11246"/>
                    <a:pt x="12477" y="11212"/>
                  </a:cubicBezTo>
                  <a:cubicBezTo>
                    <a:pt x="12410" y="10945"/>
                    <a:pt x="12376" y="10645"/>
                    <a:pt x="12343" y="10378"/>
                  </a:cubicBezTo>
                  <a:cubicBezTo>
                    <a:pt x="12210" y="6876"/>
                    <a:pt x="13277" y="2639"/>
                    <a:pt x="13277" y="2639"/>
                  </a:cubicBezTo>
                  <a:cubicBezTo>
                    <a:pt x="13277" y="2639"/>
                    <a:pt x="2136" y="1"/>
                    <a:pt x="74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1891383" y="2434357"/>
              <a:ext cx="370532" cy="352971"/>
            </a:xfrm>
            <a:custGeom>
              <a:rect b="b" l="l" r="r" t="t"/>
              <a:pathLst>
                <a:path extrusionOk="0" h="11377" w="11943">
                  <a:moveTo>
                    <a:pt x="1" y="0"/>
                  </a:moveTo>
                  <a:cubicBezTo>
                    <a:pt x="697" y="3349"/>
                    <a:pt x="3073" y="11376"/>
                    <a:pt x="9718" y="11376"/>
                  </a:cubicBezTo>
                  <a:cubicBezTo>
                    <a:pt x="9759" y="11376"/>
                    <a:pt x="9800" y="11376"/>
                    <a:pt x="9841" y="11375"/>
                  </a:cubicBezTo>
                  <a:cubicBezTo>
                    <a:pt x="10275" y="11375"/>
                    <a:pt x="10708" y="11308"/>
                    <a:pt x="11109" y="11242"/>
                  </a:cubicBezTo>
                  <a:cubicBezTo>
                    <a:pt x="11109" y="11208"/>
                    <a:pt x="11109" y="11142"/>
                    <a:pt x="11109" y="11108"/>
                  </a:cubicBezTo>
                  <a:cubicBezTo>
                    <a:pt x="11042" y="10841"/>
                    <a:pt x="11008" y="10575"/>
                    <a:pt x="11008" y="10274"/>
                  </a:cubicBezTo>
                  <a:cubicBezTo>
                    <a:pt x="10842" y="6772"/>
                    <a:pt x="11942" y="2535"/>
                    <a:pt x="11942" y="2535"/>
                  </a:cubicBezTo>
                  <a:cubicBezTo>
                    <a:pt x="11942" y="2535"/>
                    <a:pt x="2736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2303244" y="2079298"/>
              <a:ext cx="312577" cy="345960"/>
            </a:xfrm>
            <a:custGeom>
              <a:rect b="b" l="l" r="r" t="t"/>
              <a:pathLst>
                <a:path extrusionOk="0" h="11151" w="10075">
                  <a:moveTo>
                    <a:pt x="5140" y="1"/>
                  </a:moveTo>
                  <a:cubicBezTo>
                    <a:pt x="2510" y="1"/>
                    <a:pt x="298" y="2335"/>
                    <a:pt x="134" y="5374"/>
                  </a:cubicBezTo>
                  <a:cubicBezTo>
                    <a:pt x="1" y="8443"/>
                    <a:pt x="2069" y="11045"/>
                    <a:pt x="4804" y="11145"/>
                  </a:cubicBezTo>
                  <a:cubicBezTo>
                    <a:pt x="4876" y="11149"/>
                    <a:pt x="4948" y="11150"/>
                    <a:pt x="5019" y="11150"/>
                  </a:cubicBezTo>
                  <a:cubicBezTo>
                    <a:pt x="7627" y="11150"/>
                    <a:pt x="9811" y="8795"/>
                    <a:pt x="9941" y="5808"/>
                  </a:cubicBezTo>
                  <a:cubicBezTo>
                    <a:pt x="10075" y="2739"/>
                    <a:pt x="8006" y="137"/>
                    <a:pt x="5305" y="4"/>
                  </a:cubicBezTo>
                  <a:cubicBezTo>
                    <a:pt x="5249" y="2"/>
                    <a:pt x="5194" y="1"/>
                    <a:pt x="51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253576" y="2064748"/>
              <a:ext cx="346735" cy="384307"/>
            </a:xfrm>
            <a:custGeom>
              <a:rect b="b" l="l" r="r" t="t"/>
              <a:pathLst>
                <a:path extrusionOk="0" h="12387" w="11176">
                  <a:moveTo>
                    <a:pt x="5656" y="1"/>
                  </a:moveTo>
                  <a:cubicBezTo>
                    <a:pt x="2747" y="1"/>
                    <a:pt x="298" y="2623"/>
                    <a:pt x="167" y="5943"/>
                  </a:cubicBezTo>
                  <a:cubicBezTo>
                    <a:pt x="1" y="9379"/>
                    <a:pt x="2302" y="12248"/>
                    <a:pt x="5304" y="12381"/>
                  </a:cubicBezTo>
                  <a:cubicBezTo>
                    <a:pt x="5377" y="12385"/>
                    <a:pt x="5450" y="12386"/>
                    <a:pt x="5523" y="12386"/>
                  </a:cubicBezTo>
                  <a:cubicBezTo>
                    <a:pt x="8430" y="12386"/>
                    <a:pt x="10879" y="9796"/>
                    <a:pt x="11042" y="6444"/>
                  </a:cubicBezTo>
                  <a:cubicBezTo>
                    <a:pt x="11175" y="3008"/>
                    <a:pt x="8874" y="139"/>
                    <a:pt x="5871" y="6"/>
                  </a:cubicBezTo>
                  <a:cubicBezTo>
                    <a:pt x="5799" y="3"/>
                    <a:pt x="5727" y="1"/>
                    <a:pt x="5656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1846896" y="1773101"/>
              <a:ext cx="698590" cy="953615"/>
            </a:xfrm>
            <a:custGeom>
              <a:rect b="b" l="l" r="r" t="t"/>
              <a:pathLst>
                <a:path extrusionOk="0" h="30737" w="22517">
                  <a:moveTo>
                    <a:pt x="11877" y="1"/>
                  </a:moveTo>
                  <a:cubicBezTo>
                    <a:pt x="8055" y="1"/>
                    <a:pt x="4155" y="1793"/>
                    <a:pt x="2302" y="5270"/>
                  </a:cubicBezTo>
                  <a:cubicBezTo>
                    <a:pt x="134" y="9407"/>
                    <a:pt x="0" y="22516"/>
                    <a:pt x="2569" y="25919"/>
                  </a:cubicBezTo>
                  <a:cubicBezTo>
                    <a:pt x="4780" y="28887"/>
                    <a:pt x="8288" y="30737"/>
                    <a:pt x="11714" y="30737"/>
                  </a:cubicBezTo>
                  <a:cubicBezTo>
                    <a:pt x="14025" y="30737"/>
                    <a:pt x="16299" y="29895"/>
                    <a:pt x="18113" y="27987"/>
                  </a:cubicBezTo>
                  <a:cubicBezTo>
                    <a:pt x="22516" y="23350"/>
                    <a:pt x="22383" y="6305"/>
                    <a:pt x="19414" y="3036"/>
                  </a:cubicBezTo>
                  <a:cubicBezTo>
                    <a:pt x="17533" y="998"/>
                    <a:pt x="14727" y="1"/>
                    <a:pt x="11877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2227703" y="2250887"/>
              <a:ext cx="34190" cy="72785"/>
            </a:xfrm>
            <a:custGeom>
              <a:rect b="b" l="l" r="r" t="t"/>
              <a:pathLst>
                <a:path extrusionOk="0" h="2346" w="1102">
                  <a:moveTo>
                    <a:pt x="928" y="1"/>
                  </a:moveTo>
                  <a:cubicBezTo>
                    <a:pt x="912" y="1"/>
                    <a:pt x="868" y="50"/>
                    <a:pt x="868" y="77"/>
                  </a:cubicBezTo>
                  <a:cubicBezTo>
                    <a:pt x="901" y="977"/>
                    <a:pt x="801" y="1978"/>
                    <a:pt x="34" y="2312"/>
                  </a:cubicBezTo>
                  <a:cubicBezTo>
                    <a:pt x="1" y="2312"/>
                    <a:pt x="1" y="2345"/>
                    <a:pt x="34" y="2345"/>
                  </a:cubicBezTo>
                  <a:cubicBezTo>
                    <a:pt x="1001" y="2178"/>
                    <a:pt x="1101" y="844"/>
                    <a:pt x="935" y="10"/>
                  </a:cubicBezTo>
                  <a:cubicBezTo>
                    <a:pt x="935" y="4"/>
                    <a:pt x="932" y="1"/>
                    <a:pt x="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186784" y="2223214"/>
              <a:ext cx="80913" cy="88049"/>
            </a:xfrm>
            <a:custGeom>
              <a:rect b="b" l="l" r="r" t="t"/>
              <a:pathLst>
                <a:path extrusionOk="0" h="2838" w="2608">
                  <a:moveTo>
                    <a:pt x="1404" y="0"/>
                  </a:moveTo>
                  <a:cubicBezTo>
                    <a:pt x="18" y="0"/>
                    <a:pt x="1" y="2771"/>
                    <a:pt x="1286" y="2837"/>
                  </a:cubicBezTo>
                  <a:cubicBezTo>
                    <a:pt x="1301" y="2838"/>
                    <a:pt x="1316" y="2838"/>
                    <a:pt x="1331" y="2838"/>
                  </a:cubicBezTo>
                  <a:cubicBezTo>
                    <a:pt x="2588" y="2838"/>
                    <a:pt x="2607" y="67"/>
                    <a:pt x="1453" y="1"/>
                  </a:cubicBezTo>
                  <a:cubicBezTo>
                    <a:pt x="1436" y="1"/>
                    <a:pt x="1420" y="0"/>
                    <a:pt x="1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403634" y="2254082"/>
              <a:ext cx="35213" cy="72692"/>
            </a:xfrm>
            <a:custGeom>
              <a:rect b="b" l="l" r="r" t="t"/>
              <a:pathLst>
                <a:path extrusionOk="0" h="2343" w="1135">
                  <a:moveTo>
                    <a:pt x="204" y="0"/>
                  </a:moveTo>
                  <a:cubicBezTo>
                    <a:pt x="202" y="0"/>
                    <a:pt x="201" y="2"/>
                    <a:pt x="201" y="7"/>
                  </a:cubicBezTo>
                  <a:cubicBezTo>
                    <a:pt x="0" y="841"/>
                    <a:pt x="134" y="2209"/>
                    <a:pt x="1101" y="2342"/>
                  </a:cubicBezTo>
                  <a:cubicBezTo>
                    <a:pt x="1101" y="2342"/>
                    <a:pt x="1135" y="2309"/>
                    <a:pt x="1101" y="2309"/>
                  </a:cubicBezTo>
                  <a:cubicBezTo>
                    <a:pt x="334" y="2009"/>
                    <a:pt x="234" y="975"/>
                    <a:pt x="267" y="107"/>
                  </a:cubicBezTo>
                  <a:cubicBezTo>
                    <a:pt x="267" y="79"/>
                    <a:pt x="218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2397864" y="2227309"/>
              <a:ext cx="82713" cy="88111"/>
            </a:xfrm>
            <a:custGeom>
              <a:rect b="b" l="l" r="r" t="t"/>
              <a:pathLst>
                <a:path extrusionOk="0" h="2840" w="2666">
                  <a:moveTo>
                    <a:pt x="1260" y="0"/>
                  </a:moveTo>
                  <a:cubicBezTo>
                    <a:pt x="1236" y="0"/>
                    <a:pt x="1212" y="1"/>
                    <a:pt x="1187" y="3"/>
                  </a:cubicBezTo>
                  <a:cubicBezTo>
                    <a:pt x="0" y="36"/>
                    <a:pt x="52" y="2839"/>
                    <a:pt x="1310" y="2839"/>
                  </a:cubicBezTo>
                  <a:cubicBezTo>
                    <a:pt x="1324" y="2839"/>
                    <a:pt x="1339" y="2839"/>
                    <a:pt x="1354" y="2838"/>
                  </a:cubicBezTo>
                  <a:cubicBezTo>
                    <a:pt x="2665" y="2740"/>
                    <a:pt x="2623" y="0"/>
                    <a:pt x="1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2164571" y="2097509"/>
              <a:ext cx="104554" cy="55411"/>
            </a:xfrm>
            <a:custGeom>
              <a:rect b="b" l="l" r="r" t="t"/>
              <a:pathLst>
                <a:path extrusionOk="0" h="1786" w="3370">
                  <a:moveTo>
                    <a:pt x="2172" y="1"/>
                  </a:moveTo>
                  <a:cubicBezTo>
                    <a:pt x="2038" y="1"/>
                    <a:pt x="1902" y="17"/>
                    <a:pt x="1769" y="51"/>
                  </a:cubicBezTo>
                  <a:cubicBezTo>
                    <a:pt x="1235" y="84"/>
                    <a:pt x="735" y="317"/>
                    <a:pt x="368" y="718"/>
                  </a:cubicBezTo>
                  <a:cubicBezTo>
                    <a:pt x="1" y="1151"/>
                    <a:pt x="334" y="1785"/>
                    <a:pt x="868" y="1785"/>
                  </a:cubicBezTo>
                  <a:cubicBezTo>
                    <a:pt x="1302" y="1752"/>
                    <a:pt x="1635" y="1652"/>
                    <a:pt x="2036" y="1618"/>
                  </a:cubicBezTo>
                  <a:cubicBezTo>
                    <a:pt x="2469" y="1585"/>
                    <a:pt x="2870" y="1452"/>
                    <a:pt x="3203" y="1185"/>
                  </a:cubicBezTo>
                  <a:cubicBezTo>
                    <a:pt x="3370" y="985"/>
                    <a:pt x="3370" y="684"/>
                    <a:pt x="3237" y="451"/>
                  </a:cubicBezTo>
                  <a:cubicBezTo>
                    <a:pt x="2961" y="151"/>
                    <a:pt x="2574" y="1"/>
                    <a:pt x="2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2402611" y="2102814"/>
              <a:ext cx="101855" cy="59754"/>
            </a:xfrm>
            <a:custGeom>
              <a:rect b="b" l="l" r="r" t="t"/>
              <a:pathLst>
                <a:path extrusionOk="0" h="1926" w="3283">
                  <a:moveTo>
                    <a:pt x="1209" y="0"/>
                  </a:moveTo>
                  <a:cubicBezTo>
                    <a:pt x="853" y="0"/>
                    <a:pt x="496" y="119"/>
                    <a:pt x="200" y="347"/>
                  </a:cubicBezTo>
                  <a:cubicBezTo>
                    <a:pt x="33" y="547"/>
                    <a:pt x="0" y="847"/>
                    <a:pt x="167" y="1080"/>
                  </a:cubicBezTo>
                  <a:cubicBezTo>
                    <a:pt x="467" y="1381"/>
                    <a:pt x="834" y="1547"/>
                    <a:pt x="1234" y="1614"/>
                  </a:cubicBezTo>
                  <a:cubicBezTo>
                    <a:pt x="1601" y="1714"/>
                    <a:pt x="2001" y="1814"/>
                    <a:pt x="2368" y="1914"/>
                  </a:cubicBezTo>
                  <a:cubicBezTo>
                    <a:pt x="2408" y="1922"/>
                    <a:pt x="2447" y="1925"/>
                    <a:pt x="2486" y="1925"/>
                  </a:cubicBezTo>
                  <a:cubicBezTo>
                    <a:pt x="2958" y="1925"/>
                    <a:pt x="3282" y="1379"/>
                    <a:pt x="3036" y="947"/>
                  </a:cubicBezTo>
                  <a:cubicBezTo>
                    <a:pt x="2702" y="513"/>
                    <a:pt x="2235" y="213"/>
                    <a:pt x="1701" y="80"/>
                  </a:cubicBezTo>
                  <a:cubicBezTo>
                    <a:pt x="1542" y="27"/>
                    <a:pt x="1375" y="0"/>
                    <a:pt x="12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2235552" y="2128563"/>
              <a:ext cx="160865" cy="339569"/>
            </a:xfrm>
            <a:custGeom>
              <a:rect b="b" l="l" r="r" t="t"/>
              <a:pathLst>
                <a:path extrusionOk="0" h="10945" w="5185">
                  <a:moveTo>
                    <a:pt x="4080" y="0"/>
                  </a:moveTo>
                  <a:cubicBezTo>
                    <a:pt x="4042" y="0"/>
                    <a:pt x="4001" y="17"/>
                    <a:pt x="3984" y="50"/>
                  </a:cubicBezTo>
                  <a:cubicBezTo>
                    <a:pt x="3984" y="2886"/>
                    <a:pt x="4518" y="5721"/>
                    <a:pt x="4584" y="8556"/>
                  </a:cubicBezTo>
                  <a:cubicBezTo>
                    <a:pt x="4117" y="8323"/>
                    <a:pt x="3650" y="8189"/>
                    <a:pt x="3150" y="8089"/>
                  </a:cubicBezTo>
                  <a:lnTo>
                    <a:pt x="3150" y="8089"/>
                  </a:lnTo>
                  <a:cubicBezTo>
                    <a:pt x="3050" y="8123"/>
                    <a:pt x="3284" y="10091"/>
                    <a:pt x="3250" y="10391"/>
                  </a:cubicBezTo>
                  <a:cubicBezTo>
                    <a:pt x="3250" y="10424"/>
                    <a:pt x="3250" y="10424"/>
                    <a:pt x="3250" y="10424"/>
                  </a:cubicBezTo>
                  <a:cubicBezTo>
                    <a:pt x="3097" y="10442"/>
                    <a:pt x="2948" y="10451"/>
                    <a:pt x="2804" y="10451"/>
                  </a:cubicBezTo>
                  <a:cubicBezTo>
                    <a:pt x="1877" y="10451"/>
                    <a:pt x="1100" y="10087"/>
                    <a:pt x="148" y="9424"/>
                  </a:cubicBezTo>
                  <a:cubicBezTo>
                    <a:pt x="119" y="9404"/>
                    <a:pt x="92" y="9396"/>
                    <a:pt x="71" y="9396"/>
                  </a:cubicBezTo>
                  <a:cubicBezTo>
                    <a:pt x="20" y="9396"/>
                    <a:pt x="1" y="9443"/>
                    <a:pt x="48" y="9490"/>
                  </a:cubicBezTo>
                  <a:cubicBezTo>
                    <a:pt x="482" y="10224"/>
                    <a:pt x="1182" y="10691"/>
                    <a:pt x="2016" y="10858"/>
                  </a:cubicBezTo>
                  <a:cubicBezTo>
                    <a:pt x="2249" y="10921"/>
                    <a:pt x="2481" y="10945"/>
                    <a:pt x="2714" y="10945"/>
                  </a:cubicBezTo>
                  <a:cubicBezTo>
                    <a:pt x="2848" y="10945"/>
                    <a:pt x="2982" y="10937"/>
                    <a:pt x="3117" y="10925"/>
                  </a:cubicBezTo>
                  <a:lnTo>
                    <a:pt x="3317" y="10925"/>
                  </a:lnTo>
                  <a:lnTo>
                    <a:pt x="3517" y="10891"/>
                  </a:lnTo>
                  <a:cubicBezTo>
                    <a:pt x="3584" y="10858"/>
                    <a:pt x="3684" y="10791"/>
                    <a:pt x="3684" y="10691"/>
                  </a:cubicBezTo>
                  <a:cubicBezTo>
                    <a:pt x="3684" y="10658"/>
                    <a:pt x="3684" y="10625"/>
                    <a:pt x="3684" y="10591"/>
                  </a:cubicBezTo>
                  <a:lnTo>
                    <a:pt x="3684" y="10524"/>
                  </a:lnTo>
                  <a:cubicBezTo>
                    <a:pt x="3717" y="9857"/>
                    <a:pt x="3684" y="8823"/>
                    <a:pt x="3684" y="8823"/>
                  </a:cubicBezTo>
                  <a:lnTo>
                    <a:pt x="3684" y="8823"/>
                  </a:lnTo>
                  <a:cubicBezTo>
                    <a:pt x="3867" y="8902"/>
                    <a:pt x="4691" y="9290"/>
                    <a:pt x="5034" y="9290"/>
                  </a:cubicBezTo>
                  <a:cubicBezTo>
                    <a:pt x="5127" y="9290"/>
                    <a:pt x="5185" y="9261"/>
                    <a:pt x="5185" y="9190"/>
                  </a:cubicBezTo>
                  <a:cubicBezTo>
                    <a:pt x="5051" y="6221"/>
                    <a:pt x="4918" y="2952"/>
                    <a:pt x="4151" y="50"/>
                  </a:cubicBezTo>
                  <a:cubicBezTo>
                    <a:pt x="4151" y="17"/>
                    <a:pt x="4117" y="0"/>
                    <a:pt x="40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2222522" y="2422972"/>
              <a:ext cx="97325" cy="70737"/>
            </a:xfrm>
            <a:custGeom>
              <a:rect b="b" l="l" r="r" t="t"/>
              <a:pathLst>
                <a:path extrusionOk="0" h="2280" w="3137">
                  <a:moveTo>
                    <a:pt x="468" y="0"/>
                  </a:moveTo>
                  <a:cubicBezTo>
                    <a:pt x="334" y="267"/>
                    <a:pt x="201" y="534"/>
                    <a:pt x="134" y="834"/>
                  </a:cubicBezTo>
                  <a:cubicBezTo>
                    <a:pt x="1" y="1401"/>
                    <a:pt x="1" y="2035"/>
                    <a:pt x="701" y="2235"/>
                  </a:cubicBezTo>
                  <a:cubicBezTo>
                    <a:pt x="840" y="2263"/>
                    <a:pt x="978" y="2279"/>
                    <a:pt x="1114" y="2279"/>
                  </a:cubicBezTo>
                  <a:cubicBezTo>
                    <a:pt x="1306" y="2279"/>
                    <a:pt x="1493" y="2247"/>
                    <a:pt x="1669" y="2169"/>
                  </a:cubicBezTo>
                  <a:cubicBezTo>
                    <a:pt x="2236" y="1935"/>
                    <a:pt x="2736" y="1568"/>
                    <a:pt x="3136" y="1101"/>
                  </a:cubicBezTo>
                  <a:cubicBezTo>
                    <a:pt x="2136" y="1034"/>
                    <a:pt x="1202" y="634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2222522" y="2448845"/>
              <a:ext cx="51781" cy="44862"/>
            </a:xfrm>
            <a:custGeom>
              <a:rect b="b" l="l" r="r" t="t"/>
              <a:pathLst>
                <a:path extrusionOk="0" h="1446" w="1669">
                  <a:moveTo>
                    <a:pt x="134" y="0"/>
                  </a:moveTo>
                  <a:cubicBezTo>
                    <a:pt x="1" y="567"/>
                    <a:pt x="1" y="1201"/>
                    <a:pt x="701" y="1401"/>
                  </a:cubicBezTo>
                  <a:cubicBezTo>
                    <a:pt x="840" y="1429"/>
                    <a:pt x="978" y="1445"/>
                    <a:pt x="1114" y="1445"/>
                  </a:cubicBezTo>
                  <a:cubicBezTo>
                    <a:pt x="1306" y="1445"/>
                    <a:pt x="1493" y="1413"/>
                    <a:pt x="1669" y="1335"/>
                  </a:cubicBezTo>
                  <a:cubicBezTo>
                    <a:pt x="1635" y="601"/>
                    <a:pt x="902" y="100"/>
                    <a:pt x="134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1867589" y="1821714"/>
              <a:ext cx="163533" cy="402611"/>
            </a:xfrm>
            <a:custGeom>
              <a:rect b="b" l="l" r="r" t="t"/>
              <a:pathLst>
                <a:path extrusionOk="0" h="12977" w="5271">
                  <a:moveTo>
                    <a:pt x="5271" y="1"/>
                  </a:moveTo>
                  <a:cubicBezTo>
                    <a:pt x="3736" y="868"/>
                    <a:pt x="2469" y="2169"/>
                    <a:pt x="1635" y="3703"/>
                  </a:cubicBezTo>
                  <a:cubicBezTo>
                    <a:pt x="668" y="5571"/>
                    <a:pt x="100" y="9207"/>
                    <a:pt x="0" y="12977"/>
                  </a:cubicBezTo>
                  <a:cubicBezTo>
                    <a:pt x="868" y="12843"/>
                    <a:pt x="2936" y="9908"/>
                    <a:pt x="3803" y="8774"/>
                  </a:cubicBezTo>
                  <a:cubicBezTo>
                    <a:pt x="4670" y="7606"/>
                    <a:pt x="5171" y="1435"/>
                    <a:pt x="5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2126289" y="1935910"/>
              <a:ext cx="237776" cy="100521"/>
            </a:xfrm>
            <a:custGeom>
              <a:rect b="b" l="l" r="r" t="t"/>
              <a:pathLst>
                <a:path extrusionOk="0" h="3240" w="7664">
                  <a:moveTo>
                    <a:pt x="43" y="1"/>
                  </a:moveTo>
                  <a:cubicBezTo>
                    <a:pt x="24" y="1"/>
                    <a:pt x="1" y="17"/>
                    <a:pt x="1" y="56"/>
                  </a:cubicBezTo>
                  <a:cubicBezTo>
                    <a:pt x="468" y="1624"/>
                    <a:pt x="1769" y="2858"/>
                    <a:pt x="3403" y="3191"/>
                  </a:cubicBezTo>
                  <a:cubicBezTo>
                    <a:pt x="3623" y="3223"/>
                    <a:pt x="3843" y="3239"/>
                    <a:pt x="4062" y="3239"/>
                  </a:cubicBezTo>
                  <a:cubicBezTo>
                    <a:pt x="5441" y="3239"/>
                    <a:pt x="6776" y="2617"/>
                    <a:pt x="7639" y="1524"/>
                  </a:cubicBezTo>
                  <a:cubicBezTo>
                    <a:pt x="7664" y="1475"/>
                    <a:pt x="7635" y="1444"/>
                    <a:pt x="7604" y="1444"/>
                  </a:cubicBezTo>
                  <a:cubicBezTo>
                    <a:pt x="7593" y="1444"/>
                    <a:pt x="7582" y="1448"/>
                    <a:pt x="7573" y="1457"/>
                  </a:cubicBezTo>
                  <a:cubicBezTo>
                    <a:pt x="6730" y="2381"/>
                    <a:pt x="5532" y="2907"/>
                    <a:pt x="4305" y="2907"/>
                  </a:cubicBezTo>
                  <a:cubicBezTo>
                    <a:pt x="4027" y="2907"/>
                    <a:pt x="3747" y="2880"/>
                    <a:pt x="3470" y="2824"/>
                  </a:cubicBezTo>
                  <a:cubicBezTo>
                    <a:pt x="1935" y="2558"/>
                    <a:pt x="634" y="1490"/>
                    <a:pt x="67" y="22"/>
                  </a:cubicBezTo>
                  <a:cubicBezTo>
                    <a:pt x="67" y="9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2020749" y="1636475"/>
              <a:ext cx="366684" cy="195799"/>
            </a:xfrm>
            <a:custGeom>
              <a:rect b="b" l="l" r="r" t="t"/>
              <a:pathLst>
                <a:path extrusionOk="0" h="6311" w="11819">
                  <a:moveTo>
                    <a:pt x="6738" y="1"/>
                  </a:moveTo>
                  <a:cubicBezTo>
                    <a:pt x="4170" y="1"/>
                    <a:pt x="1768" y="1335"/>
                    <a:pt x="767" y="3036"/>
                  </a:cubicBezTo>
                  <a:cubicBezTo>
                    <a:pt x="200" y="4037"/>
                    <a:pt x="0" y="5171"/>
                    <a:pt x="167" y="6272"/>
                  </a:cubicBezTo>
                  <a:cubicBezTo>
                    <a:pt x="167" y="6300"/>
                    <a:pt x="185" y="6311"/>
                    <a:pt x="206" y="6311"/>
                  </a:cubicBezTo>
                  <a:cubicBezTo>
                    <a:pt x="234" y="6311"/>
                    <a:pt x="267" y="6291"/>
                    <a:pt x="267" y="6272"/>
                  </a:cubicBezTo>
                  <a:cubicBezTo>
                    <a:pt x="234" y="4271"/>
                    <a:pt x="1268" y="2436"/>
                    <a:pt x="3002" y="1435"/>
                  </a:cubicBezTo>
                  <a:cubicBezTo>
                    <a:pt x="4118" y="738"/>
                    <a:pt x="5400" y="386"/>
                    <a:pt x="6693" y="386"/>
                  </a:cubicBezTo>
                  <a:cubicBezTo>
                    <a:pt x="7565" y="386"/>
                    <a:pt x="8441" y="546"/>
                    <a:pt x="9274" y="868"/>
                  </a:cubicBezTo>
                  <a:cubicBezTo>
                    <a:pt x="10241" y="1235"/>
                    <a:pt x="11075" y="1936"/>
                    <a:pt x="11575" y="2870"/>
                  </a:cubicBezTo>
                  <a:cubicBezTo>
                    <a:pt x="11598" y="2905"/>
                    <a:pt x="11638" y="2919"/>
                    <a:pt x="11677" y="2919"/>
                  </a:cubicBezTo>
                  <a:cubicBezTo>
                    <a:pt x="11749" y="2919"/>
                    <a:pt x="11819" y="2868"/>
                    <a:pt x="11775" y="2803"/>
                  </a:cubicBezTo>
                  <a:cubicBezTo>
                    <a:pt x="11142" y="1168"/>
                    <a:pt x="9073" y="34"/>
                    <a:pt x="67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2455381" y="1699824"/>
              <a:ext cx="263061" cy="342237"/>
            </a:xfrm>
            <a:custGeom>
              <a:rect b="b" l="l" r="r" t="t"/>
              <a:pathLst>
                <a:path extrusionOk="0" h="11031" w="8479">
                  <a:moveTo>
                    <a:pt x="1610" y="1"/>
                  </a:moveTo>
                  <a:cubicBezTo>
                    <a:pt x="1087" y="1"/>
                    <a:pt x="559" y="31"/>
                    <a:pt x="34" y="60"/>
                  </a:cubicBezTo>
                  <a:cubicBezTo>
                    <a:pt x="0" y="60"/>
                    <a:pt x="0" y="160"/>
                    <a:pt x="34" y="160"/>
                  </a:cubicBezTo>
                  <a:cubicBezTo>
                    <a:pt x="478" y="132"/>
                    <a:pt x="922" y="108"/>
                    <a:pt x="1361" y="108"/>
                  </a:cubicBezTo>
                  <a:cubicBezTo>
                    <a:pt x="2439" y="108"/>
                    <a:pt x="3489" y="249"/>
                    <a:pt x="4437" y="794"/>
                  </a:cubicBezTo>
                  <a:cubicBezTo>
                    <a:pt x="5571" y="1395"/>
                    <a:pt x="6472" y="2395"/>
                    <a:pt x="6939" y="3563"/>
                  </a:cubicBezTo>
                  <a:cubicBezTo>
                    <a:pt x="7906" y="6098"/>
                    <a:pt x="6872" y="8933"/>
                    <a:pt x="4503" y="10234"/>
                  </a:cubicBezTo>
                  <a:cubicBezTo>
                    <a:pt x="3687" y="10652"/>
                    <a:pt x="2800" y="10868"/>
                    <a:pt x="1912" y="10868"/>
                  </a:cubicBezTo>
                  <a:cubicBezTo>
                    <a:pt x="1312" y="10868"/>
                    <a:pt x="712" y="10770"/>
                    <a:pt x="134" y="10568"/>
                  </a:cubicBezTo>
                  <a:cubicBezTo>
                    <a:pt x="121" y="10562"/>
                    <a:pt x="109" y="10559"/>
                    <a:pt x="99" y="10559"/>
                  </a:cubicBezTo>
                  <a:cubicBezTo>
                    <a:pt x="57" y="10559"/>
                    <a:pt x="40" y="10608"/>
                    <a:pt x="67" y="10635"/>
                  </a:cubicBezTo>
                  <a:cubicBezTo>
                    <a:pt x="761" y="10906"/>
                    <a:pt x="1456" y="11030"/>
                    <a:pt x="2129" y="11030"/>
                  </a:cubicBezTo>
                  <a:cubicBezTo>
                    <a:pt x="5599" y="11030"/>
                    <a:pt x="8478" y="7712"/>
                    <a:pt x="7472" y="3997"/>
                  </a:cubicBezTo>
                  <a:cubicBezTo>
                    <a:pt x="7072" y="2729"/>
                    <a:pt x="6271" y="1628"/>
                    <a:pt x="5137" y="894"/>
                  </a:cubicBezTo>
                  <a:cubicBezTo>
                    <a:pt x="4059" y="167"/>
                    <a:pt x="2848" y="1"/>
                    <a:pt x="1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818945" y="1665078"/>
              <a:ext cx="883840" cy="379157"/>
            </a:xfrm>
            <a:custGeom>
              <a:rect b="b" l="l" r="r" t="t"/>
              <a:pathLst>
                <a:path extrusionOk="0" h="12221" w="28488">
                  <a:moveTo>
                    <a:pt x="12981" y="1"/>
                  </a:moveTo>
                  <a:cubicBezTo>
                    <a:pt x="12554" y="1"/>
                    <a:pt x="12127" y="35"/>
                    <a:pt x="11709" y="113"/>
                  </a:cubicBezTo>
                  <a:cubicBezTo>
                    <a:pt x="8507" y="747"/>
                    <a:pt x="7172" y="2882"/>
                    <a:pt x="7172" y="2882"/>
                  </a:cubicBezTo>
                  <a:cubicBezTo>
                    <a:pt x="7172" y="2882"/>
                    <a:pt x="6801" y="2849"/>
                    <a:pt x="6253" y="2849"/>
                  </a:cubicBezTo>
                  <a:cubicBezTo>
                    <a:pt x="5047" y="2849"/>
                    <a:pt x="2984" y="3007"/>
                    <a:pt x="2135" y="4016"/>
                  </a:cubicBezTo>
                  <a:cubicBezTo>
                    <a:pt x="1" y="6618"/>
                    <a:pt x="2302" y="11288"/>
                    <a:pt x="2302" y="11288"/>
                  </a:cubicBezTo>
                  <a:cubicBezTo>
                    <a:pt x="2491" y="11320"/>
                    <a:pt x="2679" y="11336"/>
                    <a:pt x="2866" y="11336"/>
                  </a:cubicBezTo>
                  <a:cubicBezTo>
                    <a:pt x="4035" y="11336"/>
                    <a:pt x="5139" y="10722"/>
                    <a:pt x="5771" y="9686"/>
                  </a:cubicBezTo>
                  <a:cubicBezTo>
                    <a:pt x="6324" y="10101"/>
                    <a:pt x="6907" y="10251"/>
                    <a:pt x="7462" y="10251"/>
                  </a:cubicBezTo>
                  <a:cubicBezTo>
                    <a:pt x="8916" y="10251"/>
                    <a:pt x="10175" y="9219"/>
                    <a:pt x="10175" y="9219"/>
                  </a:cubicBezTo>
                  <a:cubicBezTo>
                    <a:pt x="11382" y="10769"/>
                    <a:pt x="12815" y="11201"/>
                    <a:pt x="14067" y="11201"/>
                  </a:cubicBezTo>
                  <a:cubicBezTo>
                    <a:pt x="15618" y="11201"/>
                    <a:pt x="16891" y="10539"/>
                    <a:pt x="17113" y="10520"/>
                  </a:cubicBezTo>
                  <a:cubicBezTo>
                    <a:pt x="17113" y="10520"/>
                    <a:pt x="19532" y="12220"/>
                    <a:pt x="21974" y="12220"/>
                  </a:cubicBezTo>
                  <a:cubicBezTo>
                    <a:pt x="22554" y="12220"/>
                    <a:pt x="23134" y="12125"/>
                    <a:pt x="23684" y="11888"/>
                  </a:cubicBezTo>
                  <a:cubicBezTo>
                    <a:pt x="27754" y="10087"/>
                    <a:pt x="28488" y="4049"/>
                    <a:pt x="24585" y="1614"/>
                  </a:cubicBezTo>
                  <a:cubicBezTo>
                    <a:pt x="23613" y="1013"/>
                    <a:pt x="22606" y="816"/>
                    <a:pt x="21704" y="816"/>
                  </a:cubicBezTo>
                  <a:cubicBezTo>
                    <a:pt x="20005" y="816"/>
                    <a:pt x="18681" y="1514"/>
                    <a:pt x="18681" y="1514"/>
                  </a:cubicBezTo>
                  <a:cubicBezTo>
                    <a:pt x="18681" y="1514"/>
                    <a:pt x="15830" y="1"/>
                    <a:pt x="129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857227" y="2360864"/>
              <a:ext cx="240133" cy="198746"/>
            </a:xfrm>
            <a:custGeom>
              <a:rect b="b" l="l" r="r" t="t"/>
              <a:pathLst>
                <a:path extrusionOk="0" h="6406" w="7740">
                  <a:moveTo>
                    <a:pt x="635" y="1"/>
                  </a:moveTo>
                  <a:lnTo>
                    <a:pt x="1" y="535"/>
                  </a:lnTo>
                  <a:lnTo>
                    <a:pt x="3303" y="4638"/>
                  </a:lnTo>
                  <a:lnTo>
                    <a:pt x="7406" y="6406"/>
                  </a:lnTo>
                  <a:lnTo>
                    <a:pt x="7740" y="5672"/>
                  </a:lnTo>
                  <a:lnTo>
                    <a:pt x="3804" y="3970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1794126" y="1651366"/>
              <a:ext cx="604398" cy="502605"/>
            </a:xfrm>
            <a:custGeom>
              <a:rect b="b" l="l" r="r" t="t"/>
              <a:pathLst>
                <a:path extrusionOk="0" h="16200" w="19481">
                  <a:moveTo>
                    <a:pt x="13110" y="0"/>
                  </a:moveTo>
                  <a:cubicBezTo>
                    <a:pt x="8257" y="0"/>
                    <a:pt x="3481" y="2749"/>
                    <a:pt x="1968" y="5592"/>
                  </a:cubicBezTo>
                  <a:cubicBezTo>
                    <a:pt x="0" y="9295"/>
                    <a:pt x="467" y="15999"/>
                    <a:pt x="467" y="15999"/>
                  </a:cubicBezTo>
                  <a:lnTo>
                    <a:pt x="2735" y="16200"/>
                  </a:lnTo>
                  <a:cubicBezTo>
                    <a:pt x="2735" y="16200"/>
                    <a:pt x="2669" y="8294"/>
                    <a:pt x="4670" y="5892"/>
                  </a:cubicBezTo>
                  <a:cubicBezTo>
                    <a:pt x="7559" y="2368"/>
                    <a:pt x="12488" y="1688"/>
                    <a:pt x="15860" y="1688"/>
                  </a:cubicBezTo>
                  <a:cubicBezTo>
                    <a:pt x="17977" y="1688"/>
                    <a:pt x="19481" y="1956"/>
                    <a:pt x="19481" y="1956"/>
                  </a:cubicBezTo>
                  <a:cubicBezTo>
                    <a:pt x="17541" y="569"/>
                    <a:pt x="15317" y="0"/>
                    <a:pt x="1311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1664761" y="2062825"/>
              <a:ext cx="340499" cy="385051"/>
            </a:xfrm>
            <a:custGeom>
              <a:rect b="b" l="l" r="r" t="t"/>
              <a:pathLst>
                <a:path extrusionOk="0" h="12411" w="10975">
                  <a:moveTo>
                    <a:pt x="5491" y="1"/>
                  </a:moveTo>
                  <a:cubicBezTo>
                    <a:pt x="5473" y="1"/>
                    <a:pt x="5456" y="1"/>
                    <a:pt x="5438" y="1"/>
                  </a:cubicBezTo>
                  <a:cubicBezTo>
                    <a:pt x="2402" y="34"/>
                    <a:pt x="0" y="2836"/>
                    <a:pt x="34" y="6272"/>
                  </a:cubicBezTo>
                  <a:cubicBezTo>
                    <a:pt x="67" y="9654"/>
                    <a:pt x="2506" y="12410"/>
                    <a:pt x="5484" y="12410"/>
                  </a:cubicBezTo>
                  <a:cubicBezTo>
                    <a:pt x="5502" y="12410"/>
                    <a:pt x="5520" y="12410"/>
                    <a:pt x="5538" y="12410"/>
                  </a:cubicBezTo>
                  <a:cubicBezTo>
                    <a:pt x="8540" y="12377"/>
                    <a:pt x="10975" y="9575"/>
                    <a:pt x="10942" y="6139"/>
                  </a:cubicBezTo>
                  <a:cubicBezTo>
                    <a:pt x="10908" y="2757"/>
                    <a:pt x="8469" y="1"/>
                    <a:pt x="549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650273" y="2076289"/>
              <a:ext cx="305317" cy="346735"/>
            </a:xfrm>
            <a:custGeom>
              <a:rect b="b" l="l" r="r" t="t"/>
              <a:pathLst>
                <a:path extrusionOk="0" h="11176" w="9841">
                  <a:moveTo>
                    <a:pt x="4871" y="1"/>
                  </a:moveTo>
                  <a:cubicBezTo>
                    <a:pt x="2169" y="34"/>
                    <a:pt x="0" y="2569"/>
                    <a:pt x="34" y="5638"/>
                  </a:cubicBezTo>
                  <a:cubicBezTo>
                    <a:pt x="67" y="8707"/>
                    <a:pt x="2269" y="11175"/>
                    <a:pt x="4971" y="11175"/>
                  </a:cubicBezTo>
                  <a:cubicBezTo>
                    <a:pt x="7673" y="11142"/>
                    <a:pt x="9841" y="8607"/>
                    <a:pt x="9807" y="5538"/>
                  </a:cubicBezTo>
                  <a:cubicBezTo>
                    <a:pt x="9774" y="2469"/>
                    <a:pt x="7572" y="1"/>
                    <a:pt x="48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776505" y="2716853"/>
              <a:ext cx="514395" cy="534716"/>
            </a:xfrm>
            <a:custGeom>
              <a:rect b="b" l="l" r="r" t="t"/>
              <a:pathLst>
                <a:path extrusionOk="0" h="17235" w="16580">
                  <a:moveTo>
                    <a:pt x="2603" y="1"/>
                  </a:moveTo>
                  <a:lnTo>
                    <a:pt x="1" y="3036"/>
                  </a:lnTo>
                  <a:cubicBezTo>
                    <a:pt x="1" y="3036"/>
                    <a:pt x="8680" y="17235"/>
                    <a:pt x="9092" y="17235"/>
                  </a:cubicBezTo>
                  <a:cubicBezTo>
                    <a:pt x="9102" y="17235"/>
                    <a:pt x="9107" y="17228"/>
                    <a:pt x="9107" y="17213"/>
                  </a:cubicBezTo>
                  <a:lnTo>
                    <a:pt x="12143" y="10809"/>
                  </a:lnTo>
                  <a:lnTo>
                    <a:pt x="16579" y="15212"/>
                  </a:lnTo>
                  <a:lnTo>
                    <a:pt x="16579" y="15212"/>
                  </a:lnTo>
                  <a:lnTo>
                    <a:pt x="16146" y="4070"/>
                  </a:lnTo>
                  <a:lnTo>
                    <a:pt x="14778" y="1936"/>
                  </a:lnTo>
                  <a:lnTo>
                    <a:pt x="11843" y="9341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769649" y="2810481"/>
              <a:ext cx="530559" cy="460070"/>
            </a:xfrm>
            <a:custGeom>
              <a:rect b="b" l="l" r="r" t="t"/>
              <a:pathLst>
                <a:path extrusionOk="0" h="14829" w="17101">
                  <a:moveTo>
                    <a:pt x="68" y="1"/>
                  </a:moveTo>
                  <a:cubicBezTo>
                    <a:pt x="33" y="1"/>
                    <a:pt x="1" y="43"/>
                    <a:pt x="22" y="85"/>
                  </a:cubicBezTo>
                  <a:cubicBezTo>
                    <a:pt x="1254" y="2583"/>
                    <a:pt x="9107" y="14829"/>
                    <a:pt x="9261" y="14829"/>
                  </a:cubicBezTo>
                  <a:cubicBezTo>
                    <a:pt x="9261" y="14829"/>
                    <a:pt x="9262" y="14829"/>
                    <a:pt x="9262" y="14829"/>
                  </a:cubicBezTo>
                  <a:cubicBezTo>
                    <a:pt x="10429" y="12627"/>
                    <a:pt x="11463" y="10392"/>
                    <a:pt x="12431" y="8057"/>
                  </a:cubicBezTo>
                  <a:cubicBezTo>
                    <a:pt x="13075" y="8830"/>
                    <a:pt x="16767" y="12776"/>
                    <a:pt x="17020" y="12776"/>
                  </a:cubicBezTo>
                  <a:cubicBezTo>
                    <a:pt x="17029" y="12776"/>
                    <a:pt x="17034" y="12771"/>
                    <a:pt x="17034" y="12761"/>
                  </a:cubicBezTo>
                  <a:cubicBezTo>
                    <a:pt x="17101" y="10759"/>
                    <a:pt x="17067" y="8725"/>
                    <a:pt x="16901" y="6690"/>
                  </a:cubicBezTo>
                  <a:cubicBezTo>
                    <a:pt x="16767" y="4855"/>
                    <a:pt x="16700" y="2987"/>
                    <a:pt x="16467" y="1152"/>
                  </a:cubicBezTo>
                  <a:cubicBezTo>
                    <a:pt x="16467" y="1116"/>
                    <a:pt x="16437" y="1089"/>
                    <a:pt x="16410" y="1089"/>
                  </a:cubicBezTo>
                  <a:cubicBezTo>
                    <a:pt x="16387" y="1089"/>
                    <a:pt x="16367" y="1107"/>
                    <a:pt x="16367" y="1152"/>
                  </a:cubicBezTo>
                  <a:cubicBezTo>
                    <a:pt x="16000" y="2954"/>
                    <a:pt x="16534" y="9959"/>
                    <a:pt x="16534" y="11660"/>
                  </a:cubicBezTo>
                  <a:lnTo>
                    <a:pt x="16500" y="11660"/>
                  </a:lnTo>
                  <a:cubicBezTo>
                    <a:pt x="16335" y="11462"/>
                    <a:pt x="12467" y="7823"/>
                    <a:pt x="12366" y="7823"/>
                  </a:cubicBezTo>
                  <a:cubicBezTo>
                    <a:pt x="12365" y="7823"/>
                    <a:pt x="12364" y="7823"/>
                    <a:pt x="12364" y="7824"/>
                  </a:cubicBezTo>
                  <a:cubicBezTo>
                    <a:pt x="11697" y="8858"/>
                    <a:pt x="9495" y="13495"/>
                    <a:pt x="9328" y="13928"/>
                  </a:cubicBezTo>
                  <a:cubicBezTo>
                    <a:pt x="7894" y="11560"/>
                    <a:pt x="1823" y="2287"/>
                    <a:pt x="122" y="52"/>
                  </a:cubicBezTo>
                  <a:cubicBezTo>
                    <a:pt x="110" y="15"/>
                    <a:pt x="8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37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</a:t>
            </a:r>
            <a:endParaRPr/>
          </a:p>
        </p:txBody>
      </p:sp>
      <p:sp>
        <p:nvSpPr>
          <p:cNvPr id="568" name="Google Shape;568;p38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8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8"/>
          <p:cNvSpPr txBox="1"/>
          <p:nvPr>
            <p:ph idx="3" type="body"/>
          </p:nvPr>
        </p:nvSpPr>
        <p:spPr>
          <a:xfrm>
            <a:off x="678600" y="1443000"/>
            <a:ext cx="7769400" cy="3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exploration: see dataset, find related and unrelated variables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cleansing: drop NA, unrelated variables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Visualization of the data: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structuring: choose classification machine learning techniques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 engineering and selection: create new target variable ‘Y’ from ‘shares’, divide into 2 groups by median = 1400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Shares equal or less than 1400 &gt;&gt; 0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		Shares more than 1400 &gt;&gt; 1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9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</a:t>
            </a:r>
            <a:endParaRPr/>
          </a:p>
        </p:txBody>
      </p:sp>
      <p:sp>
        <p:nvSpPr>
          <p:cNvPr id="576" name="Google Shape;576;p39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9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9"/>
          <p:cNvSpPr txBox="1"/>
          <p:nvPr>
            <p:ph idx="3" type="body"/>
          </p:nvPr>
        </p:nvSpPr>
        <p:spPr>
          <a:xfrm>
            <a:off x="678600" y="1519200"/>
            <a:ext cx="7769400" cy="3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Splitting 70:30 into training dataset and testing dataset.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Running machine learning models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Logistic regression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XGBOOST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SVM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KNN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Naïve Bayes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 Trees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Comparing the models, selecting the best model by accuracy.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0"/>
          <p:cNvSpPr txBox="1"/>
          <p:nvPr>
            <p:ph type="title"/>
          </p:nvPr>
        </p:nvSpPr>
        <p:spPr>
          <a:xfrm>
            <a:off x="5821500" y="2152100"/>
            <a:ext cx="28848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Result/ discussion</a:t>
            </a:r>
            <a:endParaRPr/>
          </a:p>
        </p:txBody>
      </p:sp>
      <p:sp>
        <p:nvSpPr>
          <p:cNvPr id="584" name="Google Shape;584;p40"/>
          <p:cNvSpPr txBox="1"/>
          <p:nvPr>
            <p:ph idx="2" type="title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585" name="Google Shape;585;p40"/>
          <p:cNvGrpSpPr/>
          <p:nvPr/>
        </p:nvGrpSpPr>
        <p:grpSpPr>
          <a:xfrm>
            <a:off x="685814" y="1768387"/>
            <a:ext cx="5427317" cy="2919393"/>
            <a:chOff x="685800" y="1636475"/>
            <a:chExt cx="5672363" cy="3051205"/>
          </a:xfrm>
        </p:grpSpPr>
        <p:sp>
          <p:nvSpPr>
            <p:cNvPr id="586" name="Google Shape;586;p40"/>
            <p:cNvSpPr/>
            <p:nvPr/>
          </p:nvSpPr>
          <p:spPr>
            <a:xfrm>
              <a:off x="685800" y="4610625"/>
              <a:ext cx="5672363" cy="12441"/>
            </a:xfrm>
            <a:custGeom>
              <a:rect b="b" l="l" r="r" t="t"/>
              <a:pathLst>
                <a:path extrusionOk="0" h="401" w="182832">
                  <a:moveTo>
                    <a:pt x="91399" y="1"/>
                  </a:moveTo>
                  <a:lnTo>
                    <a:pt x="45700" y="67"/>
                  </a:lnTo>
                  <a:lnTo>
                    <a:pt x="22850" y="101"/>
                  </a:lnTo>
                  <a:lnTo>
                    <a:pt x="1" y="201"/>
                  </a:lnTo>
                  <a:lnTo>
                    <a:pt x="22850" y="301"/>
                  </a:lnTo>
                  <a:lnTo>
                    <a:pt x="45700" y="334"/>
                  </a:lnTo>
                  <a:lnTo>
                    <a:pt x="91399" y="401"/>
                  </a:lnTo>
                  <a:lnTo>
                    <a:pt x="137098" y="334"/>
                  </a:lnTo>
                  <a:lnTo>
                    <a:pt x="159948" y="301"/>
                  </a:lnTo>
                  <a:lnTo>
                    <a:pt x="182831" y="201"/>
                  </a:lnTo>
                  <a:lnTo>
                    <a:pt x="159948" y="101"/>
                  </a:lnTo>
                  <a:lnTo>
                    <a:pt x="137098" y="67"/>
                  </a:lnTo>
                  <a:lnTo>
                    <a:pt x="913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2028784" y="2788889"/>
              <a:ext cx="1808509" cy="1770255"/>
            </a:xfrm>
            <a:custGeom>
              <a:rect b="b" l="l" r="r" t="t"/>
              <a:pathLst>
                <a:path extrusionOk="0" h="57059" w="58292">
                  <a:moveTo>
                    <a:pt x="2852" y="1"/>
                  </a:moveTo>
                  <a:cubicBezTo>
                    <a:pt x="893" y="1"/>
                    <a:pt x="1" y="2421"/>
                    <a:pt x="1176" y="7553"/>
                  </a:cubicBezTo>
                  <a:cubicBezTo>
                    <a:pt x="4845" y="23531"/>
                    <a:pt x="12450" y="42678"/>
                    <a:pt x="15686" y="45780"/>
                  </a:cubicBezTo>
                  <a:cubicBezTo>
                    <a:pt x="19789" y="49683"/>
                    <a:pt x="46908" y="56888"/>
                    <a:pt x="48243" y="57055"/>
                  </a:cubicBezTo>
                  <a:cubicBezTo>
                    <a:pt x="48265" y="57057"/>
                    <a:pt x="48289" y="57058"/>
                    <a:pt x="48312" y="57058"/>
                  </a:cubicBezTo>
                  <a:cubicBezTo>
                    <a:pt x="51670" y="57058"/>
                    <a:pt x="58292" y="33268"/>
                    <a:pt x="54747" y="32771"/>
                  </a:cubicBezTo>
                  <a:cubicBezTo>
                    <a:pt x="49310" y="31970"/>
                    <a:pt x="29563" y="30903"/>
                    <a:pt x="28395" y="29702"/>
                  </a:cubicBezTo>
                  <a:cubicBezTo>
                    <a:pt x="27228" y="28468"/>
                    <a:pt x="18822" y="17927"/>
                    <a:pt x="10282" y="6051"/>
                  </a:cubicBezTo>
                  <a:cubicBezTo>
                    <a:pt x="7420" y="2096"/>
                    <a:pt x="4674" y="1"/>
                    <a:pt x="285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41570" y="3793044"/>
              <a:ext cx="1422000" cy="894637"/>
            </a:xfrm>
            <a:custGeom>
              <a:rect b="b" l="l" r="r" t="t"/>
              <a:pathLst>
                <a:path extrusionOk="0" h="28836" w="45834">
                  <a:moveTo>
                    <a:pt x="8832" y="0"/>
                  </a:moveTo>
                  <a:cubicBezTo>
                    <a:pt x="7339" y="0"/>
                    <a:pt x="6472" y="36"/>
                    <a:pt x="6472" y="36"/>
                  </a:cubicBezTo>
                  <a:cubicBezTo>
                    <a:pt x="1902" y="3738"/>
                    <a:pt x="1" y="23386"/>
                    <a:pt x="34" y="23386"/>
                  </a:cubicBezTo>
                  <a:cubicBezTo>
                    <a:pt x="434" y="23586"/>
                    <a:pt x="6105" y="26421"/>
                    <a:pt x="9607" y="27455"/>
                  </a:cubicBezTo>
                  <a:cubicBezTo>
                    <a:pt x="11206" y="27906"/>
                    <a:pt x="14680" y="28835"/>
                    <a:pt x="17385" y="28835"/>
                  </a:cubicBezTo>
                  <a:cubicBezTo>
                    <a:pt x="19083" y="28835"/>
                    <a:pt x="20478" y="28469"/>
                    <a:pt x="20916" y="27389"/>
                  </a:cubicBezTo>
                  <a:cubicBezTo>
                    <a:pt x="21683" y="25487"/>
                    <a:pt x="17346" y="23786"/>
                    <a:pt x="14311" y="22518"/>
                  </a:cubicBezTo>
                  <a:cubicBezTo>
                    <a:pt x="12743" y="21851"/>
                    <a:pt x="10775" y="20183"/>
                    <a:pt x="11242" y="19183"/>
                  </a:cubicBezTo>
                  <a:cubicBezTo>
                    <a:pt x="11490" y="18648"/>
                    <a:pt x="12023" y="18431"/>
                    <a:pt x="12721" y="18431"/>
                  </a:cubicBezTo>
                  <a:cubicBezTo>
                    <a:pt x="14375" y="18431"/>
                    <a:pt x="16958" y="19648"/>
                    <a:pt x="18881" y="20751"/>
                  </a:cubicBezTo>
                  <a:cubicBezTo>
                    <a:pt x="23114" y="23220"/>
                    <a:pt x="28517" y="27300"/>
                    <a:pt x="32091" y="27300"/>
                  </a:cubicBezTo>
                  <a:cubicBezTo>
                    <a:pt x="32910" y="27300"/>
                    <a:pt x="33634" y="27086"/>
                    <a:pt x="34225" y="26588"/>
                  </a:cubicBezTo>
                  <a:cubicBezTo>
                    <a:pt x="35459" y="25587"/>
                    <a:pt x="34025" y="23753"/>
                    <a:pt x="31990" y="21985"/>
                  </a:cubicBezTo>
                  <a:lnTo>
                    <a:pt x="31990" y="21985"/>
                  </a:lnTo>
                  <a:cubicBezTo>
                    <a:pt x="34633" y="23623"/>
                    <a:pt x="37402" y="25032"/>
                    <a:pt x="39134" y="25032"/>
                  </a:cubicBezTo>
                  <a:cubicBezTo>
                    <a:pt x="39589" y="25032"/>
                    <a:pt x="39972" y="24935"/>
                    <a:pt x="40263" y="24720"/>
                  </a:cubicBezTo>
                  <a:cubicBezTo>
                    <a:pt x="41030" y="24086"/>
                    <a:pt x="41097" y="23286"/>
                    <a:pt x="40630" y="22318"/>
                  </a:cubicBezTo>
                  <a:lnTo>
                    <a:pt x="40630" y="22318"/>
                  </a:lnTo>
                  <a:cubicBezTo>
                    <a:pt x="41023" y="22445"/>
                    <a:pt x="41397" y="22514"/>
                    <a:pt x="41745" y="22514"/>
                  </a:cubicBezTo>
                  <a:cubicBezTo>
                    <a:pt x="42310" y="22514"/>
                    <a:pt x="42805" y="22331"/>
                    <a:pt x="43198" y="21918"/>
                  </a:cubicBezTo>
                  <a:cubicBezTo>
                    <a:pt x="44299" y="20784"/>
                    <a:pt x="43765" y="19116"/>
                    <a:pt x="42564" y="17381"/>
                  </a:cubicBezTo>
                  <a:cubicBezTo>
                    <a:pt x="42998" y="17348"/>
                    <a:pt x="43365" y="17115"/>
                    <a:pt x="43565" y="16748"/>
                  </a:cubicBezTo>
                  <a:cubicBezTo>
                    <a:pt x="45833" y="13278"/>
                    <a:pt x="34392" y="3238"/>
                    <a:pt x="30422" y="2304"/>
                  </a:cubicBezTo>
                  <a:cubicBezTo>
                    <a:pt x="21871" y="270"/>
                    <a:pt x="12961" y="0"/>
                    <a:pt x="8832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972435" y="4185299"/>
              <a:ext cx="473752" cy="299329"/>
            </a:xfrm>
            <a:custGeom>
              <a:rect b="b" l="l" r="r" t="t"/>
              <a:pathLst>
                <a:path extrusionOk="0" h="9648" w="15270">
                  <a:moveTo>
                    <a:pt x="68" y="1"/>
                  </a:moveTo>
                  <a:cubicBezTo>
                    <a:pt x="34" y="1"/>
                    <a:pt x="1" y="34"/>
                    <a:pt x="68" y="67"/>
                  </a:cubicBezTo>
                  <a:cubicBezTo>
                    <a:pt x="2870" y="601"/>
                    <a:pt x="5505" y="1769"/>
                    <a:pt x="7773" y="3503"/>
                  </a:cubicBezTo>
                  <a:cubicBezTo>
                    <a:pt x="9041" y="4437"/>
                    <a:pt x="13944" y="8540"/>
                    <a:pt x="15112" y="9641"/>
                  </a:cubicBezTo>
                  <a:cubicBezTo>
                    <a:pt x="15126" y="9646"/>
                    <a:pt x="15139" y="9648"/>
                    <a:pt x="15151" y="9648"/>
                  </a:cubicBezTo>
                  <a:cubicBezTo>
                    <a:pt x="15228" y="9648"/>
                    <a:pt x="15269" y="9570"/>
                    <a:pt x="15212" y="9541"/>
                  </a:cubicBezTo>
                  <a:cubicBezTo>
                    <a:pt x="12743" y="7239"/>
                    <a:pt x="10775" y="4938"/>
                    <a:pt x="7840" y="3003"/>
                  </a:cubicBezTo>
                  <a:cubicBezTo>
                    <a:pt x="5471" y="1468"/>
                    <a:pt x="2836" y="4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4039723" y="4032138"/>
              <a:ext cx="660057" cy="449863"/>
            </a:xfrm>
            <a:custGeom>
              <a:rect b="b" l="l" r="r" t="t"/>
              <a:pathLst>
                <a:path extrusionOk="0" h="14500" w="21275">
                  <a:moveTo>
                    <a:pt x="67" y="1"/>
                  </a:moveTo>
                  <a:cubicBezTo>
                    <a:pt x="33" y="1"/>
                    <a:pt x="0" y="34"/>
                    <a:pt x="33" y="34"/>
                  </a:cubicBezTo>
                  <a:cubicBezTo>
                    <a:pt x="1835" y="568"/>
                    <a:pt x="3636" y="1102"/>
                    <a:pt x="5404" y="1769"/>
                  </a:cubicBezTo>
                  <a:cubicBezTo>
                    <a:pt x="8439" y="2970"/>
                    <a:pt x="11275" y="4738"/>
                    <a:pt x="13643" y="6972"/>
                  </a:cubicBezTo>
                  <a:cubicBezTo>
                    <a:pt x="16212" y="9408"/>
                    <a:pt x="18713" y="11909"/>
                    <a:pt x="21148" y="14478"/>
                  </a:cubicBezTo>
                  <a:cubicBezTo>
                    <a:pt x="21164" y="14493"/>
                    <a:pt x="21179" y="14500"/>
                    <a:pt x="21194" y="14500"/>
                  </a:cubicBezTo>
                  <a:cubicBezTo>
                    <a:pt x="21241" y="14500"/>
                    <a:pt x="21274" y="14429"/>
                    <a:pt x="21249" y="14378"/>
                  </a:cubicBezTo>
                  <a:cubicBezTo>
                    <a:pt x="19881" y="12810"/>
                    <a:pt x="18480" y="11309"/>
                    <a:pt x="17012" y="9808"/>
                  </a:cubicBezTo>
                  <a:cubicBezTo>
                    <a:pt x="14644" y="7306"/>
                    <a:pt x="12209" y="4704"/>
                    <a:pt x="9107" y="3136"/>
                  </a:cubicBezTo>
                  <a:cubicBezTo>
                    <a:pt x="6271" y="1669"/>
                    <a:pt x="3136" y="8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4142161" y="3897622"/>
              <a:ext cx="623851" cy="436398"/>
            </a:xfrm>
            <a:custGeom>
              <a:rect b="b" l="l" r="r" t="t"/>
              <a:pathLst>
                <a:path extrusionOk="0" h="14066" w="20108">
                  <a:moveTo>
                    <a:pt x="34" y="0"/>
                  </a:moveTo>
                  <a:cubicBezTo>
                    <a:pt x="0" y="0"/>
                    <a:pt x="34" y="34"/>
                    <a:pt x="34" y="34"/>
                  </a:cubicBezTo>
                  <a:cubicBezTo>
                    <a:pt x="2002" y="434"/>
                    <a:pt x="3937" y="1001"/>
                    <a:pt x="5805" y="1735"/>
                  </a:cubicBezTo>
                  <a:cubicBezTo>
                    <a:pt x="7673" y="2569"/>
                    <a:pt x="9374" y="3703"/>
                    <a:pt x="10908" y="5037"/>
                  </a:cubicBezTo>
                  <a:cubicBezTo>
                    <a:pt x="14110" y="7839"/>
                    <a:pt x="17146" y="10841"/>
                    <a:pt x="19981" y="14044"/>
                  </a:cubicBezTo>
                  <a:cubicBezTo>
                    <a:pt x="19989" y="14059"/>
                    <a:pt x="20000" y="14066"/>
                    <a:pt x="20013" y="14066"/>
                  </a:cubicBezTo>
                  <a:cubicBezTo>
                    <a:pt x="20054" y="14066"/>
                    <a:pt x="20107" y="13995"/>
                    <a:pt x="20081" y="13944"/>
                  </a:cubicBezTo>
                  <a:cubicBezTo>
                    <a:pt x="18847" y="12509"/>
                    <a:pt x="17580" y="11075"/>
                    <a:pt x="16279" y="9674"/>
                  </a:cubicBezTo>
                  <a:cubicBezTo>
                    <a:pt x="15111" y="8406"/>
                    <a:pt x="11742" y="4837"/>
                    <a:pt x="8240" y="2736"/>
                  </a:cubicBezTo>
                  <a:cubicBezTo>
                    <a:pt x="5604" y="1135"/>
                    <a:pt x="3003" y="6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2026116" y="2777441"/>
              <a:ext cx="1558386" cy="1807454"/>
            </a:xfrm>
            <a:custGeom>
              <a:rect b="b" l="l" r="r" t="t"/>
              <a:pathLst>
                <a:path extrusionOk="0" h="58258" w="5023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2026116" y="2777441"/>
              <a:ext cx="1558386" cy="1807454"/>
            </a:xfrm>
            <a:custGeom>
              <a:rect b="b" l="l" r="r" t="t"/>
              <a:pathLst>
                <a:path extrusionOk="0" h="58258" w="5023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3154917" y="3760159"/>
              <a:ext cx="242926" cy="749564"/>
            </a:xfrm>
            <a:custGeom>
              <a:rect b="b" l="l" r="r" t="t"/>
              <a:pathLst>
                <a:path extrusionOk="0" h="24160" w="7830">
                  <a:moveTo>
                    <a:pt x="7721" y="1"/>
                  </a:moveTo>
                  <a:cubicBezTo>
                    <a:pt x="7701" y="1"/>
                    <a:pt x="7683" y="9"/>
                    <a:pt x="7673" y="28"/>
                  </a:cubicBezTo>
                  <a:cubicBezTo>
                    <a:pt x="6539" y="3130"/>
                    <a:pt x="5405" y="6233"/>
                    <a:pt x="4404" y="9368"/>
                  </a:cubicBezTo>
                  <a:cubicBezTo>
                    <a:pt x="3403" y="12504"/>
                    <a:pt x="2402" y="15606"/>
                    <a:pt x="1468" y="18742"/>
                  </a:cubicBezTo>
                  <a:cubicBezTo>
                    <a:pt x="935" y="20510"/>
                    <a:pt x="434" y="22311"/>
                    <a:pt x="1" y="24112"/>
                  </a:cubicBezTo>
                  <a:cubicBezTo>
                    <a:pt x="1" y="24136"/>
                    <a:pt x="34" y="24159"/>
                    <a:pt x="54" y="24159"/>
                  </a:cubicBezTo>
                  <a:cubicBezTo>
                    <a:pt x="62" y="24159"/>
                    <a:pt x="67" y="24155"/>
                    <a:pt x="67" y="24146"/>
                  </a:cubicBezTo>
                  <a:cubicBezTo>
                    <a:pt x="1302" y="21110"/>
                    <a:pt x="2336" y="17974"/>
                    <a:pt x="3336" y="14839"/>
                  </a:cubicBezTo>
                  <a:cubicBezTo>
                    <a:pt x="4370" y="11703"/>
                    <a:pt x="5405" y="8601"/>
                    <a:pt x="6272" y="5465"/>
                  </a:cubicBezTo>
                  <a:cubicBezTo>
                    <a:pt x="6806" y="3664"/>
                    <a:pt x="7306" y="1863"/>
                    <a:pt x="7806" y="95"/>
                  </a:cubicBezTo>
                  <a:cubicBezTo>
                    <a:pt x="7830" y="48"/>
                    <a:pt x="7770" y="1"/>
                    <a:pt x="77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2043582" y="2777659"/>
              <a:ext cx="929292" cy="1694430"/>
            </a:xfrm>
            <a:custGeom>
              <a:rect b="b" l="l" r="r" t="t"/>
              <a:pathLst>
                <a:path extrusionOk="0" h="54615" w="29953">
                  <a:moveTo>
                    <a:pt x="2737" y="1"/>
                  </a:moveTo>
                  <a:cubicBezTo>
                    <a:pt x="1059" y="1"/>
                    <a:pt x="1" y="1637"/>
                    <a:pt x="198" y="5279"/>
                  </a:cubicBezTo>
                  <a:cubicBezTo>
                    <a:pt x="298" y="6413"/>
                    <a:pt x="432" y="7481"/>
                    <a:pt x="599" y="8315"/>
                  </a:cubicBezTo>
                  <a:lnTo>
                    <a:pt x="599" y="8382"/>
                  </a:lnTo>
                  <a:lnTo>
                    <a:pt x="665" y="8782"/>
                  </a:lnTo>
                  <a:cubicBezTo>
                    <a:pt x="2900" y="19923"/>
                    <a:pt x="10539" y="42906"/>
                    <a:pt x="14642" y="47343"/>
                  </a:cubicBezTo>
                  <a:cubicBezTo>
                    <a:pt x="14709" y="47409"/>
                    <a:pt x="14775" y="47476"/>
                    <a:pt x="14875" y="47543"/>
                  </a:cubicBezTo>
                  <a:cubicBezTo>
                    <a:pt x="14942" y="47610"/>
                    <a:pt x="15009" y="47710"/>
                    <a:pt x="15076" y="47776"/>
                  </a:cubicBezTo>
                  <a:cubicBezTo>
                    <a:pt x="15943" y="48477"/>
                    <a:pt x="16877" y="49077"/>
                    <a:pt x="17878" y="49611"/>
                  </a:cubicBezTo>
                  <a:lnTo>
                    <a:pt x="18311" y="49845"/>
                  </a:lnTo>
                  <a:cubicBezTo>
                    <a:pt x="18945" y="50178"/>
                    <a:pt x="19612" y="50478"/>
                    <a:pt x="20313" y="50812"/>
                  </a:cubicBezTo>
                  <a:lnTo>
                    <a:pt x="20880" y="51079"/>
                  </a:lnTo>
                  <a:lnTo>
                    <a:pt x="21046" y="51146"/>
                  </a:lnTo>
                  <a:lnTo>
                    <a:pt x="21580" y="51379"/>
                  </a:lnTo>
                  <a:cubicBezTo>
                    <a:pt x="21947" y="51546"/>
                    <a:pt x="22281" y="51679"/>
                    <a:pt x="22648" y="51846"/>
                  </a:cubicBezTo>
                  <a:cubicBezTo>
                    <a:pt x="22881" y="51946"/>
                    <a:pt x="23115" y="52046"/>
                    <a:pt x="23348" y="52113"/>
                  </a:cubicBezTo>
                  <a:cubicBezTo>
                    <a:pt x="25149" y="52880"/>
                    <a:pt x="27084" y="53581"/>
                    <a:pt x="28952" y="54248"/>
                  </a:cubicBezTo>
                  <a:lnTo>
                    <a:pt x="29953" y="54615"/>
                  </a:lnTo>
                  <a:cubicBezTo>
                    <a:pt x="26217" y="47243"/>
                    <a:pt x="13841" y="18622"/>
                    <a:pt x="5769" y="1276"/>
                  </a:cubicBezTo>
                  <a:cubicBezTo>
                    <a:pt x="4650" y="443"/>
                    <a:pt x="3610" y="1"/>
                    <a:pt x="2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1083173" y="2735250"/>
              <a:ext cx="1548241" cy="1882783"/>
            </a:xfrm>
            <a:custGeom>
              <a:rect b="b" l="l" r="r" t="t"/>
              <a:pathLst>
                <a:path extrusionOk="0" h="60686" w="49903">
                  <a:moveTo>
                    <a:pt x="29889" y="0"/>
                  </a:moveTo>
                  <a:cubicBezTo>
                    <a:pt x="28378" y="0"/>
                    <a:pt x="26808" y="156"/>
                    <a:pt x="25619" y="575"/>
                  </a:cubicBezTo>
                  <a:cubicBezTo>
                    <a:pt x="23451" y="1343"/>
                    <a:pt x="19748" y="2543"/>
                    <a:pt x="12610" y="17187"/>
                  </a:cubicBezTo>
                  <a:cubicBezTo>
                    <a:pt x="7039" y="28629"/>
                    <a:pt x="34" y="59618"/>
                    <a:pt x="1" y="60685"/>
                  </a:cubicBezTo>
                  <a:lnTo>
                    <a:pt x="49202" y="60418"/>
                  </a:lnTo>
                  <a:cubicBezTo>
                    <a:pt x="49903" y="59751"/>
                    <a:pt x="44899" y="25326"/>
                    <a:pt x="41831" y="14252"/>
                  </a:cubicBezTo>
                  <a:cubicBezTo>
                    <a:pt x="40296" y="8748"/>
                    <a:pt x="35993" y="1242"/>
                    <a:pt x="34659" y="609"/>
                  </a:cubicBezTo>
                  <a:cubicBezTo>
                    <a:pt x="33961" y="299"/>
                    <a:pt x="31982" y="0"/>
                    <a:pt x="2988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1051095" y="2789292"/>
              <a:ext cx="1063909" cy="1827683"/>
            </a:xfrm>
            <a:custGeom>
              <a:rect b="b" l="l" r="r" t="t"/>
              <a:pathLst>
                <a:path extrusionOk="0" h="58910" w="34292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1051095" y="2789292"/>
              <a:ext cx="1063909" cy="1827683"/>
            </a:xfrm>
            <a:custGeom>
              <a:rect b="b" l="l" r="r" t="t"/>
              <a:pathLst>
                <a:path extrusionOk="0" h="58910" w="34292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2171831" y="2765497"/>
              <a:ext cx="488489" cy="1851479"/>
            </a:xfrm>
            <a:custGeom>
              <a:rect b="b" l="l" r="r" t="t"/>
              <a:pathLst>
                <a:path extrusionOk="0" h="59677" w="15745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2171831" y="2765497"/>
              <a:ext cx="488489" cy="1851479"/>
            </a:xfrm>
            <a:custGeom>
              <a:rect b="b" l="l" r="r" t="t"/>
              <a:pathLst>
                <a:path extrusionOk="0" h="59677" w="15745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22035" y="2833562"/>
              <a:ext cx="1887685" cy="1693376"/>
            </a:xfrm>
            <a:custGeom>
              <a:rect b="b" l="l" r="r" t="t"/>
              <a:pathLst>
                <a:path extrusionOk="0" h="54581" w="60844">
                  <a:moveTo>
                    <a:pt x="33666" y="0"/>
                  </a:moveTo>
                  <a:cubicBezTo>
                    <a:pt x="32279" y="0"/>
                    <a:pt x="30042" y="2094"/>
                    <a:pt x="28287" y="3978"/>
                  </a:cubicBezTo>
                  <a:cubicBezTo>
                    <a:pt x="20048" y="12817"/>
                    <a:pt x="0" y="46308"/>
                    <a:pt x="6371" y="52412"/>
                  </a:cubicBezTo>
                  <a:cubicBezTo>
                    <a:pt x="7972" y="53954"/>
                    <a:pt x="11419" y="54581"/>
                    <a:pt x="15837" y="54581"/>
                  </a:cubicBezTo>
                  <a:cubicBezTo>
                    <a:pt x="28915" y="54581"/>
                    <a:pt x="50503" y="49090"/>
                    <a:pt x="57908" y="45574"/>
                  </a:cubicBezTo>
                  <a:cubicBezTo>
                    <a:pt x="60843" y="44173"/>
                    <a:pt x="49635" y="25793"/>
                    <a:pt x="46200" y="25360"/>
                  </a:cubicBezTo>
                  <a:cubicBezTo>
                    <a:pt x="46123" y="25350"/>
                    <a:pt x="46037" y="25345"/>
                    <a:pt x="45944" y="25345"/>
                  </a:cubicBezTo>
                  <a:cubicBezTo>
                    <a:pt x="42730" y="25345"/>
                    <a:pt x="30181" y="30969"/>
                    <a:pt x="28337" y="30969"/>
                  </a:cubicBezTo>
                  <a:cubicBezTo>
                    <a:pt x="28219" y="30969"/>
                    <a:pt x="28145" y="30946"/>
                    <a:pt x="28120" y="30897"/>
                  </a:cubicBezTo>
                  <a:cubicBezTo>
                    <a:pt x="27653" y="29930"/>
                    <a:pt x="29988" y="22858"/>
                    <a:pt x="33557" y="10049"/>
                  </a:cubicBezTo>
                  <a:cubicBezTo>
                    <a:pt x="35662" y="2405"/>
                    <a:pt x="35152" y="0"/>
                    <a:pt x="33666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2609565" y="3261742"/>
              <a:ext cx="649322" cy="451724"/>
            </a:xfrm>
            <a:custGeom>
              <a:rect b="b" l="l" r="r" t="t"/>
              <a:pathLst>
                <a:path extrusionOk="0" h="14560" w="20929">
                  <a:moveTo>
                    <a:pt x="18309" y="1"/>
                  </a:moveTo>
                  <a:cubicBezTo>
                    <a:pt x="17325" y="1"/>
                    <a:pt x="16060" y="460"/>
                    <a:pt x="14744" y="1417"/>
                  </a:cubicBezTo>
                  <a:cubicBezTo>
                    <a:pt x="9174" y="5453"/>
                    <a:pt x="7139" y="4619"/>
                    <a:pt x="0" y="5620"/>
                  </a:cubicBezTo>
                  <a:lnTo>
                    <a:pt x="3736" y="14560"/>
                  </a:lnTo>
                  <a:cubicBezTo>
                    <a:pt x="7206" y="14326"/>
                    <a:pt x="16179" y="11091"/>
                    <a:pt x="19581" y="4186"/>
                  </a:cubicBezTo>
                  <a:cubicBezTo>
                    <a:pt x="20929" y="1469"/>
                    <a:pt x="20068" y="1"/>
                    <a:pt x="1830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2018670" y="3428895"/>
              <a:ext cx="1467482" cy="818129"/>
            </a:xfrm>
            <a:custGeom>
              <a:rect b="b" l="l" r="r" t="t"/>
              <a:pathLst>
                <a:path extrusionOk="0" h="26370" w="47300">
                  <a:moveTo>
                    <a:pt x="22471" y="0"/>
                  </a:moveTo>
                  <a:cubicBezTo>
                    <a:pt x="19650" y="0"/>
                    <a:pt x="17273" y="431"/>
                    <a:pt x="15578" y="833"/>
                  </a:cubicBezTo>
                  <a:cubicBezTo>
                    <a:pt x="8040" y="2667"/>
                    <a:pt x="1" y="7137"/>
                    <a:pt x="1" y="7137"/>
                  </a:cubicBezTo>
                  <a:lnTo>
                    <a:pt x="14377" y="26284"/>
                  </a:lnTo>
                  <a:cubicBezTo>
                    <a:pt x="14978" y="26343"/>
                    <a:pt x="15547" y="26370"/>
                    <a:pt x="16084" y="26370"/>
                  </a:cubicBezTo>
                  <a:cubicBezTo>
                    <a:pt x="20383" y="26370"/>
                    <a:pt x="22650" y="24683"/>
                    <a:pt x="22650" y="24683"/>
                  </a:cubicBezTo>
                  <a:cubicBezTo>
                    <a:pt x="23050" y="25183"/>
                    <a:pt x="23484" y="25617"/>
                    <a:pt x="23918" y="26051"/>
                  </a:cubicBezTo>
                  <a:cubicBezTo>
                    <a:pt x="26686" y="24216"/>
                    <a:pt x="29321" y="22181"/>
                    <a:pt x="31790" y="19946"/>
                  </a:cubicBezTo>
                  <a:cubicBezTo>
                    <a:pt x="34625" y="17411"/>
                    <a:pt x="33158" y="9839"/>
                    <a:pt x="33158" y="9839"/>
                  </a:cubicBezTo>
                  <a:lnTo>
                    <a:pt x="33158" y="9839"/>
                  </a:lnTo>
                  <a:cubicBezTo>
                    <a:pt x="35859" y="10573"/>
                    <a:pt x="37894" y="13141"/>
                    <a:pt x="42097" y="15176"/>
                  </a:cubicBezTo>
                  <a:cubicBezTo>
                    <a:pt x="43239" y="15734"/>
                    <a:pt x="44094" y="15972"/>
                    <a:pt x="44711" y="15972"/>
                  </a:cubicBezTo>
                  <a:cubicBezTo>
                    <a:pt x="47299" y="15972"/>
                    <a:pt x="45693" y="11788"/>
                    <a:pt x="43565" y="9605"/>
                  </a:cubicBezTo>
                  <a:cubicBezTo>
                    <a:pt x="36052" y="1845"/>
                    <a:pt x="28311" y="0"/>
                    <a:pt x="224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2600258" y="3443320"/>
              <a:ext cx="723410" cy="963636"/>
            </a:xfrm>
            <a:custGeom>
              <a:rect b="b" l="l" r="r" t="t"/>
              <a:pathLst>
                <a:path extrusionOk="0" h="31060" w="23317">
                  <a:moveTo>
                    <a:pt x="2002" y="1"/>
                  </a:moveTo>
                  <a:cubicBezTo>
                    <a:pt x="2002" y="1"/>
                    <a:pt x="0" y="23884"/>
                    <a:pt x="868" y="24285"/>
                  </a:cubicBezTo>
                  <a:cubicBezTo>
                    <a:pt x="4392" y="25738"/>
                    <a:pt x="5395" y="31060"/>
                    <a:pt x="7860" y="31060"/>
                  </a:cubicBezTo>
                  <a:cubicBezTo>
                    <a:pt x="8055" y="31060"/>
                    <a:pt x="8258" y="31027"/>
                    <a:pt x="8473" y="30956"/>
                  </a:cubicBezTo>
                  <a:cubicBezTo>
                    <a:pt x="10875" y="30122"/>
                    <a:pt x="10241" y="27320"/>
                    <a:pt x="10241" y="27320"/>
                  </a:cubicBezTo>
                  <a:lnTo>
                    <a:pt x="10241" y="27320"/>
                  </a:lnTo>
                  <a:cubicBezTo>
                    <a:pt x="10241" y="27320"/>
                    <a:pt x="11513" y="29045"/>
                    <a:pt x="13191" y="29045"/>
                  </a:cubicBezTo>
                  <a:cubicBezTo>
                    <a:pt x="13600" y="29045"/>
                    <a:pt x="14033" y="28943"/>
                    <a:pt x="14477" y="28688"/>
                  </a:cubicBezTo>
                  <a:cubicBezTo>
                    <a:pt x="16979" y="27287"/>
                    <a:pt x="15178" y="22951"/>
                    <a:pt x="15178" y="22950"/>
                  </a:cubicBezTo>
                  <a:lnTo>
                    <a:pt x="15178" y="22950"/>
                  </a:lnTo>
                  <a:cubicBezTo>
                    <a:pt x="15178" y="22951"/>
                    <a:pt x="16726" y="24866"/>
                    <a:pt x="18495" y="24866"/>
                  </a:cubicBezTo>
                  <a:cubicBezTo>
                    <a:pt x="19049" y="24866"/>
                    <a:pt x="19625" y="24678"/>
                    <a:pt x="20181" y="24185"/>
                  </a:cubicBezTo>
                  <a:cubicBezTo>
                    <a:pt x="23317" y="21349"/>
                    <a:pt x="17046" y="12176"/>
                    <a:pt x="13176" y="7940"/>
                  </a:cubicBezTo>
                  <a:cubicBezTo>
                    <a:pt x="9707" y="4137"/>
                    <a:pt x="4503" y="1268"/>
                    <a:pt x="200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2847573" y="3792051"/>
              <a:ext cx="224311" cy="363551"/>
            </a:xfrm>
            <a:custGeom>
              <a:rect b="b" l="l" r="r" t="t"/>
              <a:pathLst>
                <a:path extrusionOk="0" h="11718" w="7230">
                  <a:moveTo>
                    <a:pt x="67" y="1"/>
                  </a:moveTo>
                  <a:cubicBezTo>
                    <a:pt x="34" y="1"/>
                    <a:pt x="1" y="1"/>
                    <a:pt x="34" y="34"/>
                  </a:cubicBezTo>
                  <a:cubicBezTo>
                    <a:pt x="2869" y="3604"/>
                    <a:pt x="5238" y="7506"/>
                    <a:pt x="7139" y="11676"/>
                  </a:cubicBezTo>
                  <a:cubicBezTo>
                    <a:pt x="7149" y="11705"/>
                    <a:pt x="7161" y="11717"/>
                    <a:pt x="7174" y="11717"/>
                  </a:cubicBezTo>
                  <a:cubicBezTo>
                    <a:pt x="7203" y="11717"/>
                    <a:pt x="7229" y="11647"/>
                    <a:pt x="7206" y="11576"/>
                  </a:cubicBezTo>
                  <a:cubicBezTo>
                    <a:pt x="6138" y="6506"/>
                    <a:pt x="2202" y="1602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2718207" y="3916236"/>
              <a:ext cx="202872" cy="376178"/>
            </a:xfrm>
            <a:custGeom>
              <a:rect b="b" l="l" r="r" t="t"/>
              <a:pathLst>
                <a:path extrusionOk="0" h="12125" w="6539">
                  <a:moveTo>
                    <a:pt x="68" y="1"/>
                  </a:moveTo>
                  <a:cubicBezTo>
                    <a:pt x="34" y="1"/>
                    <a:pt x="1" y="34"/>
                    <a:pt x="34" y="34"/>
                  </a:cubicBezTo>
                  <a:cubicBezTo>
                    <a:pt x="2603" y="3804"/>
                    <a:pt x="4771" y="7840"/>
                    <a:pt x="6439" y="12076"/>
                  </a:cubicBezTo>
                  <a:cubicBezTo>
                    <a:pt x="6450" y="12110"/>
                    <a:pt x="6465" y="12124"/>
                    <a:pt x="6480" y="12124"/>
                  </a:cubicBezTo>
                  <a:cubicBezTo>
                    <a:pt x="6509" y="12124"/>
                    <a:pt x="6539" y="12065"/>
                    <a:pt x="6539" y="11976"/>
                  </a:cubicBezTo>
                  <a:cubicBezTo>
                    <a:pt x="5605" y="6806"/>
                    <a:pt x="1769" y="1602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046275" y="3732052"/>
              <a:ext cx="408816" cy="199863"/>
            </a:xfrm>
            <a:custGeom>
              <a:rect b="b" l="l" r="r" t="t"/>
              <a:pathLst>
                <a:path extrusionOk="0" h="6442" w="13177">
                  <a:moveTo>
                    <a:pt x="34" y="0"/>
                  </a:moveTo>
                  <a:cubicBezTo>
                    <a:pt x="0" y="0"/>
                    <a:pt x="0" y="67"/>
                    <a:pt x="34" y="67"/>
                  </a:cubicBezTo>
                  <a:cubicBezTo>
                    <a:pt x="1168" y="667"/>
                    <a:pt x="2302" y="1301"/>
                    <a:pt x="3369" y="2035"/>
                  </a:cubicBezTo>
                  <a:cubicBezTo>
                    <a:pt x="4470" y="2802"/>
                    <a:pt x="5537" y="3603"/>
                    <a:pt x="6638" y="4337"/>
                  </a:cubicBezTo>
                  <a:cubicBezTo>
                    <a:pt x="7172" y="4704"/>
                    <a:pt x="7739" y="5071"/>
                    <a:pt x="8306" y="5404"/>
                  </a:cubicBezTo>
                  <a:cubicBezTo>
                    <a:pt x="8873" y="5738"/>
                    <a:pt x="9507" y="6038"/>
                    <a:pt x="10141" y="6271"/>
                  </a:cubicBezTo>
                  <a:cubicBezTo>
                    <a:pt x="10446" y="6380"/>
                    <a:pt x="10794" y="6441"/>
                    <a:pt x="11142" y="6441"/>
                  </a:cubicBezTo>
                  <a:cubicBezTo>
                    <a:pt x="11975" y="6441"/>
                    <a:pt x="12808" y="6088"/>
                    <a:pt x="13043" y="5171"/>
                  </a:cubicBezTo>
                  <a:cubicBezTo>
                    <a:pt x="13176" y="4570"/>
                    <a:pt x="13110" y="3936"/>
                    <a:pt x="12843" y="3369"/>
                  </a:cubicBezTo>
                  <a:cubicBezTo>
                    <a:pt x="12442" y="2535"/>
                    <a:pt x="11975" y="1735"/>
                    <a:pt x="11442" y="1001"/>
                  </a:cubicBezTo>
                  <a:cubicBezTo>
                    <a:pt x="11432" y="991"/>
                    <a:pt x="11422" y="987"/>
                    <a:pt x="11413" y="987"/>
                  </a:cubicBezTo>
                  <a:cubicBezTo>
                    <a:pt x="11392" y="987"/>
                    <a:pt x="11375" y="1011"/>
                    <a:pt x="11375" y="1034"/>
                  </a:cubicBezTo>
                  <a:cubicBezTo>
                    <a:pt x="11942" y="1835"/>
                    <a:pt x="12376" y="2736"/>
                    <a:pt x="12676" y="3703"/>
                  </a:cubicBezTo>
                  <a:cubicBezTo>
                    <a:pt x="12809" y="4337"/>
                    <a:pt x="12809" y="5137"/>
                    <a:pt x="12242" y="5604"/>
                  </a:cubicBezTo>
                  <a:cubicBezTo>
                    <a:pt x="11931" y="5853"/>
                    <a:pt x="11582" y="5950"/>
                    <a:pt x="11219" y="5950"/>
                  </a:cubicBezTo>
                  <a:cubicBezTo>
                    <a:pt x="10416" y="5950"/>
                    <a:pt x="9550" y="5472"/>
                    <a:pt x="8907" y="5104"/>
                  </a:cubicBezTo>
                  <a:cubicBezTo>
                    <a:pt x="7839" y="4537"/>
                    <a:pt x="6838" y="3903"/>
                    <a:pt x="5871" y="3203"/>
                  </a:cubicBezTo>
                  <a:cubicBezTo>
                    <a:pt x="3903" y="1835"/>
                    <a:pt x="2369" y="7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3045220" y="3732052"/>
              <a:ext cx="215313" cy="489637"/>
            </a:xfrm>
            <a:custGeom>
              <a:rect b="b" l="l" r="r" t="t"/>
              <a:pathLst>
                <a:path extrusionOk="0" h="15782" w="6940">
                  <a:moveTo>
                    <a:pt x="68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1102" y="1335"/>
                    <a:pt x="4371" y="6872"/>
                    <a:pt x="4971" y="8206"/>
                  </a:cubicBezTo>
                  <a:cubicBezTo>
                    <a:pt x="5638" y="9574"/>
                    <a:pt x="6105" y="11041"/>
                    <a:pt x="6305" y="12543"/>
                  </a:cubicBezTo>
                  <a:cubicBezTo>
                    <a:pt x="6405" y="13210"/>
                    <a:pt x="6272" y="13910"/>
                    <a:pt x="5905" y="14511"/>
                  </a:cubicBezTo>
                  <a:cubicBezTo>
                    <a:pt x="5538" y="14944"/>
                    <a:pt x="4971" y="15244"/>
                    <a:pt x="4404" y="15311"/>
                  </a:cubicBezTo>
                  <a:cubicBezTo>
                    <a:pt x="4299" y="15324"/>
                    <a:pt x="4193" y="15331"/>
                    <a:pt x="4088" y="15331"/>
                  </a:cubicBezTo>
                  <a:cubicBezTo>
                    <a:pt x="2852" y="15331"/>
                    <a:pt x="1603" y="14468"/>
                    <a:pt x="835" y="13577"/>
                  </a:cubicBezTo>
                  <a:cubicBezTo>
                    <a:pt x="825" y="13567"/>
                    <a:pt x="812" y="13563"/>
                    <a:pt x="800" y="13563"/>
                  </a:cubicBezTo>
                  <a:cubicBezTo>
                    <a:pt x="771" y="13563"/>
                    <a:pt x="744" y="13586"/>
                    <a:pt x="768" y="13610"/>
                  </a:cubicBezTo>
                  <a:cubicBezTo>
                    <a:pt x="1268" y="14344"/>
                    <a:pt x="1902" y="14944"/>
                    <a:pt x="2669" y="15378"/>
                  </a:cubicBezTo>
                  <a:cubicBezTo>
                    <a:pt x="3151" y="15657"/>
                    <a:pt x="3690" y="15781"/>
                    <a:pt x="4228" y="15781"/>
                  </a:cubicBezTo>
                  <a:cubicBezTo>
                    <a:pt x="4399" y="15781"/>
                    <a:pt x="4569" y="15769"/>
                    <a:pt x="4738" y="15745"/>
                  </a:cubicBezTo>
                  <a:cubicBezTo>
                    <a:pt x="5338" y="15611"/>
                    <a:pt x="6939" y="15144"/>
                    <a:pt x="6939" y="12709"/>
                  </a:cubicBezTo>
                  <a:cubicBezTo>
                    <a:pt x="6939" y="11108"/>
                    <a:pt x="6172" y="9240"/>
                    <a:pt x="5505" y="7772"/>
                  </a:cubicBezTo>
                  <a:cubicBezTo>
                    <a:pt x="4838" y="6305"/>
                    <a:pt x="1902" y="1735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762365" y="2820160"/>
              <a:ext cx="1607250" cy="1726789"/>
            </a:xfrm>
            <a:custGeom>
              <a:rect b="b" l="l" r="r" t="t"/>
              <a:pathLst>
                <a:path extrusionOk="0" h="55658" w="51805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762365" y="2820160"/>
              <a:ext cx="1607250" cy="1726789"/>
            </a:xfrm>
            <a:custGeom>
              <a:rect b="b" l="l" r="r" t="t"/>
              <a:pathLst>
                <a:path extrusionOk="0" h="55658" w="51805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1181485" y="3754823"/>
              <a:ext cx="539214" cy="243236"/>
            </a:xfrm>
            <a:custGeom>
              <a:rect b="b" l="l" r="r" t="t"/>
              <a:pathLst>
                <a:path extrusionOk="0" h="7840" w="17380">
                  <a:moveTo>
                    <a:pt x="17346" y="0"/>
                  </a:moveTo>
                  <a:cubicBezTo>
                    <a:pt x="15979" y="400"/>
                    <a:pt x="14644" y="801"/>
                    <a:pt x="13310" y="1201"/>
                  </a:cubicBezTo>
                  <a:cubicBezTo>
                    <a:pt x="8573" y="2702"/>
                    <a:pt x="4104" y="4904"/>
                    <a:pt x="34" y="7739"/>
                  </a:cubicBezTo>
                  <a:cubicBezTo>
                    <a:pt x="1" y="7772"/>
                    <a:pt x="1" y="7806"/>
                    <a:pt x="34" y="7839"/>
                  </a:cubicBezTo>
                  <a:cubicBezTo>
                    <a:pt x="1268" y="7172"/>
                    <a:pt x="2502" y="6505"/>
                    <a:pt x="3737" y="5871"/>
                  </a:cubicBezTo>
                  <a:cubicBezTo>
                    <a:pt x="5938" y="4804"/>
                    <a:pt x="8173" y="3769"/>
                    <a:pt x="10408" y="2769"/>
                  </a:cubicBezTo>
                  <a:cubicBezTo>
                    <a:pt x="12676" y="1735"/>
                    <a:pt x="14978" y="834"/>
                    <a:pt x="17346" y="67"/>
                  </a:cubicBezTo>
                  <a:cubicBezTo>
                    <a:pt x="17380" y="67"/>
                    <a:pt x="17380" y="0"/>
                    <a:pt x="17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1595424" y="3356642"/>
              <a:ext cx="424794" cy="445829"/>
            </a:xfrm>
            <a:custGeom>
              <a:rect b="b" l="l" r="r" t="t"/>
              <a:pathLst>
                <a:path extrusionOk="0" h="14370" w="13692">
                  <a:moveTo>
                    <a:pt x="5154" y="1"/>
                  </a:moveTo>
                  <a:cubicBezTo>
                    <a:pt x="5146" y="1"/>
                    <a:pt x="5137" y="9"/>
                    <a:pt x="5137" y="26"/>
                  </a:cubicBezTo>
                  <a:cubicBezTo>
                    <a:pt x="4470" y="1894"/>
                    <a:pt x="3770" y="3762"/>
                    <a:pt x="3136" y="5630"/>
                  </a:cubicBezTo>
                  <a:cubicBezTo>
                    <a:pt x="2502" y="7498"/>
                    <a:pt x="0" y="14370"/>
                    <a:pt x="34" y="14370"/>
                  </a:cubicBezTo>
                  <a:cubicBezTo>
                    <a:pt x="34" y="14370"/>
                    <a:pt x="13310" y="9700"/>
                    <a:pt x="13577" y="9566"/>
                  </a:cubicBezTo>
                  <a:cubicBezTo>
                    <a:pt x="13691" y="9537"/>
                    <a:pt x="13658" y="9386"/>
                    <a:pt x="13583" y="9386"/>
                  </a:cubicBezTo>
                  <a:cubicBezTo>
                    <a:pt x="13571" y="9386"/>
                    <a:pt x="13558" y="9390"/>
                    <a:pt x="13543" y="9399"/>
                  </a:cubicBezTo>
                  <a:cubicBezTo>
                    <a:pt x="13310" y="9433"/>
                    <a:pt x="1235" y="13436"/>
                    <a:pt x="834" y="13636"/>
                  </a:cubicBezTo>
                  <a:cubicBezTo>
                    <a:pt x="868" y="13436"/>
                    <a:pt x="3036" y="7031"/>
                    <a:pt x="3370" y="6064"/>
                  </a:cubicBezTo>
                  <a:cubicBezTo>
                    <a:pt x="3403" y="5964"/>
                    <a:pt x="3436" y="5897"/>
                    <a:pt x="3470" y="5797"/>
                  </a:cubicBezTo>
                  <a:cubicBezTo>
                    <a:pt x="3670" y="5363"/>
                    <a:pt x="3903" y="4963"/>
                    <a:pt x="4103" y="4529"/>
                  </a:cubicBezTo>
                  <a:cubicBezTo>
                    <a:pt x="4370" y="3995"/>
                    <a:pt x="4637" y="3428"/>
                    <a:pt x="4871" y="2861"/>
                  </a:cubicBezTo>
                  <a:lnTo>
                    <a:pt x="4871" y="2861"/>
                  </a:lnTo>
                  <a:lnTo>
                    <a:pt x="4037" y="4496"/>
                  </a:lnTo>
                  <a:cubicBezTo>
                    <a:pt x="3903" y="4729"/>
                    <a:pt x="3770" y="4996"/>
                    <a:pt x="3636" y="5230"/>
                  </a:cubicBezTo>
                  <a:cubicBezTo>
                    <a:pt x="3870" y="4596"/>
                    <a:pt x="4070" y="3929"/>
                    <a:pt x="4270" y="3228"/>
                  </a:cubicBezTo>
                  <a:cubicBezTo>
                    <a:pt x="4604" y="2161"/>
                    <a:pt x="4904" y="1093"/>
                    <a:pt x="5171" y="26"/>
                  </a:cubicBezTo>
                  <a:cubicBezTo>
                    <a:pt x="5171" y="9"/>
                    <a:pt x="5162" y="1"/>
                    <a:pt x="5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1847207" y="3744617"/>
              <a:ext cx="303642" cy="635764"/>
            </a:xfrm>
            <a:custGeom>
              <a:rect b="b" l="l" r="r" t="t"/>
              <a:pathLst>
                <a:path extrusionOk="0" h="20492" w="9787">
                  <a:moveTo>
                    <a:pt x="79" y="0"/>
                  </a:moveTo>
                  <a:cubicBezTo>
                    <a:pt x="41" y="0"/>
                    <a:pt x="1" y="39"/>
                    <a:pt x="24" y="62"/>
                  </a:cubicBezTo>
                  <a:cubicBezTo>
                    <a:pt x="1158" y="2764"/>
                    <a:pt x="2325" y="5466"/>
                    <a:pt x="3593" y="8135"/>
                  </a:cubicBezTo>
                  <a:cubicBezTo>
                    <a:pt x="4860" y="10803"/>
                    <a:pt x="6095" y="13438"/>
                    <a:pt x="7362" y="16074"/>
                  </a:cubicBezTo>
                  <a:cubicBezTo>
                    <a:pt x="8096" y="17575"/>
                    <a:pt x="8897" y="19043"/>
                    <a:pt x="9731" y="20477"/>
                  </a:cubicBezTo>
                  <a:cubicBezTo>
                    <a:pt x="9731" y="20488"/>
                    <a:pt x="9738" y="20492"/>
                    <a:pt x="9747" y="20492"/>
                  </a:cubicBezTo>
                  <a:cubicBezTo>
                    <a:pt x="9764" y="20492"/>
                    <a:pt x="9786" y="20477"/>
                    <a:pt x="9764" y="20477"/>
                  </a:cubicBezTo>
                  <a:cubicBezTo>
                    <a:pt x="8730" y="17708"/>
                    <a:pt x="7496" y="15040"/>
                    <a:pt x="6228" y="12371"/>
                  </a:cubicBezTo>
                  <a:cubicBezTo>
                    <a:pt x="4960" y="9736"/>
                    <a:pt x="3760" y="7067"/>
                    <a:pt x="2425" y="4465"/>
                  </a:cubicBezTo>
                  <a:cubicBezTo>
                    <a:pt x="1658" y="2964"/>
                    <a:pt x="891" y="1497"/>
                    <a:pt x="124" y="29"/>
                  </a:cubicBezTo>
                  <a:cubicBezTo>
                    <a:pt x="113" y="8"/>
                    <a:pt x="97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1002451" y="4317054"/>
              <a:ext cx="1386818" cy="231943"/>
            </a:xfrm>
            <a:custGeom>
              <a:rect b="b" l="l" r="r" t="t"/>
              <a:pathLst>
                <a:path extrusionOk="0" h="7476" w="44700">
                  <a:moveTo>
                    <a:pt x="42997" y="0"/>
                  </a:moveTo>
                  <a:cubicBezTo>
                    <a:pt x="42937" y="0"/>
                    <a:pt x="42908" y="62"/>
                    <a:pt x="42965" y="157"/>
                  </a:cubicBezTo>
                  <a:cubicBezTo>
                    <a:pt x="43332" y="824"/>
                    <a:pt x="43599" y="1591"/>
                    <a:pt x="43932" y="2258"/>
                  </a:cubicBezTo>
                  <a:cubicBezTo>
                    <a:pt x="43298" y="2392"/>
                    <a:pt x="42665" y="2492"/>
                    <a:pt x="42064" y="2625"/>
                  </a:cubicBezTo>
                  <a:cubicBezTo>
                    <a:pt x="41364" y="2759"/>
                    <a:pt x="40630" y="2926"/>
                    <a:pt x="39929" y="3059"/>
                  </a:cubicBezTo>
                  <a:lnTo>
                    <a:pt x="35693" y="3893"/>
                  </a:lnTo>
                  <a:cubicBezTo>
                    <a:pt x="32858" y="4427"/>
                    <a:pt x="29989" y="4894"/>
                    <a:pt x="27120" y="5294"/>
                  </a:cubicBezTo>
                  <a:cubicBezTo>
                    <a:pt x="21349" y="6161"/>
                    <a:pt x="15545" y="6695"/>
                    <a:pt x="9741" y="6928"/>
                  </a:cubicBezTo>
                  <a:cubicBezTo>
                    <a:pt x="8545" y="6977"/>
                    <a:pt x="7348" y="7008"/>
                    <a:pt x="6151" y="7008"/>
                  </a:cubicBezTo>
                  <a:cubicBezTo>
                    <a:pt x="5714" y="7008"/>
                    <a:pt x="5276" y="7004"/>
                    <a:pt x="4838" y="6995"/>
                  </a:cubicBezTo>
                  <a:cubicBezTo>
                    <a:pt x="3236" y="6995"/>
                    <a:pt x="1635" y="6928"/>
                    <a:pt x="34" y="6762"/>
                  </a:cubicBezTo>
                  <a:cubicBezTo>
                    <a:pt x="1" y="6762"/>
                    <a:pt x="1" y="6828"/>
                    <a:pt x="34" y="6862"/>
                  </a:cubicBezTo>
                  <a:cubicBezTo>
                    <a:pt x="1435" y="7129"/>
                    <a:pt x="2803" y="7329"/>
                    <a:pt x="4204" y="7395"/>
                  </a:cubicBezTo>
                  <a:cubicBezTo>
                    <a:pt x="5303" y="7444"/>
                    <a:pt x="6384" y="7475"/>
                    <a:pt x="7460" y="7475"/>
                  </a:cubicBezTo>
                  <a:cubicBezTo>
                    <a:pt x="7854" y="7475"/>
                    <a:pt x="8247" y="7471"/>
                    <a:pt x="8640" y="7462"/>
                  </a:cubicBezTo>
                  <a:cubicBezTo>
                    <a:pt x="11576" y="7429"/>
                    <a:pt x="14511" y="7262"/>
                    <a:pt x="17447" y="6995"/>
                  </a:cubicBezTo>
                  <a:cubicBezTo>
                    <a:pt x="23217" y="6461"/>
                    <a:pt x="29022" y="5661"/>
                    <a:pt x="34726" y="4660"/>
                  </a:cubicBezTo>
                  <a:cubicBezTo>
                    <a:pt x="36360" y="4360"/>
                    <a:pt x="37961" y="4060"/>
                    <a:pt x="39529" y="3759"/>
                  </a:cubicBezTo>
                  <a:cubicBezTo>
                    <a:pt x="40363" y="3593"/>
                    <a:pt x="41164" y="3426"/>
                    <a:pt x="41964" y="3259"/>
                  </a:cubicBezTo>
                  <a:cubicBezTo>
                    <a:pt x="42765" y="3059"/>
                    <a:pt x="44699" y="2759"/>
                    <a:pt x="44633" y="2625"/>
                  </a:cubicBezTo>
                  <a:cubicBezTo>
                    <a:pt x="44166" y="1891"/>
                    <a:pt x="43632" y="857"/>
                    <a:pt x="43165" y="124"/>
                  </a:cubicBezTo>
                  <a:cubicBezTo>
                    <a:pt x="43107" y="37"/>
                    <a:pt x="43043" y="0"/>
                    <a:pt x="42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1848944" y="2431131"/>
              <a:ext cx="411950" cy="605484"/>
            </a:xfrm>
            <a:custGeom>
              <a:rect b="b" l="l" r="r" t="t"/>
              <a:pathLst>
                <a:path extrusionOk="0" h="19516" w="13278">
                  <a:moveTo>
                    <a:pt x="744" y="1"/>
                  </a:moveTo>
                  <a:cubicBezTo>
                    <a:pt x="651" y="1"/>
                    <a:pt x="601" y="13"/>
                    <a:pt x="601" y="38"/>
                  </a:cubicBezTo>
                  <a:cubicBezTo>
                    <a:pt x="668" y="2039"/>
                    <a:pt x="601" y="4241"/>
                    <a:pt x="468" y="6209"/>
                  </a:cubicBezTo>
                  <a:cubicBezTo>
                    <a:pt x="301" y="9444"/>
                    <a:pt x="1" y="12080"/>
                    <a:pt x="134" y="12346"/>
                  </a:cubicBezTo>
                  <a:cubicBezTo>
                    <a:pt x="2094" y="15622"/>
                    <a:pt x="6665" y="19515"/>
                    <a:pt x="9647" y="19515"/>
                  </a:cubicBezTo>
                  <a:cubicBezTo>
                    <a:pt x="9915" y="19515"/>
                    <a:pt x="10170" y="19484"/>
                    <a:pt x="10408" y="19418"/>
                  </a:cubicBezTo>
                  <a:cubicBezTo>
                    <a:pt x="13244" y="18651"/>
                    <a:pt x="12810" y="12880"/>
                    <a:pt x="12477" y="11346"/>
                  </a:cubicBezTo>
                  <a:cubicBezTo>
                    <a:pt x="12477" y="11279"/>
                    <a:pt x="12477" y="11246"/>
                    <a:pt x="12477" y="11212"/>
                  </a:cubicBezTo>
                  <a:cubicBezTo>
                    <a:pt x="12410" y="10945"/>
                    <a:pt x="12376" y="10645"/>
                    <a:pt x="12343" y="10378"/>
                  </a:cubicBezTo>
                  <a:cubicBezTo>
                    <a:pt x="12210" y="6876"/>
                    <a:pt x="13277" y="2639"/>
                    <a:pt x="13277" y="2639"/>
                  </a:cubicBezTo>
                  <a:cubicBezTo>
                    <a:pt x="13277" y="2639"/>
                    <a:pt x="2136" y="1"/>
                    <a:pt x="74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1891383" y="2434357"/>
              <a:ext cx="370532" cy="352971"/>
            </a:xfrm>
            <a:custGeom>
              <a:rect b="b" l="l" r="r" t="t"/>
              <a:pathLst>
                <a:path extrusionOk="0" h="11377" w="11943">
                  <a:moveTo>
                    <a:pt x="1" y="0"/>
                  </a:moveTo>
                  <a:cubicBezTo>
                    <a:pt x="697" y="3349"/>
                    <a:pt x="3073" y="11376"/>
                    <a:pt x="9718" y="11376"/>
                  </a:cubicBezTo>
                  <a:cubicBezTo>
                    <a:pt x="9759" y="11376"/>
                    <a:pt x="9800" y="11376"/>
                    <a:pt x="9841" y="11375"/>
                  </a:cubicBezTo>
                  <a:cubicBezTo>
                    <a:pt x="10275" y="11375"/>
                    <a:pt x="10708" y="11308"/>
                    <a:pt x="11109" y="11242"/>
                  </a:cubicBezTo>
                  <a:cubicBezTo>
                    <a:pt x="11109" y="11208"/>
                    <a:pt x="11109" y="11142"/>
                    <a:pt x="11109" y="11108"/>
                  </a:cubicBezTo>
                  <a:cubicBezTo>
                    <a:pt x="11042" y="10841"/>
                    <a:pt x="11008" y="10575"/>
                    <a:pt x="11008" y="10274"/>
                  </a:cubicBezTo>
                  <a:cubicBezTo>
                    <a:pt x="10842" y="6772"/>
                    <a:pt x="11942" y="2535"/>
                    <a:pt x="11942" y="2535"/>
                  </a:cubicBezTo>
                  <a:cubicBezTo>
                    <a:pt x="11942" y="2535"/>
                    <a:pt x="2736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2303244" y="2079298"/>
              <a:ext cx="312577" cy="345960"/>
            </a:xfrm>
            <a:custGeom>
              <a:rect b="b" l="l" r="r" t="t"/>
              <a:pathLst>
                <a:path extrusionOk="0" h="11151" w="10075">
                  <a:moveTo>
                    <a:pt x="5140" y="1"/>
                  </a:moveTo>
                  <a:cubicBezTo>
                    <a:pt x="2510" y="1"/>
                    <a:pt x="298" y="2335"/>
                    <a:pt x="134" y="5374"/>
                  </a:cubicBezTo>
                  <a:cubicBezTo>
                    <a:pt x="1" y="8443"/>
                    <a:pt x="2069" y="11045"/>
                    <a:pt x="4804" y="11145"/>
                  </a:cubicBezTo>
                  <a:cubicBezTo>
                    <a:pt x="4876" y="11149"/>
                    <a:pt x="4948" y="11150"/>
                    <a:pt x="5019" y="11150"/>
                  </a:cubicBezTo>
                  <a:cubicBezTo>
                    <a:pt x="7627" y="11150"/>
                    <a:pt x="9811" y="8795"/>
                    <a:pt x="9941" y="5808"/>
                  </a:cubicBezTo>
                  <a:cubicBezTo>
                    <a:pt x="10075" y="2739"/>
                    <a:pt x="8006" y="137"/>
                    <a:pt x="5305" y="4"/>
                  </a:cubicBezTo>
                  <a:cubicBezTo>
                    <a:pt x="5249" y="2"/>
                    <a:pt x="5194" y="1"/>
                    <a:pt x="51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2253576" y="2064748"/>
              <a:ext cx="346735" cy="384307"/>
            </a:xfrm>
            <a:custGeom>
              <a:rect b="b" l="l" r="r" t="t"/>
              <a:pathLst>
                <a:path extrusionOk="0" h="12387" w="11176">
                  <a:moveTo>
                    <a:pt x="5656" y="1"/>
                  </a:moveTo>
                  <a:cubicBezTo>
                    <a:pt x="2747" y="1"/>
                    <a:pt x="298" y="2623"/>
                    <a:pt x="167" y="5943"/>
                  </a:cubicBezTo>
                  <a:cubicBezTo>
                    <a:pt x="1" y="9379"/>
                    <a:pt x="2302" y="12248"/>
                    <a:pt x="5304" y="12381"/>
                  </a:cubicBezTo>
                  <a:cubicBezTo>
                    <a:pt x="5377" y="12385"/>
                    <a:pt x="5450" y="12386"/>
                    <a:pt x="5523" y="12386"/>
                  </a:cubicBezTo>
                  <a:cubicBezTo>
                    <a:pt x="8430" y="12386"/>
                    <a:pt x="10879" y="9796"/>
                    <a:pt x="11042" y="6444"/>
                  </a:cubicBezTo>
                  <a:cubicBezTo>
                    <a:pt x="11175" y="3008"/>
                    <a:pt x="8874" y="139"/>
                    <a:pt x="5871" y="6"/>
                  </a:cubicBezTo>
                  <a:cubicBezTo>
                    <a:pt x="5799" y="3"/>
                    <a:pt x="5727" y="1"/>
                    <a:pt x="5656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1846896" y="1773101"/>
              <a:ext cx="698590" cy="953615"/>
            </a:xfrm>
            <a:custGeom>
              <a:rect b="b" l="l" r="r" t="t"/>
              <a:pathLst>
                <a:path extrusionOk="0" h="30737" w="22517">
                  <a:moveTo>
                    <a:pt x="11877" y="1"/>
                  </a:moveTo>
                  <a:cubicBezTo>
                    <a:pt x="8055" y="1"/>
                    <a:pt x="4155" y="1793"/>
                    <a:pt x="2302" y="5270"/>
                  </a:cubicBezTo>
                  <a:cubicBezTo>
                    <a:pt x="134" y="9407"/>
                    <a:pt x="0" y="22516"/>
                    <a:pt x="2569" y="25919"/>
                  </a:cubicBezTo>
                  <a:cubicBezTo>
                    <a:pt x="4780" y="28887"/>
                    <a:pt x="8288" y="30737"/>
                    <a:pt x="11714" y="30737"/>
                  </a:cubicBezTo>
                  <a:cubicBezTo>
                    <a:pt x="14025" y="30737"/>
                    <a:pt x="16299" y="29895"/>
                    <a:pt x="18113" y="27987"/>
                  </a:cubicBezTo>
                  <a:cubicBezTo>
                    <a:pt x="22516" y="23350"/>
                    <a:pt x="22383" y="6305"/>
                    <a:pt x="19414" y="3036"/>
                  </a:cubicBezTo>
                  <a:cubicBezTo>
                    <a:pt x="17533" y="998"/>
                    <a:pt x="14727" y="1"/>
                    <a:pt x="11877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2227703" y="2250887"/>
              <a:ext cx="34190" cy="72785"/>
            </a:xfrm>
            <a:custGeom>
              <a:rect b="b" l="l" r="r" t="t"/>
              <a:pathLst>
                <a:path extrusionOk="0" h="2346" w="1102">
                  <a:moveTo>
                    <a:pt x="928" y="1"/>
                  </a:moveTo>
                  <a:cubicBezTo>
                    <a:pt x="912" y="1"/>
                    <a:pt x="868" y="50"/>
                    <a:pt x="868" y="77"/>
                  </a:cubicBezTo>
                  <a:cubicBezTo>
                    <a:pt x="901" y="977"/>
                    <a:pt x="801" y="1978"/>
                    <a:pt x="34" y="2312"/>
                  </a:cubicBezTo>
                  <a:cubicBezTo>
                    <a:pt x="1" y="2312"/>
                    <a:pt x="1" y="2345"/>
                    <a:pt x="34" y="2345"/>
                  </a:cubicBezTo>
                  <a:cubicBezTo>
                    <a:pt x="1001" y="2178"/>
                    <a:pt x="1101" y="844"/>
                    <a:pt x="935" y="10"/>
                  </a:cubicBezTo>
                  <a:cubicBezTo>
                    <a:pt x="935" y="4"/>
                    <a:pt x="932" y="1"/>
                    <a:pt x="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2186784" y="2223214"/>
              <a:ext cx="80913" cy="88049"/>
            </a:xfrm>
            <a:custGeom>
              <a:rect b="b" l="l" r="r" t="t"/>
              <a:pathLst>
                <a:path extrusionOk="0" h="2838" w="2608">
                  <a:moveTo>
                    <a:pt x="1404" y="0"/>
                  </a:moveTo>
                  <a:cubicBezTo>
                    <a:pt x="18" y="0"/>
                    <a:pt x="1" y="2771"/>
                    <a:pt x="1286" y="2837"/>
                  </a:cubicBezTo>
                  <a:cubicBezTo>
                    <a:pt x="1301" y="2838"/>
                    <a:pt x="1316" y="2838"/>
                    <a:pt x="1331" y="2838"/>
                  </a:cubicBezTo>
                  <a:cubicBezTo>
                    <a:pt x="2588" y="2838"/>
                    <a:pt x="2607" y="67"/>
                    <a:pt x="1453" y="1"/>
                  </a:cubicBezTo>
                  <a:cubicBezTo>
                    <a:pt x="1436" y="1"/>
                    <a:pt x="1420" y="0"/>
                    <a:pt x="1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2403634" y="2254082"/>
              <a:ext cx="35213" cy="72692"/>
            </a:xfrm>
            <a:custGeom>
              <a:rect b="b" l="l" r="r" t="t"/>
              <a:pathLst>
                <a:path extrusionOk="0" h="2343" w="1135">
                  <a:moveTo>
                    <a:pt x="204" y="0"/>
                  </a:moveTo>
                  <a:cubicBezTo>
                    <a:pt x="202" y="0"/>
                    <a:pt x="201" y="2"/>
                    <a:pt x="201" y="7"/>
                  </a:cubicBezTo>
                  <a:cubicBezTo>
                    <a:pt x="0" y="841"/>
                    <a:pt x="134" y="2209"/>
                    <a:pt x="1101" y="2342"/>
                  </a:cubicBezTo>
                  <a:cubicBezTo>
                    <a:pt x="1101" y="2342"/>
                    <a:pt x="1135" y="2309"/>
                    <a:pt x="1101" y="2309"/>
                  </a:cubicBezTo>
                  <a:cubicBezTo>
                    <a:pt x="334" y="2009"/>
                    <a:pt x="234" y="975"/>
                    <a:pt x="267" y="107"/>
                  </a:cubicBezTo>
                  <a:cubicBezTo>
                    <a:pt x="267" y="79"/>
                    <a:pt x="218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2397864" y="2227309"/>
              <a:ext cx="82713" cy="88111"/>
            </a:xfrm>
            <a:custGeom>
              <a:rect b="b" l="l" r="r" t="t"/>
              <a:pathLst>
                <a:path extrusionOk="0" h="2840" w="2666">
                  <a:moveTo>
                    <a:pt x="1260" y="0"/>
                  </a:moveTo>
                  <a:cubicBezTo>
                    <a:pt x="1236" y="0"/>
                    <a:pt x="1212" y="1"/>
                    <a:pt x="1187" y="3"/>
                  </a:cubicBezTo>
                  <a:cubicBezTo>
                    <a:pt x="0" y="36"/>
                    <a:pt x="52" y="2839"/>
                    <a:pt x="1310" y="2839"/>
                  </a:cubicBezTo>
                  <a:cubicBezTo>
                    <a:pt x="1324" y="2839"/>
                    <a:pt x="1339" y="2839"/>
                    <a:pt x="1354" y="2838"/>
                  </a:cubicBezTo>
                  <a:cubicBezTo>
                    <a:pt x="2665" y="2740"/>
                    <a:pt x="2623" y="0"/>
                    <a:pt x="1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2164571" y="2097509"/>
              <a:ext cx="104554" cy="55411"/>
            </a:xfrm>
            <a:custGeom>
              <a:rect b="b" l="l" r="r" t="t"/>
              <a:pathLst>
                <a:path extrusionOk="0" h="1786" w="3370">
                  <a:moveTo>
                    <a:pt x="2172" y="1"/>
                  </a:moveTo>
                  <a:cubicBezTo>
                    <a:pt x="2038" y="1"/>
                    <a:pt x="1902" y="17"/>
                    <a:pt x="1769" y="51"/>
                  </a:cubicBezTo>
                  <a:cubicBezTo>
                    <a:pt x="1235" y="84"/>
                    <a:pt x="735" y="317"/>
                    <a:pt x="368" y="718"/>
                  </a:cubicBezTo>
                  <a:cubicBezTo>
                    <a:pt x="1" y="1151"/>
                    <a:pt x="334" y="1785"/>
                    <a:pt x="868" y="1785"/>
                  </a:cubicBezTo>
                  <a:cubicBezTo>
                    <a:pt x="1302" y="1752"/>
                    <a:pt x="1635" y="1652"/>
                    <a:pt x="2036" y="1618"/>
                  </a:cubicBezTo>
                  <a:cubicBezTo>
                    <a:pt x="2469" y="1585"/>
                    <a:pt x="2870" y="1452"/>
                    <a:pt x="3203" y="1185"/>
                  </a:cubicBezTo>
                  <a:cubicBezTo>
                    <a:pt x="3370" y="985"/>
                    <a:pt x="3370" y="684"/>
                    <a:pt x="3237" y="451"/>
                  </a:cubicBezTo>
                  <a:cubicBezTo>
                    <a:pt x="2961" y="151"/>
                    <a:pt x="2574" y="1"/>
                    <a:pt x="2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2402611" y="2102814"/>
              <a:ext cx="101855" cy="59754"/>
            </a:xfrm>
            <a:custGeom>
              <a:rect b="b" l="l" r="r" t="t"/>
              <a:pathLst>
                <a:path extrusionOk="0" h="1926" w="3283">
                  <a:moveTo>
                    <a:pt x="1209" y="0"/>
                  </a:moveTo>
                  <a:cubicBezTo>
                    <a:pt x="853" y="0"/>
                    <a:pt x="496" y="119"/>
                    <a:pt x="200" y="347"/>
                  </a:cubicBezTo>
                  <a:cubicBezTo>
                    <a:pt x="33" y="547"/>
                    <a:pt x="0" y="847"/>
                    <a:pt x="167" y="1080"/>
                  </a:cubicBezTo>
                  <a:cubicBezTo>
                    <a:pt x="467" y="1381"/>
                    <a:pt x="834" y="1547"/>
                    <a:pt x="1234" y="1614"/>
                  </a:cubicBezTo>
                  <a:cubicBezTo>
                    <a:pt x="1601" y="1714"/>
                    <a:pt x="2001" y="1814"/>
                    <a:pt x="2368" y="1914"/>
                  </a:cubicBezTo>
                  <a:cubicBezTo>
                    <a:pt x="2408" y="1922"/>
                    <a:pt x="2447" y="1925"/>
                    <a:pt x="2486" y="1925"/>
                  </a:cubicBezTo>
                  <a:cubicBezTo>
                    <a:pt x="2958" y="1925"/>
                    <a:pt x="3282" y="1379"/>
                    <a:pt x="3036" y="947"/>
                  </a:cubicBezTo>
                  <a:cubicBezTo>
                    <a:pt x="2702" y="513"/>
                    <a:pt x="2235" y="213"/>
                    <a:pt x="1701" y="80"/>
                  </a:cubicBezTo>
                  <a:cubicBezTo>
                    <a:pt x="1542" y="27"/>
                    <a:pt x="1375" y="0"/>
                    <a:pt x="12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2235552" y="2128563"/>
              <a:ext cx="160865" cy="339569"/>
            </a:xfrm>
            <a:custGeom>
              <a:rect b="b" l="l" r="r" t="t"/>
              <a:pathLst>
                <a:path extrusionOk="0" h="10945" w="5185">
                  <a:moveTo>
                    <a:pt x="4080" y="0"/>
                  </a:moveTo>
                  <a:cubicBezTo>
                    <a:pt x="4042" y="0"/>
                    <a:pt x="4001" y="17"/>
                    <a:pt x="3984" y="50"/>
                  </a:cubicBezTo>
                  <a:cubicBezTo>
                    <a:pt x="3984" y="2886"/>
                    <a:pt x="4518" y="5721"/>
                    <a:pt x="4584" y="8556"/>
                  </a:cubicBezTo>
                  <a:cubicBezTo>
                    <a:pt x="4117" y="8323"/>
                    <a:pt x="3650" y="8189"/>
                    <a:pt x="3150" y="8089"/>
                  </a:cubicBezTo>
                  <a:lnTo>
                    <a:pt x="3150" y="8089"/>
                  </a:lnTo>
                  <a:cubicBezTo>
                    <a:pt x="3050" y="8123"/>
                    <a:pt x="3284" y="10091"/>
                    <a:pt x="3250" y="10391"/>
                  </a:cubicBezTo>
                  <a:cubicBezTo>
                    <a:pt x="3250" y="10424"/>
                    <a:pt x="3250" y="10424"/>
                    <a:pt x="3250" y="10424"/>
                  </a:cubicBezTo>
                  <a:cubicBezTo>
                    <a:pt x="3097" y="10442"/>
                    <a:pt x="2948" y="10451"/>
                    <a:pt x="2804" y="10451"/>
                  </a:cubicBezTo>
                  <a:cubicBezTo>
                    <a:pt x="1877" y="10451"/>
                    <a:pt x="1100" y="10087"/>
                    <a:pt x="148" y="9424"/>
                  </a:cubicBezTo>
                  <a:cubicBezTo>
                    <a:pt x="119" y="9404"/>
                    <a:pt x="92" y="9396"/>
                    <a:pt x="71" y="9396"/>
                  </a:cubicBezTo>
                  <a:cubicBezTo>
                    <a:pt x="20" y="9396"/>
                    <a:pt x="1" y="9443"/>
                    <a:pt x="48" y="9490"/>
                  </a:cubicBezTo>
                  <a:cubicBezTo>
                    <a:pt x="482" y="10224"/>
                    <a:pt x="1182" y="10691"/>
                    <a:pt x="2016" y="10858"/>
                  </a:cubicBezTo>
                  <a:cubicBezTo>
                    <a:pt x="2249" y="10921"/>
                    <a:pt x="2481" y="10945"/>
                    <a:pt x="2714" y="10945"/>
                  </a:cubicBezTo>
                  <a:cubicBezTo>
                    <a:pt x="2848" y="10945"/>
                    <a:pt x="2982" y="10937"/>
                    <a:pt x="3117" y="10925"/>
                  </a:cubicBezTo>
                  <a:lnTo>
                    <a:pt x="3317" y="10925"/>
                  </a:lnTo>
                  <a:lnTo>
                    <a:pt x="3517" y="10891"/>
                  </a:lnTo>
                  <a:cubicBezTo>
                    <a:pt x="3584" y="10858"/>
                    <a:pt x="3684" y="10791"/>
                    <a:pt x="3684" y="10691"/>
                  </a:cubicBezTo>
                  <a:cubicBezTo>
                    <a:pt x="3684" y="10658"/>
                    <a:pt x="3684" y="10625"/>
                    <a:pt x="3684" y="10591"/>
                  </a:cubicBezTo>
                  <a:lnTo>
                    <a:pt x="3684" y="10524"/>
                  </a:lnTo>
                  <a:cubicBezTo>
                    <a:pt x="3717" y="9857"/>
                    <a:pt x="3684" y="8823"/>
                    <a:pt x="3684" y="8823"/>
                  </a:cubicBezTo>
                  <a:lnTo>
                    <a:pt x="3684" y="8823"/>
                  </a:lnTo>
                  <a:cubicBezTo>
                    <a:pt x="3867" y="8902"/>
                    <a:pt x="4691" y="9290"/>
                    <a:pt x="5034" y="9290"/>
                  </a:cubicBezTo>
                  <a:cubicBezTo>
                    <a:pt x="5127" y="9290"/>
                    <a:pt x="5185" y="9261"/>
                    <a:pt x="5185" y="9190"/>
                  </a:cubicBezTo>
                  <a:cubicBezTo>
                    <a:pt x="5051" y="6221"/>
                    <a:pt x="4918" y="2952"/>
                    <a:pt x="4151" y="50"/>
                  </a:cubicBezTo>
                  <a:cubicBezTo>
                    <a:pt x="4151" y="17"/>
                    <a:pt x="4117" y="0"/>
                    <a:pt x="40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2222522" y="2422972"/>
              <a:ext cx="97325" cy="70737"/>
            </a:xfrm>
            <a:custGeom>
              <a:rect b="b" l="l" r="r" t="t"/>
              <a:pathLst>
                <a:path extrusionOk="0" h="2280" w="3137">
                  <a:moveTo>
                    <a:pt x="468" y="0"/>
                  </a:moveTo>
                  <a:cubicBezTo>
                    <a:pt x="334" y="267"/>
                    <a:pt x="201" y="534"/>
                    <a:pt x="134" y="834"/>
                  </a:cubicBezTo>
                  <a:cubicBezTo>
                    <a:pt x="1" y="1401"/>
                    <a:pt x="1" y="2035"/>
                    <a:pt x="701" y="2235"/>
                  </a:cubicBezTo>
                  <a:cubicBezTo>
                    <a:pt x="840" y="2263"/>
                    <a:pt x="978" y="2279"/>
                    <a:pt x="1114" y="2279"/>
                  </a:cubicBezTo>
                  <a:cubicBezTo>
                    <a:pt x="1306" y="2279"/>
                    <a:pt x="1493" y="2247"/>
                    <a:pt x="1669" y="2169"/>
                  </a:cubicBezTo>
                  <a:cubicBezTo>
                    <a:pt x="2236" y="1935"/>
                    <a:pt x="2736" y="1568"/>
                    <a:pt x="3136" y="1101"/>
                  </a:cubicBezTo>
                  <a:cubicBezTo>
                    <a:pt x="2136" y="1034"/>
                    <a:pt x="1202" y="634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2222522" y="2448845"/>
              <a:ext cx="51781" cy="44862"/>
            </a:xfrm>
            <a:custGeom>
              <a:rect b="b" l="l" r="r" t="t"/>
              <a:pathLst>
                <a:path extrusionOk="0" h="1446" w="1669">
                  <a:moveTo>
                    <a:pt x="134" y="0"/>
                  </a:moveTo>
                  <a:cubicBezTo>
                    <a:pt x="1" y="567"/>
                    <a:pt x="1" y="1201"/>
                    <a:pt x="701" y="1401"/>
                  </a:cubicBezTo>
                  <a:cubicBezTo>
                    <a:pt x="840" y="1429"/>
                    <a:pt x="978" y="1445"/>
                    <a:pt x="1114" y="1445"/>
                  </a:cubicBezTo>
                  <a:cubicBezTo>
                    <a:pt x="1306" y="1445"/>
                    <a:pt x="1493" y="1413"/>
                    <a:pt x="1669" y="1335"/>
                  </a:cubicBezTo>
                  <a:cubicBezTo>
                    <a:pt x="1635" y="601"/>
                    <a:pt x="902" y="100"/>
                    <a:pt x="134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867589" y="1821714"/>
              <a:ext cx="163533" cy="402611"/>
            </a:xfrm>
            <a:custGeom>
              <a:rect b="b" l="l" r="r" t="t"/>
              <a:pathLst>
                <a:path extrusionOk="0" h="12977" w="5271">
                  <a:moveTo>
                    <a:pt x="5271" y="1"/>
                  </a:moveTo>
                  <a:cubicBezTo>
                    <a:pt x="3736" y="868"/>
                    <a:pt x="2469" y="2169"/>
                    <a:pt x="1635" y="3703"/>
                  </a:cubicBezTo>
                  <a:cubicBezTo>
                    <a:pt x="668" y="5571"/>
                    <a:pt x="100" y="9207"/>
                    <a:pt x="0" y="12977"/>
                  </a:cubicBezTo>
                  <a:cubicBezTo>
                    <a:pt x="868" y="12843"/>
                    <a:pt x="2936" y="9908"/>
                    <a:pt x="3803" y="8774"/>
                  </a:cubicBezTo>
                  <a:cubicBezTo>
                    <a:pt x="4670" y="7606"/>
                    <a:pt x="5171" y="1435"/>
                    <a:pt x="5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2126289" y="1935910"/>
              <a:ext cx="237776" cy="100521"/>
            </a:xfrm>
            <a:custGeom>
              <a:rect b="b" l="l" r="r" t="t"/>
              <a:pathLst>
                <a:path extrusionOk="0" h="3240" w="7664">
                  <a:moveTo>
                    <a:pt x="43" y="1"/>
                  </a:moveTo>
                  <a:cubicBezTo>
                    <a:pt x="24" y="1"/>
                    <a:pt x="1" y="17"/>
                    <a:pt x="1" y="56"/>
                  </a:cubicBezTo>
                  <a:cubicBezTo>
                    <a:pt x="468" y="1624"/>
                    <a:pt x="1769" y="2858"/>
                    <a:pt x="3403" y="3191"/>
                  </a:cubicBezTo>
                  <a:cubicBezTo>
                    <a:pt x="3623" y="3223"/>
                    <a:pt x="3843" y="3239"/>
                    <a:pt x="4062" y="3239"/>
                  </a:cubicBezTo>
                  <a:cubicBezTo>
                    <a:pt x="5441" y="3239"/>
                    <a:pt x="6776" y="2617"/>
                    <a:pt x="7639" y="1524"/>
                  </a:cubicBezTo>
                  <a:cubicBezTo>
                    <a:pt x="7664" y="1475"/>
                    <a:pt x="7635" y="1444"/>
                    <a:pt x="7604" y="1444"/>
                  </a:cubicBezTo>
                  <a:cubicBezTo>
                    <a:pt x="7593" y="1444"/>
                    <a:pt x="7582" y="1448"/>
                    <a:pt x="7573" y="1457"/>
                  </a:cubicBezTo>
                  <a:cubicBezTo>
                    <a:pt x="6730" y="2381"/>
                    <a:pt x="5532" y="2907"/>
                    <a:pt x="4305" y="2907"/>
                  </a:cubicBezTo>
                  <a:cubicBezTo>
                    <a:pt x="4027" y="2907"/>
                    <a:pt x="3747" y="2880"/>
                    <a:pt x="3470" y="2824"/>
                  </a:cubicBezTo>
                  <a:cubicBezTo>
                    <a:pt x="1935" y="2558"/>
                    <a:pt x="634" y="1490"/>
                    <a:pt x="67" y="22"/>
                  </a:cubicBezTo>
                  <a:cubicBezTo>
                    <a:pt x="67" y="9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2020749" y="1636475"/>
              <a:ext cx="366684" cy="195799"/>
            </a:xfrm>
            <a:custGeom>
              <a:rect b="b" l="l" r="r" t="t"/>
              <a:pathLst>
                <a:path extrusionOk="0" h="6311" w="11819">
                  <a:moveTo>
                    <a:pt x="6738" y="1"/>
                  </a:moveTo>
                  <a:cubicBezTo>
                    <a:pt x="4170" y="1"/>
                    <a:pt x="1768" y="1335"/>
                    <a:pt x="767" y="3036"/>
                  </a:cubicBezTo>
                  <a:cubicBezTo>
                    <a:pt x="200" y="4037"/>
                    <a:pt x="0" y="5171"/>
                    <a:pt x="167" y="6272"/>
                  </a:cubicBezTo>
                  <a:cubicBezTo>
                    <a:pt x="167" y="6300"/>
                    <a:pt x="185" y="6311"/>
                    <a:pt x="206" y="6311"/>
                  </a:cubicBezTo>
                  <a:cubicBezTo>
                    <a:pt x="234" y="6311"/>
                    <a:pt x="267" y="6291"/>
                    <a:pt x="267" y="6272"/>
                  </a:cubicBezTo>
                  <a:cubicBezTo>
                    <a:pt x="234" y="4271"/>
                    <a:pt x="1268" y="2436"/>
                    <a:pt x="3002" y="1435"/>
                  </a:cubicBezTo>
                  <a:cubicBezTo>
                    <a:pt x="4118" y="738"/>
                    <a:pt x="5400" y="386"/>
                    <a:pt x="6693" y="386"/>
                  </a:cubicBezTo>
                  <a:cubicBezTo>
                    <a:pt x="7565" y="386"/>
                    <a:pt x="8441" y="546"/>
                    <a:pt x="9274" y="868"/>
                  </a:cubicBezTo>
                  <a:cubicBezTo>
                    <a:pt x="10241" y="1235"/>
                    <a:pt x="11075" y="1936"/>
                    <a:pt x="11575" y="2870"/>
                  </a:cubicBezTo>
                  <a:cubicBezTo>
                    <a:pt x="11598" y="2905"/>
                    <a:pt x="11638" y="2919"/>
                    <a:pt x="11677" y="2919"/>
                  </a:cubicBezTo>
                  <a:cubicBezTo>
                    <a:pt x="11749" y="2919"/>
                    <a:pt x="11819" y="2868"/>
                    <a:pt x="11775" y="2803"/>
                  </a:cubicBezTo>
                  <a:cubicBezTo>
                    <a:pt x="11142" y="1168"/>
                    <a:pt x="9073" y="34"/>
                    <a:pt x="67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2455381" y="1699824"/>
              <a:ext cx="263061" cy="342237"/>
            </a:xfrm>
            <a:custGeom>
              <a:rect b="b" l="l" r="r" t="t"/>
              <a:pathLst>
                <a:path extrusionOk="0" h="11031" w="8479">
                  <a:moveTo>
                    <a:pt x="1610" y="1"/>
                  </a:moveTo>
                  <a:cubicBezTo>
                    <a:pt x="1087" y="1"/>
                    <a:pt x="559" y="31"/>
                    <a:pt x="34" y="60"/>
                  </a:cubicBezTo>
                  <a:cubicBezTo>
                    <a:pt x="0" y="60"/>
                    <a:pt x="0" y="160"/>
                    <a:pt x="34" y="160"/>
                  </a:cubicBezTo>
                  <a:cubicBezTo>
                    <a:pt x="478" y="132"/>
                    <a:pt x="922" y="108"/>
                    <a:pt x="1361" y="108"/>
                  </a:cubicBezTo>
                  <a:cubicBezTo>
                    <a:pt x="2439" y="108"/>
                    <a:pt x="3489" y="249"/>
                    <a:pt x="4437" y="794"/>
                  </a:cubicBezTo>
                  <a:cubicBezTo>
                    <a:pt x="5571" y="1395"/>
                    <a:pt x="6472" y="2395"/>
                    <a:pt x="6939" y="3563"/>
                  </a:cubicBezTo>
                  <a:cubicBezTo>
                    <a:pt x="7906" y="6098"/>
                    <a:pt x="6872" y="8933"/>
                    <a:pt x="4503" y="10234"/>
                  </a:cubicBezTo>
                  <a:cubicBezTo>
                    <a:pt x="3687" y="10652"/>
                    <a:pt x="2800" y="10868"/>
                    <a:pt x="1912" y="10868"/>
                  </a:cubicBezTo>
                  <a:cubicBezTo>
                    <a:pt x="1312" y="10868"/>
                    <a:pt x="712" y="10770"/>
                    <a:pt x="134" y="10568"/>
                  </a:cubicBezTo>
                  <a:cubicBezTo>
                    <a:pt x="121" y="10562"/>
                    <a:pt x="109" y="10559"/>
                    <a:pt x="99" y="10559"/>
                  </a:cubicBezTo>
                  <a:cubicBezTo>
                    <a:pt x="57" y="10559"/>
                    <a:pt x="40" y="10608"/>
                    <a:pt x="67" y="10635"/>
                  </a:cubicBezTo>
                  <a:cubicBezTo>
                    <a:pt x="761" y="10906"/>
                    <a:pt x="1456" y="11030"/>
                    <a:pt x="2129" y="11030"/>
                  </a:cubicBezTo>
                  <a:cubicBezTo>
                    <a:pt x="5599" y="11030"/>
                    <a:pt x="8478" y="7712"/>
                    <a:pt x="7472" y="3997"/>
                  </a:cubicBezTo>
                  <a:cubicBezTo>
                    <a:pt x="7072" y="2729"/>
                    <a:pt x="6271" y="1628"/>
                    <a:pt x="5137" y="894"/>
                  </a:cubicBezTo>
                  <a:cubicBezTo>
                    <a:pt x="4059" y="167"/>
                    <a:pt x="2848" y="1"/>
                    <a:pt x="1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1818945" y="1665078"/>
              <a:ext cx="883840" cy="379157"/>
            </a:xfrm>
            <a:custGeom>
              <a:rect b="b" l="l" r="r" t="t"/>
              <a:pathLst>
                <a:path extrusionOk="0" h="12221" w="28488">
                  <a:moveTo>
                    <a:pt x="12981" y="1"/>
                  </a:moveTo>
                  <a:cubicBezTo>
                    <a:pt x="12554" y="1"/>
                    <a:pt x="12127" y="35"/>
                    <a:pt x="11709" y="113"/>
                  </a:cubicBezTo>
                  <a:cubicBezTo>
                    <a:pt x="8507" y="747"/>
                    <a:pt x="7172" y="2882"/>
                    <a:pt x="7172" y="2882"/>
                  </a:cubicBezTo>
                  <a:cubicBezTo>
                    <a:pt x="7172" y="2882"/>
                    <a:pt x="6801" y="2849"/>
                    <a:pt x="6253" y="2849"/>
                  </a:cubicBezTo>
                  <a:cubicBezTo>
                    <a:pt x="5047" y="2849"/>
                    <a:pt x="2984" y="3007"/>
                    <a:pt x="2135" y="4016"/>
                  </a:cubicBezTo>
                  <a:cubicBezTo>
                    <a:pt x="1" y="6618"/>
                    <a:pt x="2302" y="11288"/>
                    <a:pt x="2302" y="11288"/>
                  </a:cubicBezTo>
                  <a:cubicBezTo>
                    <a:pt x="2491" y="11320"/>
                    <a:pt x="2679" y="11336"/>
                    <a:pt x="2866" y="11336"/>
                  </a:cubicBezTo>
                  <a:cubicBezTo>
                    <a:pt x="4035" y="11336"/>
                    <a:pt x="5139" y="10722"/>
                    <a:pt x="5771" y="9686"/>
                  </a:cubicBezTo>
                  <a:cubicBezTo>
                    <a:pt x="6324" y="10101"/>
                    <a:pt x="6907" y="10251"/>
                    <a:pt x="7462" y="10251"/>
                  </a:cubicBezTo>
                  <a:cubicBezTo>
                    <a:pt x="8916" y="10251"/>
                    <a:pt x="10175" y="9219"/>
                    <a:pt x="10175" y="9219"/>
                  </a:cubicBezTo>
                  <a:cubicBezTo>
                    <a:pt x="11382" y="10769"/>
                    <a:pt x="12815" y="11201"/>
                    <a:pt x="14067" y="11201"/>
                  </a:cubicBezTo>
                  <a:cubicBezTo>
                    <a:pt x="15618" y="11201"/>
                    <a:pt x="16891" y="10539"/>
                    <a:pt x="17113" y="10520"/>
                  </a:cubicBezTo>
                  <a:cubicBezTo>
                    <a:pt x="17113" y="10520"/>
                    <a:pt x="19532" y="12220"/>
                    <a:pt x="21974" y="12220"/>
                  </a:cubicBezTo>
                  <a:cubicBezTo>
                    <a:pt x="22554" y="12220"/>
                    <a:pt x="23134" y="12125"/>
                    <a:pt x="23684" y="11888"/>
                  </a:cubicBezTo>
                  <a:cubicBezTo>
                    <a:pt x="27754" y="10087"/>
                    <a:pt x="28488" y="4049"/>
                    <a:pt x="24585" y="1614"/>
                  </a:cubicBezTo>
                  <a:cubicBezTo>
                    <a:pt x="23613" y="1013"/>
                    <a:pt x="22606" y="816"/>
                    <a:pt x="21704" y="816"/>
                  </a:cubicBezTo>
                  <a:cubicBezTo>
                    <a:pt x="20005" y="816"/>
                    <a:pt x="18681" y="1514"/>
                    <a:pt x="18681" y="1514"/>
                  </a:cubicBezTo>
                  <a:cubicBezTo>
                    <a:pt x="18681" y="1514"/>
                    <a:pt x="15830" y="1"/>
                    <a:pt x="129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1857227" y="2360864"/>
              <a:ext cx="240133" cy="198746"/>
            </a:xfrm>
            <a:custGeom>
              <a:rect b="b" l="l" r="r" t="t"/>
              <a:pathLst>
                <a:path extrusionOk="0" h="6406" w="7740">
                  <a:moveTo>
                    <a:pt x="635" y="1"/>
                  </a:moveTo>
                  <a:lnTo>
                    <a:pt x="1" y="535"/>
                  </a:lnTo>
                  <a:lnTo>
                    <a:pt x="3303" y="4638"/>
                  </a:lnTo>
                  <a:lnTo>
                    <a:pt x="7406" y="6406"/>
                  </a:lnTo>
                  <a:lnTo>
                    <a:pt x="7740" y="5672"/>
                  </a:lnTo>
                  <a:lnTo>
                    <a:pt x="3804" y="3970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794126" y="1651366"/>
              <a:ext cx="604398" cy="502605"/>
            </a:xfrm>
            <a:custGeom>
              <a:rect b="b" l="l" r="r" t="t"/>
              <a:pathLst>
                <a:path extrusionOk="0" h="16200" w="19481">
                  <a:moveTo>
                    <a:pt x="13110" y="0"/>
                  </a:moveTo>
                  <a:cubicBezTo>
                    <a:pt x="8257" y="0"/>
                    <a:pt x="3481" y="2749"/>
                    <a:pt x="1968" y="5592"/>
                  </a:cubicBezTo>
                  <a:cubicBezTo>
                    <a:pt x="0" y="9295"/>
                    <a:pt x="467" y="15999"/>
                    <a:pt x="467" y="15999"/>
                  </a:cubicBezTo>
                  <a:lnTo>
                    <a:pt x="2735" y="16200"/>
                  </a:lnTo>
                  <a:cubicBezTo>
                    <a:pt x="2735" y="16200"/>
                    <a:pt x="2669" y="8294"/>
                    <a:pt x="4670" y="5892"/>
                  </a:cubicBezTo>
                  <a:cubicBezTo>
                    <a:pt x="7559" y="2368"/>
                    <a:pt x="12488" y="1688"/>
                    <a:pt x="15860" y="1688"/>
                  </a:cubicBezTo>
                  <a:cubicBezTo>
                    <a:pt x="17977" y="1688"/>
                    <a:pt x="19481" y="1956"/>
                    <a:pt x="19481" y="1956"/>
                  </a:cubicBezTo>
                  <a:cubicBezTo>
                    <a:pt x="17541" y="569"/>
                    <a:pt x="15317" y="0"/>
                    <a:pt x="1311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1664761" y="2062825"/>
              <a:ext cx="340499" cy="385051"/>
            </a:xfrm>
            <a:custGeom>
              <a:rect b="b" l="l" r="r" t="t"/>
              <a:pathLst>
                <a:path extrusionOk="0" h="12411" w="10975">
                  <a:moveTo>
                    <a:pt x="5491" y="1"/>
                  </a:moveTo>
                  <a:cubicBezTo>
                    <a:pt x="5473" y="1"/>
                    <a:pt x="5456" y="1"/>
                    <a:pt x="5438" y="1"/>
                  </a:cubicBezTo>
                  <a:cubicBezTo>
                    <a:pt x="2402" y="34"/>
                    <a:pt x="0" y="2836"/>
                    <a:pt x="34" y="6272"/>
                  </a:cubicBezTo>
                  <a:cubicBezTo>
                    <a:pt x="67" y="9654"/>
                    <a:pt x="2506" y="12410"/>
                    <a:pt x="5484" y="12410"/>
                  </a:cubicBezTo>
                  <a:cubicBezTo>
                    <a:pt x="5502" y="12410"/>
                    <a:pt x="5520" y="12410"/>
                    <a:pt x="5538" y="12410"/>
                  </a:cubicBezTo>
                  <a:cubicBezTo>
                    <a:pt x="8540" y="12377"/>
                    <a:pt x="10975" y="9575"/>
                    <a:pt x="10942" y="6139"/>
                  </a:cubicBezTo>
                  <a:cubicBezTo>
                    <a:pt x="10908" y="2757"/>
                    <a:pt x="8469" y="1"/>
                    <a:pt x="549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1650273" y="2076289"/>
              <a:ext cx="305317" cy="346735"/>
            </a:xfrm>
            <a:custGeom>
              <a:rect b="b" l="l" r="r" t="t"/>
              <a:pathLst>
                <a:path extrusionOk="0" h="11176" w="9841">
                  <a:moveTo>
                    <a:pt x="4871" y="1"/>
                  </a:moveTo>
                  <a:cubicBezTo>
                    <a:pt x="2169" y="34"/>
                    <a:pt x="0" y="2569"/>
                    <a:pt x="34" y="5638"/>
                  </a:cubicBezTo>
                  <a:cubicBezTo>
                    <a:pt x="67" y="8707"/>
                    <a:pt x="2269" y="11175"/>
                    <a:pt x="4971" y="11175"/>
                  </a:cubicBezTo>
                  <a:cubicBezTo>
                    <a:pt x="7673" y="11142"/>
                    <a:pt x="9841" y="8607"/>
                    <a:pt x="9807" y="5538"/>
                  </a:cubicBezTo>
                  <a:cubicBezTo>
                    <a:pt x="9774" y="2469"/>
                    <a:pt x="7572" y="1"/>
                    <a:pt x="48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776505" y="2716853"/>
              <a:ext cx="514395" cy="534716"/>
            </a:xfrm>
            <a:custGeom>
              <a:rect b="b" l="l" r="r" t="t"/>
              <a:pathLst>
                <a:path extrusionOk="0" h="17235" w="16580">
                  <a:moveTo>
                    <a:pt x="2603" y="1"/>
                  </a:moveTo>
                  <a:lnTo>
                    <a:pt x="1" y="3036"/>
                  </a:lnTo>
                  <a:cubicBezTo>
                    <a:pt x="1" y="3036"/>
                    <a:pt x="8680" y="17235"/>
                    <a:pt x="9092" y="17235"/>
                  </a:cubicBezTo>
                  <a:cubicBezTo>
                    <a:pt x="9102" y="17235"/>
                    <a:pt x="9107" y="17228"/>
                    <a:pt x="9107" y="17213"/>
                  </a:cubicBezTo>
                  <a:lnTo>
                    <a:pt x="12143" y="10809"/>
                  </a:lnTo>
                  <a:lnTo>
                    <a:pt x="16579" y="15212"/>
                  </a:lnTo>
                  <a:lnTo>
                    <a:pt x="16579" y="15212"/>
                  </a:lnTo>
                  <a:lnTo>
                    <a:pt x="16146" y="4070"/>
                  </a:lnTo>
                  <a:lnTo>
                    <a:pt x="14778" y="1936"/>
                  </a:lnTo>
                  <a:lnTo>
                    <a:pt x="11843" y="9341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1769649" y="2810481"/>
              <a:ext cx="530559" cy="460070"/>
            </a:xfrm>
            <a:custGeom>
              <a:rect b="b" l="l" r="r" t="t"/>
              <a:pathLst>
                <a:path extrusionOk="0" h="14829" w="17101">
                  <a:moveTo>
                    <a:pt x="68" y="1"/>
                  </a:moveTo>
                  <a:cubicBezTo>
                    <a:pt x="33" y="1"/>
                    <a:pt x="1" y="43"/>
                    <a:pt x="22" y="85"/>
                  </a:cubicBezTo>
                  <a:cubicBezTo>
                    <a:pt x="1254" y="2583"/>
                    <a:pt x="9107" y="14829"/>
                    <a:pt x="9261" y="14829"/>
                  </a:cubicBezTo>
                  <a:cubicBezTo>
                    <a:pt x="9261" y="14829"/>
                    <a:pt x="9262" y="14829"/>
                    <a:pt x="9262" y="14829"/>
                  </a:cubicBezTo>
                  <a:cubicBezTo>
                    <a:pt x="10429" y="12627"/>
                    <a:pt x="11463" y="10392"/>
                    <a:pt x="12431" y="8057"/>
                  </a:cubicBezTo>
                  <a:cubicBezTo>
                    <a:pt x="13075" y="8830"/>
                    <a:pt x="16767" y="12776"/>
                    <a:pt x="17020" y="12776"/>
                  </a:cubicBezTo>
                  <a:cubicBezTo>
                    <a:pt x="17029" y="12776"/>
                    <a:pt x="17034" y="12771"/>
                    <a:pt x="17034" y="12761"/>
                  </a:cubicBezTo>
                  <a:cubicBezTo>
                    <a:pt x="17101" y="10759"/>
                    <a:pt x="17067" y="8725"/>
                    <a:pt x="16901" y="6690"/>
                  </a:cubicBezTo>
                  <a:cubicBezTo>
                    <a:pt x="16767" y="4855"/>
                    <a:pt x="16700" y="2987"/>
                    <a:pt x="16467" y="1152"/>
                  </a:cubicBezTo>
                  <a:cubicBezTo>
                    <a:pt x="16467" y="1116"/>
                    <a:pt x="16437" y="1089"/>
                    <a:pt x="16410" y="1089"/>
                  </a:cubicBezTo>
                  <a:cubicBezTo>
                    <a:pt x="16387" y="1089"/>
                    <a:pt x="16367" y="1107"/>
                    <a:pt x="16367" y="1152"/>
                  </a:cubicBezTo>
                  <a:cubicBezTo>
                    <a:pt x="16000" y="2954"/>
                    <a:pt x="16534" y="9959"/>
                    <a:pt x="16534" y="11660"/>
                  </a:cubicBezTo>
                  <a:lnTo>
                    <a:pt x="16500" y="11660"/>
                  </a:lnTo>
                  <a:cubicBezTo>
                    <a:pt x="16335" y="11462"/>
                    <a:pt x="12467" y="7823"/>
                    <a:pt x="12366" y="7823"/>
                  </a:cubicBezTo>
                  <a:cubicBezTo>
                    <a:pt x="12365" y="7823"/>
                    <a:pt x="12364" y="7823"/>
                    <a:pt x="12364" y="7824"/>
                  </a:cubicBezTo>
                  <a:cubicBezTo>
                    <a:pt x="11697" y="8858"/>
                    <a:pt x="9495" y="13495"/>
                    <a:pt x="9328" y="13928"/>
                  </a:cubicBezTo>
                  <a:cubicBezTo>
                    <a:pt x="7894" y="11560"/>
                    <a:pt x="1823" y="2287"/>
                    <a:pt x="122" y="52"/>
                  </a:cubicBezTo>
                  <a:cubicBezTo>
                    <a:pt x="110" y="15"/>
                    <a:pt x="8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40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1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Model: Logistic regression</a:t>
            </a:r>
            <a:endParaRPr/>
          </a:p>
        </p:txBody>
      </p:sp>
      <p:sp>
        <p:nvSpPr>
          <p:cNvPr id="646" name="Google Shape;646;p41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1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8" name="Google Shape;6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450" y="1622037"/>
            <a:ext cx="5281100" cy="18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model: Xgboost</a:t>
            </a:r>
            <a:endParaRPr/>
          </a:p>
        </p:txBody>
      </p:sp>
      <p:sp>
        <p:nvSpPr>
          <p:cNvPr id="654" name="Google Shape;654;p42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2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6" name="Google Shape;6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638" y="1619925"/>
            <a:ext cx="5316725" cy="1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3"/>
          <p:cNvSpPr txBox="1"/>
          <p:nvPr>
            <p:ph type="title"/>
          </p:nvPr>
        </p:nvSpPr>
        <p:spPr>
          <a:xfrm>
            <a:off x="685800" y="527275"/>
            <a:ext cx="40917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graphicFrame>
        <p:nvGraphicFramePr>
          <p:cNvPr id="662" name="Google Shape;662;p43"/>
          <p:cNvGraphicFramePr/>
          <p:nvPr/>
        </p:nvGraphicFramePr>
        <p:xfrm>
          <a:off x="925355" y="1560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{9C42CC58-FAFC-44E3-8A0D-BA4500EE877C}</a:tableStyleId>
              </a:tblPr>
              <a:tblGrid>
                <a:gridCol w="772125"/>
                <a:gridCol w="1060900"/>
                <a:gridCol w="1002575"/>
                <a:gridCol w="1114425"/>
                <a:gridCol w="1114425"/>
                <a:gridCol w="1114425"/>
                <a:gridCol w="1114425"/>
              </a:tblGrid>
              <a:tr h="66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4343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Logistic regression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116525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XGBOOST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116525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0" rtl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SVM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116525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KNN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116525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Naïve Bayes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116525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Decision tree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116525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6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Accuracy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335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3810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0.64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7620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0.67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0.61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0.56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0.53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0.60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Precision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335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3810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0.65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7620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0.67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0.63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0.56</a:t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0.66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0.60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Recall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335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0.62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7620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0.66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0.51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0.54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0.26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0.70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F1-score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335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0.63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7620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0.66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0.51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0.55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0.21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0.65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3" name="Google Shape;663;p43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3"/>
          <p:cNvSpPr/>
          <p:nvPr/>
        </p:nvSpPr>
        <p:spPr>
          <a:xfrm>
            <a:off x="2758375" y="1560050"/>
            <a:ext cx="1002600" cy="3377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4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670" name="Google Shape;670;p44"/>
          <p:cNvSpPr txBox="1"/>
          <p:nvPr>
            <p:ph idx="1" type="body"/>
          </p:nvPr>
        </p:nvSpPr>
        <p:spPr>
          <a:xfrm>
            <a:off x="678625" y="3666550"/>
            <a:ext cx="2209500" cy="12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model is </a:t>
            </a:r>
            <a:r>
              <a:rPr b="1" lang="en">
                <a:solidFill>
                  <a:srgbClr val="FF0000"/>
                </a:solidFill>
              </a:rPr>
              <a:t>XGBOOST</a:t>
            </a:r>
            <a:r>
              <a:rPr lang="en"/>
              <a:t> with 0.67 accuracy, 0.67 precision, 0.66 recall, and 0.66 F1-score</a:t>
            </a:r>
            <a:endParaRPr/>
          </a:p>
        </p:txBody>
      </p:sp>
      <p:sp>
        <p:nvSpPr>
          <p:cNvPr id="671" name="Google Shape;671;p44"/>
          <p:cNvSpPr txBox="1"/>
          <p:nvPr>
            <p:ph idx="2" type="subTitle"/>
          </p:nvPr>
        </p:nvSpPr>
        <p:spPr>
          <a:xfrm>
            <a:off x="678612" y="3131425"/>
            <a:ext cx="22095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672" name="Google Shape;672;p44"/>
          <p:cNvSpPr txBox="1"/>
          <p:nvPr>
            <p:ph idx="3" type="body"/>
          </p:nvPr>
        </p:nvSpPr>
        <p:spPr>
          <a:xfrm>
            <a:off x="5957050" y="3669325"/>
            <a:ext cx="2754900" cy="9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more tuning to find better condition.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other classification models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regression models</a:t>
            </a:r>
            <a:endParaRPr/>
          </a:p>
        </p:txBody>
      </p:sp>
      <p:sp>
        <p:nvSpPr>
          <p:cNvPr id="673" name="Google Shape;673;p44"/>
          <p:cNvSpPr txBox="1"/>
          <p:nvPr>
            <p:ph idx="4" type="subTitle"/>
          </p:nvPr>
        </p:nvSpPr>
        <p:spPr>
          <a:xfrm>
            <a:off x="6242087" y="3131425"/>
            <a:ext cx="22095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future</a:t>
            </a:r>
            <a:endParaRPr/>
          </a:p>
        </p:txBody>
      </p:sp>
      <p:sp>
        <p:nvSpPr>
          <p:cNvPr id="674" name="Google Shape;674;p44"/>
          <p:cNvSpPr txBox="1"/>
          <p:nvPr>
            <p:ph idx="5" type="body"/>
          </p:nvPr>
        </p:nvSpPr>
        <p:spPr>
          <a:xfrm>
            <a:off x="3460338" y="2069125"/>
            <a:ext cx="2209500" cy="9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the accuracy of all models is not high. The best model has accuracy only 0.67</a:t>
            </a:r>
            <a:endParaRPr/>
          </a:p>
        </p:txBody>
      </p:sp>
      <p:sp>
        <p:nvSpPr>
          <p:cNvPr id="675" name="Google Shape;675;p44"/>
          <p:cNvSpPr txBox="1"/>
          <p:nvPr>
            <p:ph idx="6" type="subTitle"/>
          </p:nvPr>
        </p:nvSpPr>
        <p:spPr>
          <a:xfrm>
            <a:off x="3460350" y="1531225"/>
            <a:ext cx="22095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accuracy</a:t>
            </a:r>
            <a:endParaRPr/>
          </a:p>
        </p:txBody>
      </p:sp>
      <p:sp>
        <p:nvSpPr>
          <p:cNvPr id="676" name="Google Shape;676;p44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4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4"/>
          <p:cNvSpPr/>
          <p:nvPr/>
        </p:nvSpPr>
        <p:spPr>
          <a:xfrm>
            <a:off x="1499550" y="2165738"/>
            <a:ext cx="567625" cy="647450"/>
          </a:xfrm>
          <a:custGeom>
            <a:rect b="b" l="l" r="r" t="t"/>
            <a:pathLst>
              <a:path extrusionOk="0" h="25898" w="22705">
                <a:moveTo>
                  <a:pt x="11319" y="0"/>
                </a:moveTo>
                <a:cubicBezTo>
                  <a:pt x="3510" y="0"/>
                  <a:pt x="0" y="7335"/>
                  <a:pt x="546" y="11976"/>
                </a:cubicBezTo>
                <a:cubicBezTo>
                  <a:pt x="1337" y="19089"/>
                  <a:pt x="5896" y="20396"/>
                  <a:pt x="6656" y="22280"/>
                </a:cubicBezTo>
                <a:cubicBezTo>
                  <a:pt x="7051" y="23466"/>
                  <a:pt x="7355" y="24682"/>
                  <a:pt x="7598" y="25898"/>
                </a:cubicBezTo>
                <a:lnTo>
                  <a:pt x="15015" y="25898"/>
                </a:lnTo>
                <a:cubicBezTo>
                  <a:pt x="15258" y="24682"/>
                  <a:pt x="15592" y="23466"/>
                  <a:pt x="15987" y="22280"/>
                </a:cubicBezTo>
                <a:cubicBezTo>
                  <a:pt x="16747" y="20396"/>
                  <a:pt x="21306" y="19119"/>
                  <a:pt x="22158" y="12037"/>
                </a:cubicBezTo>
                <a:cubicBezTo>
                  <a:pt x="22705" y="7356"/>
                  <a:pt x="19209" y="1"/>
                  <a:pt x="11367" y="1"/>
                </a:cubicBezTo>
                <a:cubicBezTo>
                  <a:pt x="11351" y="0"/>
                  <a:pt x="11335" y="0"/>
                  <a:pt x="11319" y="0"/>
                </a:cubicBez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4"/>
          <p:cNvSpPr/>
          <p:nvPr/>
        </p:nvSpPr>
        <p:spPr>
          <a:xfrm>
            <a:off x="1678100" y="2529738"/>
            <a:ext cx="63075" cy="296375"/>
          </a:xfrm>
          <a:custGeom>
            <a:rect b="b" l="l" r="r" t="t"/>
            <a:pathLst>
              <a:path extrusionOk="0" h="11855" w="2523">
                <a:moveTo>
                  <a:pt x="365" y="0"/>
                </a:moveTo>
                <a:lnTo>
                  <a:pt x="0" y="61"/>
                </a:lnTo>
                <a:lnTo>
                  <a:pt x="2158" y="11854"/>
                </a:lnTo>
                <a:lnTo>
                  <a:pt x="2523" y="11793"/>
                </a:lnTo>
                <a:lnTo>
                  <a:pt x="3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4"/>
          <p:cNvSpPr/>
          <p:nvPr/>
        </p:nvSpPr>
        <p:spPr>
          <a:xfrm>
            <a:off x="1823225" y="2530488"/>
            <a:ext cx="64625" cy="295625"/>
          </a:xfrm>
          <a:custGeom>
            <a:rect b="b" l="l" r="r" t="t"/>
            <a:pathLst>
              <a:path extrusionOk="0" h="11825" w="2585">
                <a:moveTo>
                  <a:pt x="2220" y="0"/>
                </a:moveTo>
                <a:lnTo>
                  <a:pt x="1" y="11763"/>
                </a:lnTo>
                <a:lnTo>
                  <a:pt x="365" y="11824"/>
                </a:lnTo>
                <a:lnTo>
                  <a:pt x="2584" y="61"/>
                </a:lnTo>
                <a:lnTo>
                  <a:pt x="2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4"/>
          <p:cNvSpPr/>
          <p:nvPr/>
        </p:nvSpPr>
        <p:spPr>
          <a:xfrm>
            <a:off x="1684925" y="2510738"/>
            <a:ext cx="199125" cy="118550"/>
          </a:xfrm>
          <a:custGeom>
            <a:rect b="b" l="l" r="r" t="t"/>
            <a:pathLst>
              <a:path extrusionOk="0" h="4742" w="7965">
                <a:moveTo>
                  <a:pt x="2220" y="213"/>
                </a:moveTo>
                <a:cubicBezTo>
                  <a:pt x="2402" y="213"/>
                  <a:pt x="2584" y="304"/>
                  <a:pt x="2675" y="486"/>
                </a:cubicBezTo>
                <a:cubicBezTo>
                  <a:pt x="2949" y="1003"/>
                  <a:pt x="2706" y="2128"/>
                  <a:pt x="2311" y="2827"/>
                </a:cubicBezTo>
                <a:lnTo>
                  <a:pt x="2220" y="2948"/>
                </a:lnTo>
                <a:cubicBezTo>
                  <a:pt x="1764" y="2006"/>
                  <a:pt x="1612" y="882"/>
                  <a:pt x="1855" y="426"/>
                </a:cubicBezTo>
                <a:cubicBezTo>
                  <a:pt x="1946" y="304"/>
                  <a:pt x="2068" y="213"/>
                  <a:pt x="2220" y="213"/>
                </a:cubicBezTo>
                <a:close/>
                <a:moveTo>
                  <a:pt x="5441" y="213"/>
                </a:moveTo>
                <a:cubicBezTo>
                  <a:pt x="5563" y="213"/>
                  <a:pt x="5685" y="304"/>
                  <a:pt x="5745" y="426"/>
                </a:cubicBezTo>
                <a:cubicBezTo>
                  <a:pt x="6049" y="912"/>
                  <a:pt x="5867" y="2189"/>
                  <a:pt x="5411" y="3161"/>
                </a:cubicBezTo>
                <a:cubicBezTo>
                  <a:pt x="5320" y="3070"/>
                  <a:pt x="5259" y="2979"/>
                  <a:pt x="5198" y="2888"/>
                </a:cubicBezTo>
                <a:cubicBezTo>
                  <a:pt x="4803" y="2158"/>
                  <a:pt x="4682" y="1034"/>
                  <a:pt x="5016" y="517"/>
                </a:cubicBezTo>
                <a:cubicBezTo>
                  <a:pt x="5077" y="334"/>
                  <a:pt x="5259" y="213"/>
                  <a:pt x="5441" y="213"/>
                </a:cubicBezTo>
                <a:close/>
                <a:moveTo>
                  <a:pt x="5472" y="0"/>
                </a:moveTo>
                <a:cubicBezTo>
                  <a:pt x="5198" y="31"/>
                  <a:pt x="4986" y="152"/>
                  <a:pt x="4864" y="395"/>
                </a:cubicBezTo>
                <a:cubicBezTo>
                  <a:pt x="4530" y="1003"/>
                  <a:pt x="4621" y="2189"/>
                  <a:pt x="5077" y="2979"/>
                </a:cubicBezTo>
                <a:cubicBezTo>
                  <a:pt x="5138" y="3100"/>
                  <a:pt x="5229" y="3252"/>
                  <a:pt x="5320" y="3344"/>
                </a:cubicBezTo>
                <a:cubicBezTo>
                  <a:pt x="5289" y="3404"/>
                  <a:pt x="5259" y="3465"/>
                  <a:pt x="5229" y="3526"/>
                </a:cubicBezTo>
                <a:cubicBezTo>
                  <a:pt x="4864" y="4164"/>
                  <a:pt x="4408" y="4529"/>
                  <a:pt x="3952" y="4529"/>
                </a:cubicBezTo>
                <a:cubicBezTo>
                  <a:pt x="3253" y="4529"/>
                  <a:pt x="2706" y="3769"/>
                  <a:pt x="2463" y="3313"/>
                </a:cubicBezTo>
                <a:cubicBezTo>
                  <a:pt x="2432" y="3283"/>
                  <a:pt x="2402" y="3222"/>
                  <a:pt x="2372" y="3161"/>
                </a:cubicBezTo>
                <a:cubicBezTo>
                  <a:pt x="2402" y="3070"/>
                  <a:pt x="2463" y="3009"/>
                  <a:pt x="2523" y="2918"/>
                </a:cubicBezTo>
                <a:cubicBezTo>
                  <a:pt x="2949" y="2158"/>
                  <a:pt x="3192" y="942"/>
                  <a:pt x="2858" y="365"/>
                </a:cubicBezTo>
                <a:cubicBezTo>
                  <a:pt x="2736" y="152"/>
                  <a:pt x="2493" y="31"/>
                  <a:pt x="2250" y="31"/>
                </a:cubicBezTo>
                <a:cubicBezTo>
                  <a:pt x="2037" y="31"/>
                  <a:pt x="1824" y="152"/>
                  <a:pt x="1733" y="334"/>
                </a:cubicBezTo>
                <a:cubicBezTo>
                  <a:pt x="1399" y="912"/>
                  <a:pt x="1642" y="2158"/>
                  <a:pt x="2128" y="3131"/>
                </a:cubicBezTo>
                <a:cubicBezTo>
                  <a:pt x="2007" y="3313"/>
                  <a:pt x="1794" y="3435"/>
                  <a:pt x="1581" y="3465"/>
                </a:cubicBezTo>
                <a:cubicBezTo>
                  <a:pt x="639" y="3465"/>
                  <a:pt x="213" y="1246"/>
                  <a:pt x="213" y="1216"/>
                </a:cubicBezTo>
                <a:lnTo>
                  <a:pt x="1" y="1277"/>
                </a:lnTo>
                <a:cubicBezTo>
                  <a:pt x="31" y="1368"/>
                  <a:pt x="457" y="3648"/>
                  <a:pt x="1581" y="3648"/>
                </a:cubicBezTo>
                <a:cubicBezTo>
                  <a:pt x="1824" y="3648"/>
                  <a:pt x="2068" y="3496"/>
                  <a:pt x="2220" y="3313"/>
                </a:cubicBezTo>
                <a:cubicBezTo>
                  <a:pt x="2220" y="3344"/>
                  <a:pt x="2250" y="3374"/>
                  <a:pt x="2280" y="3435"/>
                </a:cubicBezTo>
                <a:cubicBezTo>
                  <a:pt x="2767" y="4255"/>
                  <a:pt x="3344" y="4742"/>
                  <a:pt x="3922" y="4742"/>
                </a:cubicBezTo>
                <a:cubicBezTo>
                  <a:pt x="4590" y="4742"/>
                  <a:pt x="5077" y="4134"/>
                  <a:pt x="5411" y="3587"/>
                </a:cubicBezTo>
                <a:lnTo>
                  <a:pt x="5502" y="3465"/>
                </a:lnTo>
                <a:cubicBezTo>
                  <a:pt x="5715" y="3678"/>
                  <a:pt x="6019" y="3800"/>
                  <a:pt x="6323" y="3800"/>
                </a:cubicBezTo>
                <a:cubicBezTo>
                  <a:pt x="7265" y="3800"/>
                  <a:pt x="7934" y="1520"/>
                  <a:pt x="7964" y="1429"/>
                </a:cubicBezTo>
                <a:lnTo>
                  <a:pt x="7782" y="1368"/>
                </a:lnTo>
                <a:cubicBezTo>
                  <a:pt x="7600" y="2006"/>
                  <a:pt x="6992" y="3617"/>
                  <a:pt x="6323" y="3617"/>
                </a:cubicBezTo>
                <a:cubicBezTo>
                  <a:pt x="6019" y="3617"/>
                  <a:pt x="5745" y="3496"/>
                  <a:pt x="5563" y="3283"/>
                </a:cubicBezTo>
                <a:cubicBezTo>
                  <a:pt x="6080" y="2219"/>
                  <a:pt x="6262" y="882"/>
                  <a:pt x="5928" y="304"/>
                </a:cubicBezTo>
                <a:cubicBezTo>
                  <a:pt x="5837" y="122"/>
                  <a:pt x="5654" y="31"/>
                  <a:pt x="54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4"/>
          <p:cNvSpPr/>
          <p:nvPr/>
        </p:nvSpPr>
        <p:spPr>
          <a:xfrm>
            <a:off x="1668200" y="2805563"/>
            <a:ext cx="228775" cy="44850"/>
          </a:xfrm>
          <a:custGeom>
            <a:rect b="b" l="l" r="r" t="t"/>
            <a:pathLst>
              <a:path extrusionOk="0" h="1794" w="9151">
                <a:moveTo>
                  <a:pt x="1" y="1"/>
                </a:moveTo>
                <a:lnTo>
                  <a:pt x="1" y="1794"/>
                </a:lnTo>
                <a:lnTo>
                  <a:pt x="9120" y="1794"/>
                </a:lnTo>
                <a:lnTo>
                  <a:pt x="9150" y="31"/>
                </a:lnTo>
                <a:lnTo>
                  <a:pt x="1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4"/>
          <p:cNvSpPr/>
          <p:nvPr/>
        </p:nvSpPr>
        <p:spPr>
          <a:xfrm>
            <a:off x="1668200" y="2857238"/>
            <a:ext cx="228000" cy="45625"/>
          </a:xfrm>
          <a:custGeom>
            <a:rect b="b" l="l" r="r" t="t"/>
            <a:pathLst>
              <a:path extrusionOk="0" h="1825" w="9120">
                <a:moveTo>
                  <a:pt x="1" y="0"/>
                </a:moveTo>
                <a:lnTo>
                  <a:pt x="1" y="1794"/>
                </a:lnTo>
                <a:lnTo>
                  <a:pt x="9120" y="1824"/>
                </a:lnTo>
                <a:lnTo>
                  <a:pt x="9120" y="31"/>
                </a:lnTo>
                <a:lnTo>
                  <a:pt x="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4"/>
          <p:cNvSpPr/>
          <p:nvPr/>
        </p:nvSpPr>
        <p:spPr>
          <a:xfrm>
            <a:off x="1668200" y="2908913"/>
            <a:ext cx="228000" cy="44850"/>
          </a:xfrm>
          <a:custGeom>
            <a:rect b="b" l="l" r="r" t="t"/>
            <a:pathLst>
              <a:path extrusionOk="0" h="1794" w="9120">
                <a:moveTo>
                  <a:pt x="1" y="0"/>
                </a:moveTo>
                <a:lnTo>
                  <a:pt x="1" y="1794"/>
                </a:lnTo>
                <a:lnTo>
                  <a:pt x="9120" y="1794"/>
                </a:lnTo>
                <a:lnTo>
                  <a:pt x="912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4"/>
          <p:cNvSpPr/>
          <p:nvPr/>
        </p:nvSpPr>
        <p:spPr>
          <a:xfrm>
            <a:off x="1785225" y="2019838"/>
            <a:ext cx="12950" cy="73725"/>
          </a:xfrm>
          <a:custGeom>
            <a:rect b="b" l="l" r="r" t="t"/>
            <a:pathLst>
              <a:path extrusionOk="0" h="2949" w="518">
                <a:moveTo>
                  <a:pt x="305" y="1"/>
                </a:moveTo>
                <a:lnTo>
                  <a:pt x="305" y="1"/>
                </a:lnTo>
                <a:cubicBezTo>
                  <a:pt x="31" y="973"/>
                  <a:pt x="1" y="1976"/>
                  <a:pt x="244" y="2949"/>
                </a:cubicBezTo>
                <a:cubicBezTo>
                  <a:pt x="518" y="1976"/>
                  <a:pt x="518" y="973"/>
                  <a:pt x="30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4"/>
          <p:cNvSpPr/>
          <p:nvPr/>
        </p:nvSpPr>
        <p:spPr>
          <a:xfrm>
            <a:off x="1585375" y="2070763"/>
            <a:ext cx="35750" cy="64600"/>
          </a:xfrm>
          <a:custGeom>
            <a:rect b="b" l="l" r="r" t="t"/>
            <a:pathLst>
              <a:path extrusionOk="0" h="2584" w="1430">
                <a:moveTo>
                  <a:pt x="1" y="0"/>
                </a:moveTo>
                <a:lnTo>
                  <a:pt x="1" y="0"/>
                </a:lnTo>
                <a:cubicBezTo>
                  <a:pt x="122" y="486"/>
                  <a:pt x="305" y="942"/>
                  <a:pt x="578" y="1398"/>
                </a:cubicBezTo>
                <a:cubicBezTo>
                  <a:pt x="791" y="1824"/>
                  <a:pt x="1095" y="2219"/>
                  <a:pt x="1429" y="2584"/>
                </a:cubicBezTo>
                <a:cubicBezTo>
                  <a:pt x="1308" y="2097"/>
                  <a:pt x="1125" y="1611"/>
                  <a:pt x="882" y="1186"/>
                </a:cubicBezTo>
                <a:cubicBezTo>
                  <a:pt x="639" y="760"/>
                  <a:pt x="335" y="334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4"/>
          <p:cNvSpPr/>
          <p:nvPr/>
        </p:nvSpPr>
        <p:spPr>
          <a:xfrm>
            <a:off x="1431125" y="2218163"/>
            <a:ext cx="63850" cy="38025"/>
          </a:xfrm>
          <a:custGeom>
            <a:rect b="b" l="l" r="r" t="t"/>
            <a:pathLst>
              <a:path extrusionOk="0" h="1521" w="2554">
                <a:moveTo>
                  <a:pt x="0" y="1"/>
                </a:moveTo>
                <a:lnTo>
                  <a:pt x="0" y="1"/>
                </a:lnTo>
                <a:cubicBezTo>
                  <a:pt x="365" y="366"/>
                  <a:pt x="730" y="670"/>
                  <a:pt x="1186" y="913"/>
                </a:cubicBezTo>
                <a:cubicBezTo>
                  <a:pt x="1611" y="1186"/>
                  <a:pt x="2067" y="1369"/>
                  <a:pt x="2554" y="1521"/>
                </a:cubicBezTo>
                <a:cubicBezTo>
                  <a:pt x="1855" y="791"/>
                  <a:pt x="973" y="27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4"/>
          <p:cNvSpPr/>
          <p:nvPr/>
        </p:nvSpPr>
        <p:spPr>
          <a:xfrm>
            <a:off x="1371850" y="2418463"/>
            <a:ext cx="73725" cy="9475"/>
          </a:xfrm>
          <a:custGeom>
            <a:rect b="b" l="l" r="r" t="t"/>
            <a:pathLst>
              <a:path extrusionOk="0" h="379" w="2949">
                <a:moveTo>
                  <a:pt x="1332" y="0"/>
                </a:moveTo>
                <a:cubicBezTo>
                  <a:pt x="879" y="0"/>
                  <a:pt x="430" y="54"/>
                  <a:pt x="1" y="165"/>
                </a:cubicBezTo>
                <a:cubicBezTo>
                  <a:pt x="501" y="311"/>
                  <a:pt x="1028" y="379"/>
                  <a:pt x="1557" y="379"/>
                </a:cubicBezTo>
                <a:cubicBezTo>
                  <a:pt x="2024" y="379"/>
                  <a:pt x="2493" y="326"/>
                  <a:pt x="2949" y="226"/>
                </a:cubicBezTo>
                <a:cubicBezTo>
                  <a:pt x="2420" y="77"/>
                  <a:pt x="1873" y="0"/>
                  <a:pt x="133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4"/>
          <p:cNvSpPr/>
          <p:nvPr/>
        </p:nvSpPr>
        <p:spPr>
          <a:xfrm>
            <a:off x="1422000" y="2593563"/>
            <a:ext cx="64625" cy="36500"/>
          </a:xfrm>
          <a:custGeom>
            <a:rect b="b" l="l" r="r" t="t"/>
            <a:pathLst>
              <a:path extrusionOk="0" h="1460" w="2585">
                <a:moveTo>
                  <a:pt x="2584" y="0"/>
                </a:moveTo>
                <a:lnTo>
                  <a:pt x="2584" y="0"/>
                </a:lnTo>
                <a:cubicBezTo>
                  <a:pt x="2098" y="122"/>
                  <a:pt x="1642" y="304"/>
                  <a:pt x="1217" y="578"/>
                </a:cubicBezTo>
                <a:cubicBezTo>
                  <a:pt x="761" y="791"/>
                  <a:pt x="365" y="1094"/>
                  <a:pt x="1" y="1459"/>
                </a:cubicBezTo>
                <a:cubicBezTo>
                  <a:pt x="973" y="1186"/>
                  <a:pt x="1855" y="699"/>
                  <a:pt x="258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4"/>
          <p:cNvSpPr/>
          <p:nvPr/>
        </p:nvSpPr>
        <p:spPr>
          <a:xfrm>
            <a:off x="2071725" y="2607238"/>
            <a:ext cx="63850" cy="38025"/>
          </a:xfrm>
          <a:custGeom>
            <a:rect b="b" l="l" r="r" t="t"/>
            <a:pathLst>
              <a:path extrusionOk="0" h="1521" w="2554">
                <a:moveTo>
                  <a:pt x="0" y="0"/>
                </a:moveTo>
                <a:lnTo>
                  <a:pt x="0" y="0"/>
                </a:lnTo>
                <a:cubicBezTo>
                  <a:pt x="699" y="730"/>
                  <a:pt x="1581" y="1247"/>
                  <a:pt x="2553" y="1520"/>
                </a:cubicBezTo>
                <a:cubicBezTo>
                  <a:pt x="1854" y="821"/>
                  <a:pt x="973" y="304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4"/>
          <p:cNvSpPr/>
          <p:nvPr/>
        </p:nvSpPr>
        <p:spPr>
          <a:xfrm>
            <a:off x="2121100" y="2435313"/>
            <a:ext cx="73750" cy="10100"/>
          </a:xfrm>
          <a:custGeom>
            <a:rect b="b" l="l" r="r" t="t"/>
            <a:pathLst>
              <a:path extrusionOk="0" h="404" w="2950">
                <a:moveTo>
                  <a:pt x="1227" y="0"/>
                </a:moveTo>
                <a:cubicBezTo>
                  <a:pt x="807" y="0"/>
                  <a:pt x="404" y="59"/>
                  <a:pt x="1" y="160"/>
                </a:cubicBezTo>
                <a:cubicBezTo>
                  <a:pt x="487" y="312"/>
                  <a:pt x="973" y="403"/>
                  <a:pt x="1490" y="403"/>
                </a:cubicBezTo>
                <a:cubicBezTo>
                  <a:pt x="1976" y="403"/>
                  <a:pt x="2463" y="342"/>
                  <a:pt x="2949" y="221"/>
                </a:cubicBezTo>
                <a:cubicBezTo>
                  <a:pt x="2493" y="69"/>
                  <a:pt x="1976" y="8"/>
                  <a:pt x="1490" y="8"/>
                </a:cubicBezTo>
                <a:cubicBezTo>
                  <a:pt x="1402" y="3"/>
                  <a:pt x="1314" y="0"/>
                  <a:pt x="122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4"/>
          <p:cNvSpPr/>
          <p:nvPr/>
        </p:nvSpPr>
        <p:spPr>
          <a:xfrm>
            <a:off x="2080075" y="2234138"/>
            <a:ext cx="64625" cy="35725"/>
          </a:xfrm>
          <a:custGeom>
            <a:rect b="b" l="l" r="r" t="t"/>
            <a:pathLst>
              <a:path extrusionOk="0" h="1429" w="2585">
                <a:moveTo>
                  <a:pt x="2584" y="0"/>
                </a:moveTo>
                <a:lnTo>
                  <a:pt x="2584" y="0"/>
                </a:lnTo>
                <a:cubicBezTo>
                  <a:pt x="2098" y="91"/>
                  <a:pt x="1611" y="304"/>
                  <a:pt x="1186" y="547"/>
                </a:cubicBezTo>
                <a:cubicBezTo>
                  <a:pt x="760" y="790"/>
                  <a:pt x="365" y="1064"/>
                  <a:pt x="0" y="1429"/>
                </a:cubicBezTo>
                <a:cubicBezTo>
                  <a:pt x="487" y="1307"/>
                  <a:pt x="943" y="1125"/>
                  <a:pt x="1368" y="851"/>
                </a:cubicBezTo>
                <a:cubicBezTo>
                  <a:pt x="1824" y="638"/>
                  <a:pt x="2219" y="334"/>
                  <a:pt x="258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4"/>
          <p:cNvSpPr/>
          <p:nvPr/>
        </p:nvSpPr>
        <p:spPr>
          <a:xfrm>
            <a:off x="1959250" y="2079863"/>
            <a:ext cx="38025" cy="63100"/>
          </a:xfrm>
          <a:custGeom>
            <a:rect b="b" l="l" r="r" t="t"/>
            <a:pathLst>
              <a:path extrusionOk="0" h="2524" w="1521">
                <a:moveTo>
                  <a:pt x="1520" y="1"/>
                </a:moveTo>
                <a:lnTo>
                  <a:pt x="1520" y="1"/>
                </a:lnTo>
                <a:cubicBezTo>
                  <a:pt x="1156" y="335"/>
                  <a:pt x="852" y="730"/>
                  <a:pt x="578" y="1156"/>
                </a:cubicBezTo>
                <a:cubicBezTo>
                  <a:pt x="335" y="1581"/>
                  <a:pt x="122" y="2037"/>
                  <a:pt x="0" y="2524"/>
                </a:cubicBezTo>
                <a:cubicBezTo>
                  <a:pt x="700" y="1825"/>
                  <a:pt x="1247" y="943"/>
                  <a:pt x="152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4"/>
          <p:cNvSpPr/>
          <p:nvPr/>
        </p:nvSpPr>
        <p:spPr>
          <a:xfrm>
            <a:off x="4008375" y="3443306"/>
            <a:ext cx="1113442" cy="809576"/>
          </a:xfrm>
          <a:custGeom>
            <a:rect b="b" l="l" r="r" t="t"/>
            <a:pathLst>
              <a:path extrusionOk="0" h="21703" w="29849">
                <a:moveTo>
                  <a:pt x="14681" y="1"/>
                </a:moveTo>
                <a:cubicBezTo>
                  <a:pt x="6565" y="1"/>
                  <a:pt x="0" y="4864"/>
                  <a:pt x="0" y="10852"/>
                </a:cubicBezTo>
                <a:cubicBezTo>
                  <a:pt x="0" y="16840"/>
                  <a:pt x="6565" y="21703"/>
                  <a:pt x="14681" y="21703"/>
                </a:cubicBezTo>
                <a:cubicBezTo>
                  <a:pt x="18602" y="21703"/>
                  <a:pt x="22158" y="20548"/>
                  <a:pt x="24803" y="18694"/>
                </a:cubicBezTo>
                <a:lnTo>
                  <a:pt x="29849" y="19970"/>
                </a:lnTo>
                <a:lnTo>
                  <a:pt x="27903" y="15563"/>
                </a:lnTo>
                <a:cubicBezTo>
                  <a:pt x="28846" y="14165"/>
                  <a:pt x="29332" y="12523"/>
                  <a:pt x="29362" y="10852"/>
                </a:cubicBezTo>
                <a:cubicBezTo>
                  <a:pt x="29362" y="4864"/>
                  <a:pt x="22766" y="1"/>
                  <a:pt x="14681" y="1"/>
                </a:cubicBez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4"/>
          <p:cNvSpPr/>
          <p:nvPr/>
        </p:nvSpPr>
        <p:spPr>
          <a:xfrm>
            <a:off x="4226032" y="3791370"/>
            <a:ext cx="132722" cy="113362"/>
          </a:xfrm>
          <a:custGeom>
            <a:rect b="b" l="l" r="r" t="t"/>
            <a:pathLst>
              <a:path extrusionOk="0" h="3039" w="3558">
                <a:moveTo>
                  <a:pt x="2038" y="1"/>
                </a:moveTo>
                <a:cubicBezTo>
                  <a:pt x="700" y="1"/>
                  <a:pt x="1" y="1642"/>
                  <a:pt x="974" y="2585"/>
                </a:cubicBezTo>
                <a:cubicBezTo>
                  <a:pt x="1278" y="2899"/>
                  <a:pt x="1656" y="3039"/>
                  <a:pt x="2027" y="3039"/>
                </a:cubicBezTo>
                <a:cubicBezTo>
                  <a:pt x="2805" y="3039"/>
                  <a:pt x="3557" y="2426"/>
                  <a:pt x="3557" y="1521"/>
                </a:cubicBezTo>
                <a:cubicBezTo>
                  <a:pt x="3557" y="670"/>
                  <a:pt x="2889" y="1"/>
                  <a:pt x="203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4"/>
          <p:cNvSpPr/>
          <p:nvPr/>
        </p:nvSpPr>
        <p:spPr>
          <a:xfrm>
            <a:off x="4499306" y="3791370"/>
            <a:ext cx="113400" cy="113437"/>
          </a:xfrm>
          <a:custGeom>
            <a:rect b="b" l="l" r="r" t="t"/>
            <a:pathLst>
              <a:path extrusionOk="0" h="3041" w="3040">
                <a:moveTo>
                  <a:pt x="1520" y="1"/>
                </a:moveTo>
                <a:cubicBezTo>
                  <a:pt x="669" y="1"/>
                  <a:pt x="0" y="670"/>
                  <a:pt x="0" y="1521"/>
                </a:cubicBezTo>
                <a:cubicBezTo>
                  <a:pt x="0" y="2372"/>
                  <a:pt x="669" y="3041"/>
                  <a:pt x="1520" y="3041"/>
                </a:cubicBezTo>
                <a:cubicBezTo>
                  <a:pt x="2371" y="3041"/>
                  <a:pt x="3040" y="2372"/>
                  <a:pt x="3040" y="1521"/>
                </a:cubicBezTo>
                <a:cubicBezTo>
                  <a:pt x="3040" y="670"/>
                  <a:pt x="2371" y="1"/>
                  <a:pt x="152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4"/>
          <p:cNvSpPr/>
          <p:nvPr/>
        </p:nvSpPr>
        <p:spPr>
          <a:xfrm>
            <a:off x="4734009" y="3791370"/>
            <a:ext cx="132685" cy="113362"/>
          </a:xfrm>
          <a:custGeom>
            <a:rect b="b" l="l" r="r" t="t"/>
            <a:pathLst>
              <a:path extrusionOk="0" h="3039" w="3557">
                <a:moveTo>
                  <a:pt x="2037" y="1"/>
                </a:moveTo>
                <a:cubicBezTo>
                  <a:pt x="669" y="1"/>
                  <a:pt x="0" y="1642"/>
                  <a:pt x="943" y="2585"/>
                </a:cubicBezTo>
                <a:cubicBezTo>
                  <a:pt x="1257" y="2899"/>
                  <a:pt x="1641" y="3039"/>
                  <a:pt x="2017" y="3039"/>
                </a:cubicBezTo>
                <a:cubicBezTo>
                  <a:pt x="2805" y="3039"/>
                  <a:pt x="3557" y="2426"/>
                  <a:pt x="3557" y="1521"/>
                </a:cubicBezTo>
                <a:cubicBezTo>
                  <a:pt x="3557" y="670"/>
                  <a:pt x="2857" y="1"/>
                  <a:pt x="20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4"/>
          <p:cNvSpPr/>
          <p:nvPr/>
        </p:nvSpPr>
        <p:spPr>
          <a:xfrm>
            <a:off x="6985500" y="2142963"/>
            <a:ext cx="698000" cy="693025"/>
          </a:xfrm>
          <a:custGeom>
            <a:rect b="b" l="l" r="r" t="t"/>
            <a:pathLst>
              <a:path extrusionOk="0" h="27721" w="27920">
                <a:moveTo>
                  <a:pt x="13951" y="7444"/>
                </a:moveTo>
                <a:cubicBezTo>
                  <a:pt x="17903" y="7444"/>
                  <a:pt x="21427" y="11269"/>
                  <a:pt x="20081" y="15712"/>
                </a:cubicBezTo>
                <a:cubicBezTo>
                  <a:pt x="19170" y="18719"/>
                  <a:pt x="16560" y="20257"/>
                  <a:pt x="13947" y="20257"/>
                </a:cubicBezTo>
                <a:cubicBezTo>
                  <a:pt x="11487" y="20257"/>
                  <a:pt x="9024" y="18894"/>
                  <a:pt x="7972" y="16113"/>
                </a:cubicBezTo>
                <a:cubicBezTo>
                  <a:pt x="6972" y="13411"/>
                  <a:pt x="7872" y="10342"/>
                  <a:pt x="10241" y="8674"/>
                </a:cubicBezTo>
                <a:cubicBezTo>
                  <a:pt x="11428" y="7821"/>
                  <a:pt x="12710" y="7444"/>
                  <a:pt x="13951" y="7444"/>
                </a:cubicBezTo>
                <a:close/>
                <a:moveTo>
                  <a:pt x="10508" y="1"/>
                </a:moveTo>
                <a:lnTo>
                  <a:pt x="10441" y="2403"/>
                </a:lnTo>
                <a:cubicBezTo>
                  <a:pt x="10407" y="3070"/>
                  <a:pt x="9974" y="3704"/>
                  <a:pt x="9340" y="4004"/>
                </a:cubicBezTo>
                <a:cubicBezTo>
                  <a:pt x="9173" y="4071"/>
                  <a:pt x="9006" y="4171"/>
                  <a:pt x="8840" y="4271"/>
                </a:cubicBezTo>
                <a:cubicBezTo>
                  <a:pt x="8673" y="4337"/>
                  <a:pt x="8506" y="4437"/>
                  <a:pt x="8339" y="4538"/>
                </a:cubicBezTo>
                <a:cubicBezTo>
                  <a:pt x="8039" y="4721"/>
                  <a:pt x="7697" y="4813"/>
                  <a:pt x="7355" y="4813"/>
                </a:cubicBezTo>
                <a:cubicBezTo>
                  <a:pt x="7013" y="4813"/>
                  <a:pt x="6671" y="4721"/>
                  <a:pt x="6371" y="4538"/>
                </a:cubicBezTo>
                <a:lnTo>
                  <a:pt x="4336" y="3303"/>
                </a:lnTo>
                <a:lnTo>
                  <a:pt x="234" y="9941"/>
                </a:lnTo>
                <a:lnTo>
                  <a:pt x="2268" y="11176"/>
                </a:lnTo>
                <a:cubicBezTo>
                  <a:pt x="2869" y="11576"/>
                  <a:pt x="3169" y="12243"/>
                  <a:pt x="3102" y="12944"/>
                </a:cubicBezTo>
                <a:cubicBezTo>
                  <a:pt x="3069" y="13311"/>
                  <a:pt x="3069" y="13677"/>
                  <a:pt x="3069" y="14078"/>
                </a:cubicBezTo>
                <a:cubicBezTo>
                  <a:pt x="3102" y="14778"/>
                  <a:pt x="2735" y="15445"/>
                  <a:pt x="2102" y="15779"/>
                </a:cubicBezTo>
                <a:lnTo>
                  <a:pt x="0" y="16913"/>
                </a:lnTo>
                <a:lnTo>
                  <a:pt x="3736" y="23785"/>
                </a:lnTo>
                <a:lnTo>
                  <a:pt x="5804" y="22684"/>
                </a:lnTo>
                <a:cubicBezTo>
                  <a:pt x="6077" y="22532"/>
                  <a:pt x="6378" y="22456"/>
                  <a:pt x="6677" y="22456"/>
                </a:cubicBezTo>
                <a:cubicBezTo>
                  <a:pt x="7037" y="22456"/>
                  <a:pt x="7396" y="22566"/>
                  <a:pt x="7706" y="22784"/>
                </a:cubicBezTo>
                <a:cubicBezTo>
                  <a:pt x="8039" y="23017"/>
                  <a:pt x="8406" y="23218"/>
                  <a:pt x="8773" y="23418"/>
                </a:cubicBezTo>
                <a:cubicBezTo>
                  <a:pt x="9373" y="23751"/>
                  <a:pt x="9740" y="24418"/>
                  <a:pt x="9707" y="25086"/>
                </a:cubicBezTo>
                <a:lnTo>
                  <a:pt x="9640" y="27487"/>
                </a:lnTo>
                <a:lnTo>
                  <a:pt x="17446" y="27721"/>
                </a:lnTo>
                <a:lnTo>
                  <a:pt x="17513" y="25319"/>
                </a:lnTo>
                <a:cubicBezTo>
                  <a:pt x="17546" y="24652"/>
                  <a:pt x="17946" y="24018"/>
                  <a:pt x="18580" y="23718"/>
                </a:cubicBezTo>
                <a:cubicBezTo>
                  <a:pt x="18747" y="23651"/>
                  <a:pt x="18947" y="23551"/>
                  <a:pt x="19114" y="23451"/>
                </a:cubicBezTo>
                <a:cubicBezTo>
                  <a:pt x="19280" y="23351"/>
                  <a:pt x="19481" y="23251"/>
                  <a:pt x="19647" y="23151"/>
                </a:cubicBezTo>
                <a:cubicBezTo>
                  <a:pt x="19931" y="22967"/>
                  <a:pt x="20264" y="22876"/>
                  <a:pt x="20598" y="22876"/>
                </a:cubicBezTo>
                <a:cubicBezTo>
                  <a:pt x="20932" y="22876"/>
                  <a:pt x="21265" y="22967"/>
                  <a:pt x="21549" y="23151"/>
                </a:cubicBezTo>
                <a:lnTo>
                  <a:pt x="23617" y="24385"/>
                </a:lnTo>
                <a:lnTo>
                  <a:pt x="27720" y="17780"/>
                </a:lnTo>
                <a:lnTo>
                  <a:pt x="25652" y="16479"/>
                </a:lnTo>
                <a:cubicBezTo>
                  <a:pt x="25085" y="16113"/>
                  <a:pt x="24751" y="15445"/>
                  <a:pt x="24818" y="14745"/>
                </a:cubicBezTo>
                <a:cubicBezTo>
                  <a:pt x="24851" y="14378"/>
                  <a:pt x="24884" y="13978"/>
                  <a:pt x="24884" y="13611"/>
                </a:cubicBezTo>
                <a:cubicBezTo>
                  <a:pt x="24851" y="12910"/>
                  <a:pt x="25218" y="12243"/>
                  <a:pt x="25852" y="11909"/>
                </a:cubicBezTo>
                <a:lnTo>
                  <a:pt x="27920" y="10775"/>
                </a:lnTo>
                <a:lnTo>
                  <a:pt x="24251" y="3904"/>
                </a:lnTo>
                <a:lnTo>
                  <a:pt x="22116" y="5038"/>
                </a:lnTo>
                <a:cubicBezTo>
                  <a:pt x="21856" y="5182"/>
                  <a:pt x="21566" y="5251"/>
                  <a:pt x="21273" y="5251"/>
                </a:cubicBezTo>
                <a:cubicBezTo>
                  <a:pt x="20890" y="5251"/>
                  <a:pt x="20503" y="5132"/>
                  <a:pt x="20181" y="4904"/>
                </a:cubicBezTo>
                <a:cubicBezTo>
                  <a:pt x="19848" y="4671"/>
                  <a:pt x="19547" y="4471"/>
                  <a:pt x="19214" y="4304"/>
                </a:cubicBezTo>
                <a:cubicBezTo>
                  <a:pt x="18580" y="3970"/>
                  <a:pt x="18213" y="3337"/>
                  <a:pt x="18213" y="2636"/>
                </a:cubicBezTo>
                <a:lnTo>
                  <a:pt x="18313" y="234"/>
                </a:lnTo>
                <a:lnTo>
                  <a:pt x="105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5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Thank you!</a:t>
            </a:r>
            <a:endParaRPr sz="5600"/>
          </a:p>
        </p:txBody>
      </p:sp>
      <p:grpSp>
        <p:nvGrpSpPr>
          <p:cNvPr id="704" name="Google Shape;704;p45"/>
          <p:cNvGrpSpPr/>
          <p:nvPr/>
        </p:nvGrpSpPr>
        <p:grpSpPr>
          <a:xfrm>
            <a:off x="678612" y="1799044"/>
            <a:ext cx="2896610" cy="2605245"/>
            <a:chOff x="1512075" y="776700"/>
            <a:chExt cx="4566625" cy="4107275"/>
          </a:xfrm>
        </p:grpSpPr>
        <p:sp>
          <p:nvSpPr>
            <p:cNvPr id="705" name="Google Shape;705;p45"/>
            <p:cNvSpPr/>
            <p:nvPr/>
          </p:nvSpPr>
          <p:spPr>
            <a:xfrm>
              <a:off x="4939525" y="776700"/>
              <a:ext cx="712200" cy="662425"/>
            </a:xfrm>
            <a:custGeom>
              <a:rect b="b" l="l" r="r" t="t"/>
              <a:pathLst>
                <a:path extrusionOk="0" h="26497" w="28488">
                  <a:moveTo>
                    <a:pt x="14211" y="1"/>
                  </a:moveTo>
                  <a:cubicBezTo>
                    <a:pt x="7819" y="1"/>
                    <a:pt x="2220" y="4626"/>
                    <a:pt x="1168" y="11147"/>
                  </a:cubicBezTo>
                  <a:cubicBezTo>
                    <a:pt x="1" y="18386"/>
                    <a:pt x="4904" y="25157"/>
                    <a:pt x="12143" y="26325"/>
                  </a:cubicBezTo>
                  <a:cubicBezTo>
                    <a:pt x="12857" y="26440"/>
                    <a:pt x="13568" y="26496"/>
                    <a:pt x="14270" y="26496"/>
                  </a:cubicBezTo>
                  <a:cubicBezTo>
                    <a:pt x="20642" y="26496"/>
                    <a:pt x="26269" y="21871"/>
                    <a:pt x="27320" y="15350"/>
                  </a:cubicBezTo>
                  <a:cubicBezTo>
                    <a:pt x="28488" y="8112"/>
                    <a:pt x="23551" y="1340"/>
                    <a:pt x="16346" y="173"/>
                  </a:cubicBezTo>
                  <a:cubicBezTo>
                    <a:pt x="15628" y="57"/>
                    <a:pt x="14915" y="1"/>
                    <a:pt x="142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5"/>
            <p:cNvSpPr/>
            <p:nvPr/>
          </p:nvSpPr>
          <p:spPr>
            <a:xfrm>
              <a:off x="4994575" y="799350"/>
              <a:ext cx="632150" cy="632150"/>
            </a:xfrm>
            <a:custGeom>
              <a:rect b="b" l="l" r="r" t="t"/>
              <a:pathLst>
                <a:path extrusionOk="0" h="25286" w="25286">
                  <a:moveTo>
                    <a:pt x="12643" y="0"/>
                  </a:moveTo>
                  <a:cubicBezTo>
                    <a:pt x="5638" y="0"/>
                    <a:pt x="0" y="5638"/>
                    <a:pt x="0" y="12643"/>
                  </a:cubicBezTo>
                  <a:cubicBezTo>
                    <a:pt x="0" y="19614"/>
                    <a:pt x="5638" y="25285"/>
                    <a:pt x="12643" y="25285"/>
                  </a:cubicBezTo>
                  <a:cubicBezTo>
                    <a:pt x="19614" y="25285"/>
                    <a:pt x="25285" y="19614"/>
                    <a:pt x="25285" y="12643"/>
                  </a:cubicBezTo>
                  <a:cubicBezTo>
                    <a:pt x="25285" y="5638"/>
                    <a:pt x="19614" y="0"/>
                    <a:pt x="12643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5"/>
            <p:cNvSpPr/>
            <p:nvPr/>
          </p:nvSpPr>
          <p:spPr>
            <a:xfrm>
              <a:off x="5014575" y="819350"/>
              <a:ext cx="592125" cy="592125"/>
            </a:xfrm>
            <a:custGeom>
              <a:rect b="b" l="l" r="r" t="t"/>
              <a:pathLst>
                <a:path extrusionOk="0" h="23685" w="23685">
                  <a:moveTo>
                    <a:pt x="11843" y="1"/>
                  </a:moveTo>
                  <a:cubicBezTo>
                    <a:pt x="5305" y="1"/>
                    <a:pt x="1" y="5305"/>
                    <a:pt x="1" y="11843"/>
                  </a:cubicBezTo>
                  <a:cubicBezTo>
                    <a:pt x="1" y="18381"/>
                    <a:pt x="5305" y="23685"/>
                    <a:pt x="11843" y="23685"/>
                  </a:cubicBezTo>
                  <a:cubicBezTo>
                    <a:pt x="18381" y="23685"/>
                    <a:pt x="23684" y="18381"/>
                    <a:pt x="23684" y="11843"/>
                  </a:cubicBezTo>
                  <a:cubicBezTo>
                    <a:pt x="23684" y="5305"/>
                    <a:pt x="18381" y="1"/>
                    <a:pt x="1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5"/>
            <p:cNvSpPr/>
            <p:nvPr/>
          </p:nvSpPr>
          <p:spPr>
            <a:xfrm>
              <a:off x="5039600" y="853550"/>
              <a:ext cx="560425" cy="487875"/>
            </a:xfrm>
            <a:custGeom>
              <a:rect b="b" l="l" r="r" t="t"/>
              <a:pathLst>
                <a:path extrusionOk="0" h="19515" w="22417">
                  <a:moveTo>
                    <a:pt x="16346" y="1"/>
                  </a:moveTo>
                  <a:lnTo>
                    <a:pt x="1" y="15178"/>
                  </a:lnTo>
                  <a:cubicBezTo>
                    <a:pt x="701" y="16846"/>
                    <a:pt x="1835" y="18347"/>
                    <a:pt x="3236" y="19515"/>
                  </a:cubicBezTo>
                  <a:cubicBezTo>
                    <a:pt x="8140" y="16579"/>
                    <a:pt x="17013" y="11242"/>
                    <a:pt x="22417" y="7940"/>
                  </a:cubicBezTo>
                  <a:cubicBezTo>
                    <a:pt x="21649" y="4537"/>
                    <a:pt x="19448" y="1602"/>
                    <a:pt x="1634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5"/>
            <p:cNvSpPr/>
            <p:nvPr/>
          </p:nvSpPr>
          <p:spPr>
            <a:xfrm>
              <a:off x="5170525" y="1125425"/>
              <a:ext cx="436175" cy="271050"/>
            </a:xfrm>
            <a:custGeom>
              <a:rect b="b" l="l" r="r" t="t"/>
              <a:pathLst>
                <a:path extrusionOk="0" h="10842" w="17447">
                  <a:moveTo>
                    <a:pt x="17446" y="0"/>
                  </a:moveTo>
                  <a:lnTo>
                    <a:pt x="17446" y="0"/>
                  </a:lnTo>
                  <a:cubicBezTo>
                    <a:pt x="12643" y="2769"/>
                    <a:pt x="4471" y="7472"/>
                    <a:pt x="1" y="10041"/>
                  </a:cubicBezTo>
                  <a:cubicBezTo>
                    <a:pt x="601" y="10374"/>
                    <a:pt x="1235" y="10641"/>
                    <a:pt x="1869" y="10841"/>
                  </a:cubicBezTo>
                  <a:lnTo>
                    <a:pt x="16646" y="3870"/>
                  </a:lnTo>
                  <a:cubicBezTo>
                    <a:pt x="17113" y="2635"/>
                    <a:pt x="17380" y="1334"/>
                    <a:pt x="174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5"/>
            <p:cNvSpPr/>
            <p:nvPr/>
          </p:nvSpPr>
          <p:spPr>
            <a:xfrm>
              <a:off x="5307300" y="840200"/>
              <a:ext cx="5850" cy="45075"/>
            </a:xfrm>
            <a:custGeom>
              <a:rect b="b" l="l" r="r" t="t"/>
              <a:pathLst>
                <a:path extrusionOk="0" h="1803" w="234">
                  <a:moveTo>
                    <a:pt x="0" y="1"/>
                  </a:moveTo>
                  <a:lnTo>
                    <a:pt x="0" y="1802"/>
                  </a:lnTo>
                  <a:lnTo>
                    <a:pt x="234" y="180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5"/>
            <p:cNvSpPr/>
            <p:nvPr/>
          </p:nvSpPr>
          <p:spPr>
            <a:xfrm>
              <a:off x="5170525" y="876075"/>
              <a:ext cx="27550" cy="41725"/>
            </a:xfrm>
            <a:custGeom>
              <a:rect b="b" l="l" r="r" t="t"/>
              <a:pathLst>
                <a:path extrusionOk="0" h="1669" w="1102">
                  <a:moveTo>
                    <a:pt x="201" y="0"/>
                  </a:moveTo>
                  <a:lnTo>
                    <a:pt x="1" y="100"/>
                  </a:lnTo>
                  <a:lnTo>
                    <a:pt x="901" y="1668"/>
                  </a:lnTo>
                  <a:lnTo>
                    <a:pt x="1101" y="1535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5"/>
            <p:cNvSpPr/>
            <p:nvPr/>
          </p:nvSpPr>
          <p:spPr>
            <a:xfrm>
              <a:off x="5071300" y="975300"/>
              <a:ext cx="41725" cy="27550"/>
            </a:xfrm>
            <a:custGeom>
              <a:rect b="b" l="l" r="r" t="t"/>
              <a:pathLst>
                <a:path extrusionOk="0" h="1102" w="1669">
                  <a:moveTo>
                    <a:pt x="100" y="1"/>
                  </a:moveTo>
                  <a:lnTo>
                    <a:pt x="0" y="201"/>
                  </a:lnTo>
                  <a:lnTo>
                    <a:pt x="1535" y="1102"/>
                  </a:lnTo>
                  <a:lnTo>
                    <a:pt x="1668" y="9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5"/>
            <p:cNvSpPr/>
            <p:nvPr/>
          </p:nvSpPr>
          <p:spPr>
            <a:xfrm>
              <a:off x="5036275" y="1112075"/>
              <a:ext cx="44225" cy="5850"/>
            </a:xfrm>
            <a:custGeom>
              <a:rect b="b" l="l" r="r" t="t"/>
              <a:pathLst>
                <a:path extrusionOk="0" h="234" w="1769">
                  <a:moveTo>
                    <a:pt x="0" y="0"/>
                  </a:moveTo>
                  <a:lnTo>
                    <a:pt x="0" y="234"/>
                  </a:lnTo>
                  <a:lnTo>
                    <a:pt x="1768" y="23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5"/>
            <p:cNvSpPr/>
            <p:nvPr/>
          </p:nvSpPr>
          <p:spPr>
            <a:xfrm>
              <a:off x="5086300" y="1232150"/>
              <a:ext cx="42550" cy="27550"/>
            </a:xfrm>
            <a:custGeom>
              <a:rect b="b" l="l" r="r" t="t"/>
              <a:pathLst>
                <a:path extrusionOk="0" h="1102" w="1702">
                  <a:moveTo>
                    <a:pt x="1568" y="1"/>
                  </a:moveTo>
                  <a:lnTo>
                    <a:pt x="1" y="901"/>
                  </a:lnTo>
                  <a:lnTo>
                    <a:pt x="134" y="1102"/>
                  </a:lnTo>
                  <a:lnTo>
                    <a:pt x="1702" y="201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5"/>
            <p:cNvSpPr/>
            <p:nvPr/>
          </p:nvSpPr>
          <p:spPr>
            <a:xfrm>
              <a:off x="5170525" y="1313050"/>
              <a:ext cx="27550" cy="41725"/>
            </a:xfrm>
            <a:custGeom>
              <a:rect b="b" l="l" r="r" t="t"/>
              <a:pathLst>
                <a:path extrusionOk="0" h="1669" w="1102">
                  <a:moveTo>
                    <a:pt x="901" y="0"/>
                  </a:moveTo>
                  <a:lnTo>
                    <a:pt x="1" y="1535"/>
                  </a:lnTo>
                  <a:lnTo>
                    <a:pt x="201" y="1668"/>
                  </a:lnTo>
                  <a:lnTo>
                    <a:pt x="1101" y="101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5"/>
            <p:cNvSpPr/>
            <p:nvPr/>
          </p:nvSpPr>
          <p:spPr>
            <a:xfrm>
              <a:off x="5307300" y="1344750"/>
              <a:ext cx="5850" cy="45050"/>
            </a:xfrm>
            <a:custGeom>
              <a:rect b="b" l="l" r="r" t="t"/>
              <a:pathLst>
                <a:path extrusionOk="0" h="1802" w="234">
                  <a:moveTo>
                    <a:pt x="0" y="0"/>
                  </a:moveTo>
                  <a:lnTo>
                    <a:pt x="0" y="1801"/>
                  </a:lnTo>
                  <a:lnTo>
                    <a:pt x="234" y="180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5"/>
            <p:cNvSpPr/>
            <p:nvPr/>
          </p:nvSpPr>
          <p:spPr>
            <a:xfrm>
              <a:off x="5423200" y="1313050"/>
              <a:ext cx="26725" cy="41725"/>
            </a:xfrm>
            <a:custGeom>
              <a:rect b="b" l="l" r="r" t="t"/>
              <a:pathLst>
                <a:path extrusionOk="0" h="1669" w="1069">
                  <a:moveTo>
                    <a:pt x="168" y="0"/>
                  </a:moveTo>
                  <a:lnTo>
                    <a:pt x="1" y="101"/>
                  </a:lnTo>
                  <a:lnTo>
                    <a:pt x="868" y="1668"/>
                  </a:lnTo>
                  <a:lnTo>
                    <a:pt x="1068" y="1535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5"/>
            <p:cNvSpPr/>
            <p:nvPr/>
          </p:nvSpPr>
          <p:spPr>
            <a:xfrm>
              <a:off x="5507425" y="1227150"/>
              <a:ext cx="41725" cy="27550"/>
            </a:xfrm>
            <a:custGeom>
              <a:rect b="b" l="l" r="r" t="t"/>
              <a:pathLst>
                <a:path extrusionOk="0" h="1102" w="1669">
                  <a:moveTo>
                    <a:pt x="134" y="1"/>
                  </a:moveTo>
                  <a:lnTo>
                    <a:pt x="1" y="201"/>
                  </a:lnTo>
                  <a:lnTo>
                    <a:pt x="1569" y="1101"/>
                  </a:lnTo>
                  <a:lnTo>
                    <a:pt x="1669" y="90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5"/>
            <p:cNvSpPr/>
            <p:nvPr/>
          </p:nvSpPr>
          <p:spPr>
            <a:xfrm>
              <a:off x="5539950" y="1112075"/>
              <a:ext cx="45075" cy="5850"/>
            </a:xfrm>
            <a:custGeom>
              <a:rect b="b" l="l" r="r" t="t"/>
              <a:pathLst>
                <a:path extrusionOk="0" h="234" w="1803">
                  <a:moveTo>
                    <a:pt x="1" y="0"/>
                  </a:moveTo>
                  <a:lnTo>
                    <a:pt x="1" y="234"/>
                  </a:lnTo>
                  <a:lnTo>
                    <a:pt x="1802" y="234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5"/>
            <p:cNvSpPr/>
            <p:nvPr/>
          </p:nvSpPr>
          <p:spPr>
            <a:xfrm>
              <a:off x="5508275" y="975300"/>
              <a:ext cx="41725" cy="27550"/>
            </a:xfrm>
            <a:custGeom>
              <a:rect b="b" l="l" r="r" t="t"/>
              <a:pathLst>
                <a:path extrusionOk="0" h="1102" w="1669">
                  <a:moveTo>
                    <a:pt x="1535" y="1"/>
                  </a:moveTo>
                  <a:lnTo>
                    <a:pt x="0" y="901"/>
                  </a:lnTo>
                  <a:lnTo>
                    <a:pt x="100" y="1102"/>
                  </a:lnTo>
                  <a:lnTo>
                    <a:pt x="1668" y="201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5"/>
            <p:cNvSpPr/>
            <p:nvPr/>
          </p:nvSpPr>
          <p:spPr>
            <a:xfrm>
              <a:off x="5422375" y="876075"/>
              <a:ext cx="27550" cy="41725"/>
            </a:xfrm>
            <a:custGeom>
              <a:rect b="b" l="l" r="r" t="t"/>
              <a:pathLst>
                <a:path extrusionOk="0" h="1669" w="1102">
                  <a:moveTo>
                    <a:pt x="901" y="0"/>
                  </a:moveTo>
                  <a:lnTo>
                    <a:pt x="1" y="1568"/>
                  </a:lnTo>
                  <a:lnTo>
                    <a:pt x="201" y="1668"/>
                  </a:lnTo>
                  <a:lnTo>
                    <a:pt x="1101" y="10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5"/>
            <p:cNvSpPr/>
            <p:nvPr/>
          </p:nvSpPr>
          <p:spPr>
            <a:xfrm>
              <a:off x="5296450" y="861050"/>
              <a:ext cx="28375" cy="274400"/>
            </a:xfrm>
            <a:custGeom>
              <a:rect b="b" l="l" r="r" t="t"/>
              <a:pathLst>
                <a:path extrusionOk="0" h="10976" w="1135">
                  <a:moveTo>
                    <a:pt x="434" y="1"/>
                  </a:moveTo>
                  <a:lnTo>
                    <a:pt x="1" y="10942"/>
                  </a:lnTo>
                  <a:lnTo>
                    <a:pt x="1135" y="10975"/>
                  </a:lnTo>
                  <a:lnTo>
                    <a:pt x="1135" y="1097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5"/>
            <p:cNvSpPr/>
            <p:nvPr/>
          </p:nvSpPr>
          <p:spPr>
            <a:xfrm>
              <a:off x="5287275" y="1012825"/>
              <a:ext cx="198500" cy="124300"/>
            </a:xfrm>
            <a:custGeom>
              <a:rect b="b" l="l" r="r" t="t"/>
              <a:pathLst>
                <a:path extrusionOk="0" h="4972" w="7940">
                  <a:moveTo>
                    <a:pt x="7773" y="1"/>
                  </a:moveTo>
                  <a:lnTo>
                    <a:pt x="1" y="4004"/>
                  </a:lnTo>
                  <a:lnTo>
                    <a:pt x="568" y="4971"/>
                  </a:lnTo>
                  <a:lnTo>
                    <a:pt x="7940" y="268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5"/>
            <p:cNvSpPr/>
            <p:nvPr/>
          </p:nvSpPr>
          <p:spPr>
            <a:xfrm>
              <a:off x="5297275" y="1105400"/>
              <a:ext cx="22550" cy="19425"/>
            </a:xfrm>
            <a:custGeom>
              <a:rect b="b" l="l" r="r" t="t"/>
              <a:pathLst>
                <a:path extrusionOk="0" h="777" w="902">
                  <a:moveTo>
                    <a:pt x="535" y="1"/>
                  </a:moveTo>
                  <a:cubicBezTo>
                    <a:pt x="201" y="1"/>
                    <a:pt x="1" y="434"/>
                    <a:pt x="268" y="668"/>
                  </a:cubicBezTo>
                  <a:cubicBezTo>
                    <a:pt x="343" y="743"/>
                    <a:pt x="435" y="776"/>
                    <a:pt x="526" y="776"/>
                  </a:cubicBezTo>
                  <a:cubicBezTo>
                    <a:pt x="718" y="776"/>
                    <a:pt x="902" y="627"/>
                    <a:pt x="902" y="401"/>
                  </a:cubicBezTo>
                  <a:cubicBezTo>
                    <a:pt x="902" y="167"/>
                    <a:pt x="735" y="1"/>
                    <a:pt x="535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1836475" y="1291375"/>
              <a:ext cx="1165875" cy="69225"/>
            </a:xfrm>
            <a:custGeom>
              <a:rect b="b" l="l" r="r" t="t"/>
              <a:pathLst>
                <a:path extrusionOk="0" h="2769" w="46635">
                  <a:moveTo>
                    <a:pt x="1" y="0"/>
                  </a:moveTo>
                  <a:lnTo>
                    <a:pt x="1" y="2769"/>
                  </a:lnTo>
                  <a:lnTo>
                    <a:pt x="46634" y="2769"/>
                  </a:lnTo>
                  <a:lnTo>
                    <a:pt x="466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5"/>
            <p:cNvSpPr/>
            <p:nvPr/>
          </p:nvSpPr>
          <p:spPr>
            <a:xfrm>
              <a:off x="2844700" y="1360575"/>
              <a:ext cx="69250" cy="228525"/>
            </a:xfrm>
            <a:custGeom>
              <a:rect b="b" l="l" r="r" t="t"/>
              <a:pathLst>
                <a:path extrusionOk="0" h="9141" w="2770">
                  <a:moveTo>
                    <a:pt x="1" y="1"/>
                  </a:moveTo>
                  <a:lnTo>
                    <a:pt x="1" y="9141"/>
                  </a:lnTo>
                  <a:lnTo>
                    <a:pt x="2769" y="9141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5"/>
            <p:cNvSpPr/>
            <p:nvPr/>
          </p:nvSpPr>
          <p:spPr>
            <a:xfrm>
              <a:off x="2844700" y="1360575"/>
              <a:ext cx="69250" cy="70925"/>
            </a:xfrm>
            <a:custGeom>
              <a:rect b="b" l="l" r="r" t="t"/>
              <a:pathLst>
                <a:path extrusionOk="0" h="2837" w="2770">
                  <a:moveTo>
                    <a:pt x="1" y="1"/>
                  </a:moveTo>
                  <a:lnTo>
                    <a:pt x="1" y="2836"/>
                  </a:lnTo>
                  <a:lnTo>
                    <a:pt x="2769" y="2836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1924875" y="1360575"/>
              <a:ext cx="69250" cy="228525"/>
            </a:xfrm>
            <a:custGeom>
              <a:rect b="b" l="l" r="r" t="t"/>
              <a:pathLst>
                <a:path extrusionOk="0" h="9141" w="2770">
                  <a:moveTo>
                    <a:pt x="1" y="1"/>
                  </a:moveTo>
                  <a:lnTo>
                    <a:pt x="1" y="9141"/>
                  </a:lnTo>
                  <a:lnTo>
                    <a:pt x="2769" y="9141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5"/>
            <p:cNvSpPr/>
            <p:nvPr/>
          </p:nvSpPr>
          <p:spPr>
            <a:xfrm>
              <a:off x="1924875" y="1360575"/>
              <a:ext cx="69250" cy="70925"/>
            </a:xfrm>
            <a:custGeom>
              <a:rect b="b" l="l" r="r" t="t"/>
              <a:pathLst>
                <a:path extrusionOk="0" h="2837" w="2770">
                  <a:moveTo>
                    <a:pt x="1" y="1"/>
                  </a:moveTo>
                  <a:lnTo>
                    <a:pt x="1" y="2836"/>
                  </a:lnTo>
                  <a:lnTo>
                    <a:pt x="2769" y="2836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5"/>
            <p:cNvSpPr/>
            <p:nvPr/>
          </p:nvSpPr>
          <p:spPr>
            <a:xfrm>
              <a:off x="2596200" y="850225"/>
              <a:ext cx="111775" cy="441175"/>
            </a:xfrm>
            <a:custGeom>
              <a:rect b="b" l="l" r="r" t="t"/>
              <a:pathLst>
                <a:path extrusionOk="0" h="17647" w="4471">
                  <a:moveTo>
                    <a:pt x="0" y="0"/>
                  </a:moveTo>
                  <a:lnTo>
                    <a:pt x="0" y="17646"/>
                  </a:lnTo>
                  <a:lnTo>
                    <a:pt x="4470" y="17646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2597025" y="826025"/>
              <a:ext cx="110950" cy="49225"/>
            </a:xfrm>
            <a:custGeom>
              <a:rect b="b" l="l" r="r" t="t"/>
              <a:pathLst>
                <a:path extrusionOk="0" h="1969" w="4438">
                  <a:moveTo>
                    <a:pt x="1" y="1"/>
                  </a:moveTo>
                  <a:lnTo>
                    <a:pt x="1" y="1969"/>
                  </a:lnTo>
                  <a:lnTo>
                    <a:pt x="4437" y="1969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2596200" y="936950"/>
              <a:ext cx="111775" cy="18375"/>
            </a:xfrm>
            <a:custGeom>
              <a:rect b="b" l="l" r="r" t="t"/>
              <a:pathLst>
                <a:path extrusionOk="0" h="735" w="4471">
                  <a:moveTo>
                    <a:pt x="0" y="0"/>
                  </a:moveTo>
                  <a:lnTo>
                    <a:pt x="0" y="734"/>
                  </a:lnTo>
                  <a:lnTo>
                    <a:pt x="4470" y="734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2582850" y="1184625"/>
              <a:ext cx="125125" cy="48400"/>
            </a:xfrm>
            <a:custGeom>
              <a:rect b="b" l="l" r="r" t="t"/>
              <a:pathLst>
                <a:path extrusionOk="0" h="1936" w="5005">
                  <a:moveTo>
                    <a:pt x="0" y="0"/>
                  </a:moveTo>
                  <a:lnTo>
                    <a:pt x="0" y="1935"/>
                  </a:lnTo>
                  <a:lnTo>
                    <a:pt x="5004" y="1935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2518625" y="776825"/>
              <a:ext cx="77600" cy="514575"/>
            </a:xfrm>
            <a:custGeom>
              <a:rect b="b" l="l" r="r" t="t"/>
              <a:pathLst>
                <a:path extrusionOk="0" h="20583" w="3104">
                  <a:moveTo>
                    <a:pt x="1" y="1"/>
                  </a:moveTo>
                  <a:lnTo>
                    <a:pt x="1" y="20582"/>
                  </a:lnTo>
                  <a:lnTo>
                    <a:pt x="3103" y="20582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2534475" y="825200"/>
              <a:ext cx="46725" cy="197675"/>
            </a:xfrm>
            <a:custGeom>
              <a:rect b="b" l="l" r="r" t="t"/>
              <a:pathLst>
                <a:path extrusionOk="0" h="7907" w="1869">
                  <a:moveTo>
                    <a:pt x="1" y="0"/>
                  </a:moveTo>
                  <a:lnTo>
                    <a:pt x="1" y="7906"/>
                  </a:lnTo>
                  <a:lnTo>
                    <a:pt x="1869" y="790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5"/>
            <p:cNvSpPr/>
            <p:nvPr/>
          </p:nvSpPr>
          <p:spPr>
            <a:xfrm>
              <a:off x="1966575" y="874400"/>
              <a:ext cx="420325" cy="417000"/>
            </a:xfrm>
            <a:custGeom>
              <a:rect b="b" l="l" r="r" t="t"/>
              <a:pathLst>
                <a:path extrusionOk="0" h="16680" w="16813">
                  <a:moveTo>
                    <a:pt x="14644" y="1"/>
                  </a:moveTo>
                  <a:lnTo>
                    <a:pt x="1" y="14478"/>
                  </a:lnTo>
                  <a:lnTo>
                    <a:pt x="2202" y="16679"/>
                  </a:lnTo>
                  <a:lnTo>
                    <a:pt x="16813" y="2202"/>
                  </a:lnTo>
                  <a:lnTo>
                    <a:pt x="1464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2063300" y="1022850"/>
              <a:ext cx="173500" cy="172650"/>
            </a:xfrm>
            <a:custGeom>
              <a:rect b="b" l="l" r="r" t="t"/>
              <a:pathLst>
                <a:path extrusionOk="0" h="6906" w="6940">
                  <a:moveTo>
                    <a:pt x="5638" y="0"/>
                  </a:moveTo>
                  <a:lnTo>
                    <a:pt x="1" y="5571"/>
                  </a:lnTo>
                  <a:lnTo>
                    <a:pt x="1302" y="6905"/>
                  </a:lnTo>
                  <a:lnTo>
                    <a:pt x="6939" y="1334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2386875" y="900250"/>
              <a:ext cx="132625" cy="391150"/>
            </a:xfrm>
            <a:custGeom>
              <a:rect b="b" l="l" r="r" t="t"/>
              <a:pathLst>
                <a:path extrusionOk="0" h="15646" w="5305">
                  <a:moveTo>
                    <a:pt x="1" y="1"/>
                  </a:moveTo>
                  <a:lnTo>
                    <a:pt x="1" y="15645"/>
                  </a:lnTo>
                  <a:lnTo>
                    <a:pt x="5304" y="15645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2386875" y="1213800"/>
              <a:ext cx="131775" cy="35900"/>
            </a:xfrm>
            <a:custGeom>
              <a:rect b="b" l="l" r="r" t="t"/>
              <a:pathLst>
                <a:path extrusionOk="0" h="1436" w="5271">
                  <a:moveTo>
                    <a:pt x="1" y="1"/>
                  </a:moveTo>
                  <a:lnTo>
                    <a:pt x="1" y="1435"/>
                  </a:lnTo>
                  <a:lnTo>
                    <a:pt x="5271" y="1435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2386875" y="1175450"/>
              <a:ext cx="131775" cy="14200"/>
            </a:xfrm>
            <a:custGeom>
              <a:rect b="b" l="l" r="r" t="t"/>
              <a:pathLst>
                <a:path extrusionOk="0" h="568" w="5271">
                  <a:moveTo>
                    <a:pt x="1" y="1"/>
                  </a:moveTo>
                  <a:lnTo>
                    <a:pt x="1" y="568"/>
                  </a:lnTo>
                  <a:lnTo>
                    <a:pt x="5271" y="568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2707950" y="923600"/>
              <a:ext cx="90900" cy="367800"/>
            </a:xfrm>
            <a:custGeom>
              <a:rect b="b" l="l" r="r" t="t"/>
              <a:pathLst>
                <a:path extrusionOk="0" h="14712" w="3636">
                  <a:moveTo>
                    <a:pt x="0" y="1"/>
                  </a:moveTo>
                  <a:lnTo>
                    <a:pt x="0" y="14711"/>
                  </a:lnTo>
                  <a:lnTo>
                    <a:pt x="3636" y="14711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2707950" y="1217975"/>
              <a:ext cx="90900" cy="34225"/>
            </a:xfrm>
            <a:custGeom>
              <a:rect b="b" l="l" r="r" t="t"/>
              <a:pathLst>
                <a:path extrusionOk="0" h="1369" w="3636">
                  <a:moveTo>
                    <a:pt x="0" y="1"/>
                  </a:moveTo>
                  <a:lnTo>
                    <a:pt x="0" y="1368"/>
                  </a:lnTo>
                  <a:lnTo>
                    <a:pt x="3636" y="1368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2707950" y="999500"/>
              <a:ext cx="90900" cy="34200"/>
            </a:xfrm>
            <a:custGeom>
              <a:rect b="b" l="l" r="r" t="t"/>
              <a:pathLst>
                <a:path extrusionOk="0" h="1368" w="3636">
                  <a:moveTo>
                    <a:pt x="0" y="0"/>
                  </a:moveTo>
                  <a:lnTo>
                    <a:pt x="0" y="1368"/>
                  </a:lnTo>
                  <a:lnTo>
                    <a:pt x="3636" y="1368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2707950" y="1057025"/>
              <a:ext cx="90900" cy="13375"/>
            </a:xfrm>
            <a:custGeom>
              <a:rect b="b" l="l" r="r" t="t"/>
              <a:pathLst>
                <a:path extrusionOk="0" h="535" w="3636">
                  <a:moveTo>
                    <a:pt x="0" y="1"/>
                  </a:moveTo>
                  <a:lnTo>
                    <a:pt x="0" y="534"/>
                  </a:lnTo>
                  <a:lnTo>
                    <a:pt x="3636" y="534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3523525" y="776825"/>
              <a:ext cx="545400" cy="545425"/>
            </a:xfrm>
            <a:custGeom>
              <a:rect b="b" l="l" r="r" t="t"/>
              <a:pathLst>
                <a:path extrusionOk="0" h="21817" w="21816">
                  <a:moveTo>
                    <a:pt x="1034" y="1001"/>
                  </a:moveTo>
                  <a:lnTo>
                    <a:pt x="20815" y="1035"/>
                  </a:lnTo>
                  <a:lnTo>
                    <a:pt x="20815" y="20782"/>
                  </a:lnTo>
                  <a:lnTo>
                    <a:pt x="1034" y="20782"/>
                  </a:lnTo>
                  <a:lnTo>
                    <a:pt x="1034" y="1001"/>
                  </a:lnTo>
                  <a:close/>
                  <a:moveTo>
                    <a:pt x="0" y="1"/>
                  </a:moveTo>
                  <a:lnTo>
                    <a:pt x="0" y="21816"/>
                  </a:lnTo>
                  <a:lnTo>
                    <a:pt x="21816" y="21816"/>
                  </a:lnTo>
                  <a:lnTo>
                    <a:pt x="2181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5"/>
            <p:cNvSpPr/>
            <p:nvPr/>
          </p:nvSpPr>
          <p:spPr>
            <a:xfrm>
              <a:off x="3622750" y="1030350"/>
              <a:ext cx="385300" cy="170975"/>
            </a:xfrm>
            <a:custGeom>
              <a:rect b="b" l="l" r="r" t="t"/>
              <a:pathLst>
                <a:path extrusionOk="0" h="6839" w="15412">
                  <a:moveTo>
                    <a:pt x="1" y="0"/>
                  </a:moveTo>
                  <a:lnTo>
                    <a:pt x="1" y="6839"/>
                  </a:lnTo>
                  <a:lnTo>
                    <a:pt x="15412" y="6839"/>
                  </a:lnTo>
                  <a:lnTo>
                    <a:pt x="154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3633600" y="1584075"/>
              <a:ext cx="129275" cy="372800"/>
            </a:xfrm>
            <a:custGeom>
              <a:rect b="b" l="l" r="r" t="t"/>
              <a:pathLst>
                <a:path extrusionOk="0" h="14912" w="5171">
                  <a:moveTo>
                    <a:pt x="0" y="1"/>
                  </a:moveTo>
                  <a:lnTo>
                    <a:pt x="0" y="14911"/>
                  </a:lnTo>
                  <a:lnTo>
                    <a:pt x="5171" y="14911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3603575" y="2274575"/>
              <a:ext cx="271900" cy="161800"/>
            </a:xfrm>
            <a:custGeom>
              <a:rect b="b" l="l" r="r" t="t"/>
              <a:pathLst>
                <a:path extrusionOk="0" h="6472" w="10876">
                  <a:moveTo>
                    <a:pt x="1" y="0"/>
                  </a:moveTo>
                  <a:lnTo>
                    <a:pt x="1" y="6472"/>
                  </a:lnTo>
                  <a:lnTo>
                    <a:pt x="10875" y="647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3523525" y="1479000"/>
              <a:ext cx="545400" cy="546250"/>
            </a:xfrm>
            <a:custGeom>
              <a:rect b="b" l="l" r="r" t="t"/>
              <a:pathLst>
                <a:path extrusionOk="0" h="21850" w="21816">
                  <a:moveTo>
                    <a:pt x="20815" y="1035"/>
                  </a:moveTo>
                  <a:lnTo>
                    <a:pt x="20815" y="20815"/>
                  </a:lnTo>
                  <a:lnTo>
                    <a:pt x="1034" y="20815"/>
                  </a:lnTo>
                  <a:lnTo>
                    <a:pt x="1034" y="1035"/>
                  </a:lnTo>
                  <a:close/>
                  <a:moveTo>
                    <a:pt x="0" y="1"/>
                  </a:moveTo>
                  <a:lnTo>
                    <a:pt x="0" y="21850"/>
                  </a:lnTo>
                  <a:lnTo>
                    <a:pt x="21816" y="21816"/>
                  </a:lnTo>
                  <a:lnTo>
                    <a:pt x="2181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3523525" y="2181175"/>
              <a:ext cx="545400" cy="546250"/>
            </a:xfrm>
            <a:custGeom>
              <a:rect b="b" l="l" r="r" t="t"/>
              <a:pathLst>
                <a:path extrusionOk="0" h="21850" w="21816">
                  <a:moveTo>
                    <a:pt x="20815" y="1034"/>
                  </a:moveTo>
                  <a:lnTo>
                    <a:pt x="20815" y="20815"/>
                  </a:lnTo>
                  <a:lnTo>
                    <a:pt x="1034" y="20815"/>
                  </a:lnTo>
                  <a:lnTo>
                    <a:pt x="1034" y="1034"/>
                  </a:lnTo>
                  <a:close/>
                  <a:moveTo>
                    <a:pt x="0" y="0"/>
                  </a:moveTo>
                  <a:lnTo>
                    <a:pt x="0" y="21849"/>
                  </a:lnTo>
                  <a:lnTo>
                    <a:pt x="21816" y="21849"/>
                  </a:lnTo>
                  <a:lnTo>
                    <a:pt x="21816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3697800" y="951125"/>
              <a:ext cx="196850" cy="197675"/>
            </a:xfrm>
            <a:custGeom>
              <a:rect b="b" l="l" r="r" t="t"/>
              <a:pathLst>
                <a:path extrusionOk="0" h="7907" w="7874">
                  <a:moveTo>
                    <a:pt x="1" y="0"/>
                  </a:moveTo>
                  <a:lnTo>
                    <a:pt x="1" y="7906"/>
                  </a:lnTo>
                  <a:lnTo>
                    <a:pt x="7873" y="7906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3697800" y="1653300"/>
              <a:ext cx="196850" cy="197650"/>
            </a:xfrm>
            <a:custGeom>
              <a:rect b="b" l="l" r="r" t="t"/>
              <a:pathLst>
                <a:path extrusionOk="0" h="7906" w="7874">
                  <a:moveTo>
                    <a:pt x="1" y="0"/>
                  </a:moveTo>
                  <a:lnTo>
                    <a:pt x="1" y="7906"/>
                  </a:lnTo>
                  <a:lnTo>
                    <a:pt x="7873" y="7906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5"/>
            <p:cNvSpPr/>
            <p:nvPr/>
          </p:nvSpPr>
          <p:spPr>
            <a:xfrm>
              <a:off x="3696975" y="2355450"/>
              <a:ext cx="197675" cy="197675"/>
            </a:xfrm>
            <a:custGeom>
              <a:rect b="b" l="l" r="r" t="t"/>
              <a:pathLst>
                <a:path extrusionOk="0" h="7907" w="7907">
                  <a:moveTo>
                    <a:pt x="1" y="1"/>
                  </a:moveTo>
                  <a:lnTo>
                    <a:pt x="1" y="7907"/>
                  </a:lnTo>
                  <a:lnTo>
                    <a:pt x="7906" y="7907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5"/>
            <p:cNvSpPr/>
            <p:nvPr/>
          </p:nvSpPr>
          <p:spPr>
            <a:xfrm>
              <a:off x="1665525" y="3504625"/>
              <a:ext cx="284400" cy="126775"/>
            </a:xfrm>
            <a:custGeom>
              <a:rect b="b" l="l" r="r" t="t"/>
              <a:pathLst>
                <a:path extrusionOk="0" h="5071" w="11376">
                  <a:moveTo>
                    <a:pt x="1" y="0"/>
                  </a:moveTo>
                  <a:lnTo>
                    <a:pt x="1" y="200"/>
                  </a:lnTo>
                  <a:lnTo>
                    <a:pt x="34" y="4870"/>
                  </a:lnTo>
                  <a:lnTo>
                    <a:pt x="34" y="5070"/>
                  </a:lnTo>
                  <a:lnTo>
                    <a:pt x="201" y="5070"/>
                  </a:lnTo>
                  <a:cubicBezTo>
                    <a:pt x="1135" y="5037"/>
                    <a:pt x="2069" y="5037"/>
                    <a:pt x="3003" y="5037"/>
                  </a:cubicBezTo>
                  <a:lnTo>
                    <a:pt x="5771" y="5004"/>
                  </a:lnTo>
                  <a:lnTo>
                    <a:pt x="11242" y="4870"/>
                  </a:lnTo>
                  <a:lnTo>
                    <a:pt x="5705" y="4770"/>
                  </a:lnTo>
                  <a:lnTo>
                    <a:pt x="2969" y="4704"/>
                  </a:lnTo>
                  <a:lnTo>
                    <a:pt x="434" y="4704"/>
                  </a:lnTo>
                  <a:lnTo>
                    <a:pt x="434" y="432"/>
                  </a:lnTo>
                  <a:lnTo>
                    <a:pt x="434" y="432"/>
                  </a:lnTo>
                  <a:lnTo>
                    <a:pt x="5738" y="400"/>
                  </a:lnTo>
                  <a:cubicBezTo>
                    <a:pt x="7540" y="400"/>
                    <a:pt x="9341" y="336"/>
                    <a:pt x="11143" y="334"/>
                  </a:cubicBezTo>
                  <a:lnTo>
                    <a:pt x="11143" y="334"/>
                  </a:lnTo>
                  <a:cubicBezTo>
                    <a:pt x="11149" y="1057"/>
                    <a:pt x="11209" y="1779"/>
                    <a:pt x="11209" y="2502"/>
                  </a:cubicBezTo>
                  <a:lnTo>
                    <a:pt x="11242" y="4870"/>
                  </a:lnTo>
                  <a:lnTo>
                    <a:pt x="11309" y="2569"/>
                  </a:lnTo>
                  <a:cubicBezTo>
                    <a:pt x="11342" y="1768"/>
                    <a:pt x="11375" y="1001"/>
                    <a:pt x="11375" y="200"/>
                  </a:cubicBezTo>
                  <a:lnTo>
                    <a:pt x="11375" y="100"/>
                  </a:lnTo>
                  <a:lnTo>
                    <a:pt x="11242" y="100"/>
                  </a:lnTo>
                  <a:cubicBezTo>
                    <a:pt x="9407" y="67"/>
                    <a:pt x="7573" y="34"/>
                    <a:pt x="5738" y="34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5"/>
            <p:cNvSpPr/>
            <p:nvPr/>
          </p:nvSpPr>
          <p:spPr>
            <a:xfrm>
              <a:off x="1512075" y="3652225"/>
              <a:ext cx="283575" cy="125950"/>
            </a:xfrm>
            <a:custGeom>
              <a:rect b="b" l="l" r="r" t="t"/>
              <a:pathLst>
                <a:path extrusionOk="0" h="5038" w="11343">
                  <a:moveTo>
                    <a:pt x="1" y="0"/>
                  </a:moveTo>
                  <a:lnTo>
                    <a:pt x="1" y="201"/>
                  </a:lnTo>
                  <a:lnTo>
                    <a:pt x="1" y="4871"/>
                  </a:lnTo>
                  <a:lnTo>
                    <a:pt x="1" y="5037"/>
                  </a:lnTo>
                  <a:lnTo>
                    <a:pt x="3003" y="5037"/>
                  </a:lnTo>
                  <a:lnTo>
                    <a:pt x="5772" y="4971"/>
                  </a:lnTo>
                  <a:lnTo>
                    <a:pt x="11242" y="4871"/>
                  </a:lnTo>
                  <a:lnTo>
                    <a:pt x="5672" y="4737"/>
                  </a:lnTo>
                  <a:lnTo>
                    <a:pt x="2936" y="4670"/>
                  </a:lnTo>
                  <a:lnTo>
                    <a:pt x="369" y="4670"/>
                  </a:lnTo>
                  <a:lnTo>
                    <a:pt x="400" y="400"/>
                  </a:lnTo>
                  <a:lnTo>
                    <a:pt x="400" y="400"/>
                  </a:lnTo>
                  <a:lnTo>
                    <a:pt x="5705" y="367"/>
                  </a:lnTo>
                  <a:cubicBezTo>
                    <a:pt x="7497" y="367"/>
                    <a:pt x="9320" y="336"/>
                    <a:pt x="11113" y="303"/>
                  </a:cubicBezTo>
                  <a:lnTo>
                    <a:pt x="11113" y="303"/>
                  </a:lnTo>
                  <a:cubicBezTo>
                    <a:pt x="11145" y="1036"/>
                    <a:pt x="11176" y="1769"/>
                    <a:pt x="11176" y="2502"/>
                  </a:cubicBezTo>
                  <a:lnTo>
                    <a:pt x="11242" y="4871"/>
                  </a:lnTo>
                  <a:lnTo>
                    <a:pt x="11309" y="2569"/>
                  </a:lnTo>
                  <a:cubicBezTo>
                    <a:pt x="11309" y="1768"/>
                    <a:pt x="11342" y="1001"/>
                    <a:pt x="11342" y="201"/>
                  </a:cubicBezTo>
                  <a:lnTo>
                    <a:pt x="11342" y="67"/>
                  </a:lnTo>
                  <a:lnTo>
                    <a:pt x="11242" y="67"/>
                  </a:lnTo>
                  <a:cubicBezTo>
                    <a:pt x="9408" y="67"/>
                    <a:pt x="7540" y="0"/>
                    <a:pt x="570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4438350" y="1770050"/>
              <a:ext cx="284375" cy="125950"/>
            </a:xfrm>
            <a:custGeom>
              <a:rect b="b" l="l" r="r" t="t"/>
              <a:pathLst>
                <a:path extrusionOk="0" h="5038" w="11375">
                  <a:moveTo>
                    <a:pt x="0" y="0"/>
                  </a:moveTo>
                  <a:lnTo>
                    <a:pt x="0" y="200"/>
                  </a:lnTo>
                  <a:lnTo>
                    <a:pt x="33" y="4870"/>
                  </a:lnTo>
                  <a:lnTo>
                    <a:pt x="33" y="5037"/>
                  </a:lnTo>
                  <a:lnTo>
                    <a:pt x="3002" y="5037"/>
                  </a:lnTo>
                  <a:lnTo>
                    <a:pt x="5771" y="4970"/>
                  </a:lnTo>
                  <a:lnTo>
                    <a:pt x="11275" y="4870"/>
                  </a:lnTo>
                  <a:lnTo>
                    <a:pt x="5704" y="4737"/>
                  </a:lnTo>
                  <a:lnTo>
                    <a:pt x="2936" y="4670"/>
                  </a:lnTo>
                  <a:lnTo>
                    <a:pt x="402" y="4670"/>
                  </a:lnTo>
                  <a:lnTo>
                    <a:pt x="432" y="399"/>
                  </a:lnTo>
                  <a:lnTo>
                    <a:pt x="432" y="399"/>
                  </a:lnTo>
                  <a:lnTo>
                    <a:pt x="5738" y="367"/>
                  </a:lnTo>
                  <a:cubicBezTo>
                    <a:pt x="7529" y="367"/>
                    <a:pt x="9320" y="304"/>
                    <a:pt x="11142" y="301"/>
                  </a:cubicBezTo>
                  <a:lnTo>
                    <a:pt x="11142" y="301"/>
                  </a:lnTo>
                  <a:cubicBezTo>
                    <a:pt x="11147" y="1034"/>
                    <a:pt x="11208" y="1768"/>
                    <a:pt x="11208" y="2502"/>
                  </a:cubicBezTo>
                  <a:lnTo>
                    <a:pt x="11275" y="4870"/>
                  </a:lnTo>
                  <a:lnTo>
                    <a:pt x="11342" y="2569"/>
                  </a:lnTo>
                  <a:cubicBezTo>
                    <a:pt x="11342" y="1768"/>
                    <a:pt x="11375" y="1001"/>
                    <a:pt x="11375" y="200"/>
                  </a:cubicBezTo>
                  <a:lnTo>
                    <a:pt x="11375" y="100"/>
                  </a:lnTo>
                  <a:lnTo>
                    <a:pt x="11275" y="100"/>
                  </a:lnTo>
                  <a:cubicBezTo>
                    <a:pt x="9440" y="67"/>
                    <a:pt x="7572" y="34"/>
                    <a:pt x="5738" y="34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4284900" y="1916825"/>
              <a:ext cx="284400" cy="126775"/>
            </a:xfrm>
            <a:custGeom>
              <a:rect b="b" l="l" r="r" t="t"/>
              <a:pathLst>
                <a:path extrusionOk="0" h="5071" w="11376">
                  <a:moveTo>
                    <a:pt x="0" y="0"/>
                  </a:moveTo>
                  <a:lnTo>
                    <a:pt x="0" y="200"/>
                  </a:lnTo>
                  <a:lnTo>
                    <a:pt x="0" y="4870"/>
                  </a:lnTo>
                  <a:lnTo>
                    <a:pt x="0" y="5070"/>
                  </a:lnTo>
                  <a:lnTo>
                    <a:pt x="201" y="5070"/>
                  </a:lnTo>
                  <a:cubicBezTo>
                    <a:pt x="1135" y="5037"/>
                    <a:pt x="2069" y="5037"/>
                    <a:pt x="2969" y="5037"/>
                  </a:cubicBezTo>
                  <a:lnTo>
                    <a:pt x="5771" y="5004"/>
                  </a:lnTo>
                  <a:lnTo>
                    <a:pt x="11242" y="4870"/>
                  </a:lnTo>
                  <a:lnTo>
                    <a:pt x="5671" y="4770"/>
                  </a:lnTo>
                  <a:lnTo>
                    <a:pt x="2936" y="4703"/>
                  </a:lnTo>
                  <a:lnTo>
                    <a:pt x="369" y="4703"/>
                  </a:lnTo>
                  <a:lnTo>
                    <a:pt x="399" y="433"/>
                  </a:lnTo>
                  <a:lnTo>
                    <a:pt x="399" y="433"/>
                  </a:lnTo>
                  <a:lnTo>
                    <a:pt x="5704" y="400"/>
                  </a:lnTo>
                  <a:cubicBezTo>
                    <a:pt x="7529" y="400"/>
                    <a:pt x="9322" y="337"/>
                    <a:pt x="11114" y="334"/>
                  </a:cubicBezTo>
                  <a:lnTo>
                    <a:pt x="11114" y="334"/>
                  </a:lnTo>
                  <a:cubicBezTo>
                    <a:pt x="11145" y="1057"/>
                    <a:pt x="11175" y="1781"/>
                    <a:pt x="11175" y="2535"/>
                  </a:cubicBezTo>
                  <a:lnTo>
                    <a:pt x="11242" y="4870"/>
                  </a:lnTo>
                  <a:lnTo>
                    <a:pt x="11308" y="2569"/>
                  </a:lnTo>
                  <a:cubicBezTo>
                    <a:pt x="11342" y="1768"/>
                    <a:pt x="11375" y="1001"/>
                    <a:pt x="11375" y="200"/>
                  </a:cubicBezTo>
                  <a:lnTo>
                    <a:pt x="11375" y="67"/>
                  </a:lnTo>
                  <a:lnTo>
                    <a:pt x="11275" y="67"/>
                  </a:lnTo>
                  <a:cubicBezTo>
                    <a:pt x="9407" y="67"/>
                    <a:pt x="7572" y="0"/>
                    <a:pt x="57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5"/>
            <p:cNvSpPr/>
            <p:nvPr/>
          </p:nvSpPr>
          <p:spPr>
            <a:xfrm>
              <a:off x="4131450" y="1770050"/>
              <a:ext cx="283575" cy="125950"/>
            </a:xfrm>
            <a:custGeom>
              <a:rect b="b" l="l" r="r" t="t"/>
              <a:pathLst>
                <a:path extrusionOk="0" h="5038" w="11343">
                  <a:moveTo>
                    <a:pt x="1" y="0"/>
                  </a:moveTo>
                  <a:lnTo>
                    <a:pt x="1" y="200"/>
                  </a:lnTo>
                  <a:lnTo>
                    <a:pt x="34" y="4870"/>
                  </a:lnTo>
                  <a:lnTo>
                    <a:pt x="34" y="5037"/>
                  </a:lnTo>
                  <a:lnTo>
                    <a:pt x="3003" y="5037"/>
                  </a:lnTo>
                  <a:lnTo>
                    <a:pt x="5771" y="4970"/>
                  </a:lnTo>
                  <a:lnTo>
                    <a:pt x="11242" y="4870"/>
                  </a:lnTo>
                  <a:lnTo>
                    <a:pt x="5671" y="4737"/>
                  </a:lnTo>
                  <a:lnTo>
                    <a:pt x="2936" y="4704"/>
                  </a:lnTo>
                  <a:lnTo>
                    <a:pt x="401" y="4704"/>
                  </a:lnTo>
                  <a:lnTo>
                    <a:pt x="401" y="433"/>
                  </a:lnTo>
                  <a:lnTo>
                    <a:pt x="401" y="433"/>
                  </a:lnTo>
                  <a:lnTo>
                    <a:pt x="5738" y="400"/>
                  </a:lnTo>
                  <a:cubicBezTo>
                    <a:pt x="7540" y="400"/>
                    <a:pt x="9341" y="336"/>
                    <a:pt x="11143" y="334"/>
                  </a:cubicBezTo>
                  <a:lnTo>
                    <a:pt x="11143" y="334"/>
                  </a:lnTo>
                  <a:cubicBezTo>
                    <a:pt x="11149" y="1057"/>
                    <a:pt x="11209" y="1781"/>
                    <a:pt x="11209" y="2535"/>
                  </a:cubicBezTo>
                  <a:lnTo>
                    <a:pt x="11242" y="4870"/>
                  </a:lnTo>
                  <a:lnTo>
                    <a:pt x="11309" y="2569"/>
                  </a:lnTo>
                  <a:cubicBezTo>
                    <a:pt x="11309" y="1768"/>
                    <a:pt x="11342" y="1001"/>
                    <a:pt x="11342" y="200"/>
                  </a:cubicBezTo>
                  <a:lnTo>
                    <a:pt x="11342" y="100"/>
                  </a:lnTo>
                  <a:lnTo>
                    <a:pt x="11242" y="100"/>
                  </a:lnTo>
                  <a:cubicBezTo>
                    <a:pt x="9407" y="67"/>
                    <a:pt x="7573" y="34"/>
                    <a:pt x="5738" y="34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5"/>
            <p:cNvSpPr/>
            <p:nvPr/>
          </p:nvSpPr>
          <p:spPr>
            <a:xfrm>
              <a:off x="5794300" y="3652225"/>
              <a:ext cx="284400" cy="125950"/>
            </a:xfrm>
            <a:custGeom>
              <a:rect b="b" l="l" r="r" t="t"/>
              <a:pathLst>
                <a:path extrusionOk="0" h="5038" w="11376">
                  <a:moveTo>
                    <a:pt x="1" y="0"/>
                  </a:moveTo>
                  <a:lnTo>
                    <a:pt x="1" y="201"/>
                  </a:lnTo>
                  <a:lnTo>
                    <a:pt x="34" y="4871"/>
                  </a:lnTo>
                  <a:lnTo>
                    <a:pt x="34" y="5037"/>
                  </a:lnTo>
                  <a:lnTo>
                    <a:pt x="3003" y="5037"/>
                  </a:lnTo>
                  <a:lnTo>
                    <a:pt x="5772" y="4971"/>
                  </a:lnTo>
                  <a:lnTo>
                    <a:pt x="11242" y="4871"/>
                  </a:lnTo>
                  <a:lnTo>
                    <a:pt x="5672" y="4737"/>
                  </a:lnTo>
                  <a:lnTo>
                    <a:pt x="2936" y="4670"/>
                  </a:lnTo>
                  <a:lnTo>
                    <a:pt x="403" y="4670"/>
                  </a:lnTo>
                  <a:lnTo>
                    <a:pt x="433" y="399"/>
                  </a:lnTo>
                  <a:lnTo>
                    <a:pt x="433" y="399"/>
                  </a:lnTo>
                  <a:lnTo>
                    <a:pt x="5738" y="367"/>
                  </a:lnTo>
                  <a:cubicBezTo>
                    <a:pt x="7540" y="367"/>
                    <a:pt x="9341" y="335"/>
                    <a:pt x="11143" y="302"/>
                  </a:cubicBezTo>
                  <a:lnTo>
                    <a:pt x="11143" y="302"/>
                  </a:lnTo>
                  <a:cubicBezTo>
                    <a:pt x="11148" y="1036"/>
                    <a:pt x="11209" y="1769"/>
                    <a:pt x="11209" y="2502"/>
                  </a:cubicBezTo>
                  <a:lnTo>
                    <a:pt x="11242" y="4871"/>
                  </a:lnTo>
                  <a:lnTo>
                    <a:pt x="11309" y="2569"/>
                  </a:lnTo>
                  <a:cubicBezTo>
                    <a:pt x="11342" y="1768"/>
                    <a:pt x="11376" y="1001"/>
                    <a:pt x="11376" y="201"/>
                  </a:cubicBezTo>
                  <a:lnTo>
                    <a:pt x="11376" y="67"/>
                  </a:lnTo>
                  <a:lnTo>
                    <a:pt x="11242" y="67"/>
                  </a:lnTo>
                  <a:cubicBezTo>
                    <a:pt x="9408" y="67"/>
                    <a:pt x="7573" y="0"/>
                    <a:pt x="57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5"/>
            <p:cNvSpPr/>
            <p:nvPr/>
          </p:nvSpPr>
          <p:spPr>
            <a:xfrm>
              <a:off x="5641700" y="798525"/>
              <a:ext cx="283550" cy="126775"/>
            </a:xfrm>
            <a:custGeom>
              <a:rect b="b" l="l" r="r" t="t"/>
              <a:pathLst>
                <a:path extrusionOk="0" h="5071" w="11342">
                  <a:moveTo>
                    <a:pt x="0" y="0"/>
                  </a:moveTo>
                  <a:lnTo>
                    <a:pt x="0" y="234"/>
                  </a:lnTo>
                  <a:lnTo>
                    <a:pt x="0" y="4870"/>
                  </a:lnTo>
                  <a:lnTo>
                    <a:pt x="0" y="5070"/>
                  </a:lnTo>
                  <a:lnTo>
                    <a:pt x="2936" y="5070"/>
                  </a:lnTo>
                  <a:lnTo>
                    <a:pt x="5738" y="5004"/>
                  </a:lnTo>
                  <a:lnTo>
                    <a:pt x="11209" y="4904"/>
                  </a:lnTo>
                  <a:lnTo>
                    <a:pt x="11209" y="4904"/>
                  </a:lnTo>
                  <a:lnTo>
                    <a:pt x="11209" y="4904"/>
                  </a:lnTo>
                  <a:lnTo>
                    <a:pt x="5638" y="4770"/>
                  </a:lnTo>
                  <a:lnTo>
                    <a:pt x="2869" y="4737"/>
                  </a:lnTo>
                  <a:cubicBezTo>
                    <a:pt x="2025" y="4705"/>
                    <a:pt x="1180" y="4704"/>
                    <a:pt x="336" y="4703"/>
                  </a:cubicBezTo>
                  <a:lnTo>
                    <a:pt x="335" y="4703"/>
                  </a:lnTo>
                  <a:lnTo>
                    <a:pt x="366" y="432"/>
                  </a:lnTo>
                  <a:lnTo>
                    <a:pt x="366" y="432"/>
                  </a:lnTo>
                  <a:lnTo>
                    <a:pt x="5671" y="400"/>
                  </a:lnTo>
                  <a:cubicBezTo>
                    <a:pt x="7462" y="400"/>
                    <a:pt x="9253" y="337"/>
                    <a:pt x="11075" y="334"/>
                  </a:cubicBezTo>
                  <a:lnTo>
                    <a:pt x="11075" y="334"/>
                  </a:lnTo>
                  <a:cubicBezTo>
                    <a:pt x="11078" y="1068"/>
                    <a:pt x="11110" y="1801"/>
                    <a:pt x="11142" y="2535"/>
                  </a:cubicBezTo>
                  <a:lnTo>
                    <a:pt x="11209" y="4904"/>
                  </a:lnTo>
                  <a:lnTo>
                    <a:pt x="11309" y="2569"/>
                  </a:lnTo>
                  <a:cubicBezTo>
                    <a:pt x="11309" y="1801"/>
                    <a:pt x="11342" y="1001"/>
                    <a:pt x="11342" y="200"/>
                  </a:cubicBezTo>
                  <a:lnTo>
                    <a:pt x="11342" y="100"/>
                  </a:lnTo>
                  <a:lnTo>
                    <a:pt x="11242" y="100"/>
                  </a:lnTo>
                  <a:cubicBezTo>
                    <a:pt x="9407" y="67"/>
                    <a:pt x="7573" y="33"/>
                    <a:pt x="5705" y="33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5"/>
            <p:cNvSpPr/>
            <p:nvPr/>
          </p:nvSpPr>
          <p:spPr>
            <a:xfrm>
              <a:off x="5794300" y="946125"/>
              <a:ext cx="284400" cy="125950"/>
            </a:xfrm>
            <a:custGeom>
              <a:rect b="b" l="l" r="r" t="t"/>
              <a:pathLst>
                <a:path extrusionOk="0" h="5038" w="11376">
                  <a:moveTo>
                    <a:pt x="11242" y="4870"/>
                  </a:moveTo>
                  <a:lnTo>
                    <a:pt x="11242" y="4870"/>
                  </a:lnTo>
                  <a:lnTo>
                    <a:pt x="11242" y="4870"/>
                  </a:lnTo>
                  <a:close/>
                  <a:moveTo>
                    <a:pt x="1" y="0"/>
                  </a:moveTo>
                  <a:lnTo>
                    <a:pt x="1" y="200"/>
                  </a:lnTo>
                  <a:lnTo>
                    <a:pt x="34" y="4870"/>
                  </a:lnTo>
                  <a:lnTo>
                    <a:pt x="34" y="5037"/>
                  </a:lnTo>
                  <a:lnTo>
                    <a:pt x="3003" y="5037"/>
                  </a:lnTo>
                  <a:lnTo>
                    <a:pt x="5772" y="4970"/>
                  </a:lnTo>
                  <a:lnTo>
                    <a:pt x="11242" y="4870"/>
                  </a:lnTo>
                  <a:lnTo>
                    <a:pt x="5672" y="4737"/>
                  </a:lnTo>
                  <a:lnTo>
                    <a:pt x="2936" y="4704"/>
                  </a:lnTo>
                  <a:cubicBezTo>
                    <a:pt x="2101" y="4673"/>
                    <a:pt x="1265" y="4670"/>
                    <a:pt x="403" y="4670"/>
                  </a:cubicBezTo>
                  <a:lnTo>
                    <a:pt x="403" y="4670"/>
                  </a:lnTo>
                  <a:lnTo>
                    <a:pt x="433" y="399"/>
                  </a:lnTo>
                  <a:lnTo>
                    <a:pt x="433" y="399"/>
                  </a:lnTo>
                  <a:lnTo>
                    <a:pt x="5738" y="367"/>
                  </a:lnTo>
                  <a:cubicBezTo>
                    <a:pt x="7540" y="367"/>
                    <a:pt x="9341" y="303"/>
                    <a:pt x="11142" y="301"/>
                  </a:cubicBezTo>
                  <a:lnTo>
                    <a:pt x="11143" y="301"/>
                  </a:lnTo>
                  <a:cubicBezTo>
                    <a:pt x="11148" y="1034"/>
                    <a:pt x="11209" y="1768"/>
                    <a:pt x="11209" y="2502"/>
                  </a:cubicBezTo>
                  <a:lnTo>
                    <a:pt x="11242" y="4870"/>
                  </a:lnTo>
                  <a:lnTo>
                    <a:pt x="11309" y="2569"/>
                  </a:lnTo>
                  <a:cubicBezTo>
                    <a:pt x="11342" y="1768"/>
                    <a:pt x="11376" y="1001"/>
                    <a:pt x="11376" y="200"/>
                  </a:cubicBezTo>
                  <a:lnTo>
                    <a:pt x="11376" y="100"/>
                  </a:lnTo>
                  <a:lnTo>
                    <a:pt x="11242" y="100"/>
                  </a:lnTo>
                  <a:cubicBezTo>
                    <a:pt x="9408" y="67"/>
                    <a:pt x="7573" y="34"/>
                    <a:pt x="5738" y="34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5"/>
            <p:cNvSpPr/>
            <p:nvPr/>
          </p:nvSpPr>
          <p:spPr>
            <a:xfrm>
              <a:off x="1665525" y="798525"/>
              <a:ext cx="284400" cy="126775"/>
            </a:xfrm>
            <a:custGeom>
              <a:rect b="b" l="l" r="r" t="t"/>
              <a:pathLst>
                <a:path extrusionOk="0" h="5071" w="11376">
                  <a:moveTo>
                    <a:pt x="1" y="0"/>
                  </a:moveTo>
                  <a:lnTo>
                    <a:pt x="1" y="234"/>
                  </a:lnTo>
                  <a:lnTo>
                    <a:pt x="34" y="4870"/>
                  </a:lnTo>
                  <a:lnTo>
                    <a:pt x="34" y="5070"/>
                  </a:lnTo>
                  <a:lnTo>
                    <a:pt x="3003" y="5070"/>
                  </a:lnTo>
                  <a:lnTo>
                    <a:pt x="5771" y="5004"/>
                  </a:lnTo>
                  <a:lnTo>
                    <a:pt x="11242" y="4904"/>
                  </a:lnTo>
                  <a:lnTo>
                    <a:pt x="11242" y="4904"/>
                  </a:lnTo>
                  <a:lnTo>
                    <a:pt x="11242" y="4904"/>
                  </a:lnTo>
                  <a:lnTo>
                    <a:pt x="5671" y="4770"/>
                  </a:lnTo>
                  <a:lnTo>
                    <a:pt x="2936" y="4703"/>
                  </a:lnTo>
                  <a:lnTo>
                    <a:pt x="434" y="4703"/>
                  </a:lnTo>
                  <a:lnTo>
                    <a:pt x="434" y="432"/>
                  </a:lnTo>
                  <a:lnTo>
                    <a:pt x="434" y="432"/>
                  </a:lnTo>
                  <a:lnTo>
                    <a:pt x="5738" y="400"/>
                  </a:lnTo>
                  <a:cubicBezTo>
                    <a:pt x="7539" y="400"/>
                    <a:pt x="9341" y="336"/>
                    <a:pt x="11142" y="334"/>
                  </a:cubicBezTo>
                  <a:lnTo>
                    <a:pt x="11142" y="334"/>
                  </a:lnTo>
                  <a:cubicBezTo>
                    <a:pt x="11148" y="1068"/>
                    <a:pt x="11209" y="1801"/>
                    <a:pt x="11209" y="2535"/>
                  </a:cubicBezTo>
                  <a:lnTo>
                    <a:pt x="11242" y="4904"/>
                  </a:lnTo>
                  <a:lnTo>
                    <a:pt x="11309" y="2569"/>
                  </a:lnTo>
                  <a:cubicBezTo>
                    <a:pt x="11342" y="1801"/>
                    <a:pt x="11375" y="1001"/>
                    <a:pt x="11375" y="234"/>
                  </a:cubicBezTo>
                  <a:lnTo>
                    <a:pt x="11375" y="100"/>
                  </a:lnTo>
                  <a:lnTo>
                    <a:pt x="11242" y="100"/>
                  </a:lnTo>
                  <a:cubicBezTo>
                    <a:pt x="9407" y="100"/>
                    <a:pt x="7573" y="33"/>
                    <a:pt x="5738" y="33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5"/>
            <p:cNvSpPr/>
            <p:nvPr/>
          </p:nvSpPr>
          <p:spPr>
            <a:xfrm>
              <a:off x="1587975" y="4497000"/>
              <a:ext cx="4415675" cy="386975"/>
            </a:xfrm>
            <a:custGeom>
              <a:rect b="b" l="l" r="r" t="t"/>
              <a:pathLst>
                <a:path extrusionOk="0" h="15479" w="176627">
                  <a:moveTo>
                    <a:pt x="88297" y="0"/>
                  </a:moveTo>
                  <a:cubicBezTo>
                    <a:pt x="39529" y="0"/>
                    <a:pt x="0" y="3469"/>
                    <a:pt x="0" y="7739"/>
                  </a:cubicBezTo>
                  <a:cubicBezTo>
                    <a:pt x="0" y="12009"/>
                    <a:pt x="39529" y="15478"/>
                    <a:pt x="88297" y="15478"/>
                  </a:cubicBezTo>
                  <a:cubicBezTo>
                    <a:pt x="137065" y="15478"/>
                    <a:pt x="176627" y="12009"/>
                    <a:pt x="176627" y="7739"/>
                  </a:cubicBezTo>
                  <a:cubicBezTo>
                    <a:pt x="176627" y="3469"/>
                    <a:pt x="137065" y="0"/>
                    <a:pt x="8829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5"/>
            <p:cNvSpPr/>
            <p:nvPr/>
          </p:nvSpPr>
          <p:spPr>
            <a:xfrm>
              <a:off x="1559625" y="4285175"/>
              <a:ext cx="4473200" cy="10025"/>
            </a:xfrm>
            <a:custGeom>
              <a:rect b="b" l="l" r="r" t="t"/>
              <a:pathLst>
                <a:path extrusionOk="0" h="401" w="178928">
                  <a:moveTo>
                    <a:pt x="89464" y="1"/>
                  </a:moveTo>
                  <a:lnTo>
                    <a:pt x="44732" y="67"/>
                  </a:lnTo>
                  <a:lnTo>
                    <a:pt x="22383" y="101"/>
                  </a:lnTo>
                  <a:lnTo>
                    <a:pt x="0" y="201"/>
                  </a:lnTo>
                  <a:lnTo>
                    <a:pt x="22383" y="301"/>
                  </a:lnTo>
                  <a:lnTo>
                    <a:pt x="44732" y="334"/>
                  </a:lnTo>
                  <a:lnTo>
                    <a:pt x="89464" y="401"/>
                  </a:lnTo>
                  <a:lnTo>
                    <a:pt x="134196" y="334"/>
                  </a:lnTo>
                  <a:lnTo>
                    <a:pt x="156545" y="301"/>
                  </a:lnTo>
                  <a:lnTo>
                    <a:pt x="178928" y="201"/>
                  </a:lnTo>
                  <a:lnTo>
                    <a:pt x="156545" y="101"/>
                  </a:lnTo>
                  <a:lnTo>
                    <a:pt x="134196" y="67"/>
                  </a:lnTo>
                  <a:lnTo>
                    <a:pt x="894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5"/>
            <p:cNvSpPr/>
            <p:nvPr/>
          </p:nvSpPr>
          <p:spPr>
            <a:xfrm>
              <a:off x="2652075" y="3507950"/>
              <a:ext cx="208500" cy="1003250"/>
            </a:xfrm>
            <a:custGeom>
              <a:rect b="b" l="l" r="r" t="t"/>
              <a:pathLst>
                <a:path extrusionOk="0" h="40130" w="8340">
                  <a:moveTo>
                    <a:pt x="0" y="1"/>
                  </a:moveTo>
                  <a:lnTo>
                    <a:pt x="934" y="5671"/>
                  </a:lnTo>
                  <a:lnTo>
                    <a:pt x="7305" y="40129"/>
                  </a:lnTo>
                  <a:lnTo>
                    <a:pt x="8339" y="40129"/>
                  </a:lnTo>
                  <a:lnTo>
                    <a:pt x="3703" y="56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5"/>
            <p:cNvSpPr/>
            <p:nvPr/>
          </p:nvSpPr>
          <p:spPr>
            <a:xfrm>
              <a:off x="2652075" y="3507950"/>
              <a:ext cx="92575" cy="141800"/>
            </a:xfrm>
            <a:custGeom>
              <a:rect b="b" l="l" r="r" t="t"/>
              <a:pathLst>
                <a:path extrusionOk="0" h="5672" w="3703">
                  <a:moveTo>
                    <a:pt x="0" y="1"/>
                  </a:moveTo>
                  <a:lnTo>
                    <a:pt x="934" y="5671"/>
                  </a:lnTo>
                  <a:lnTo>
                    <a:pt x="3703" y="56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2150875" y="3507950"/>
              <a:ext cx="208500" cy="1003250"/>
            </a:xfrm>
            <a:custGeom>
              <a:rect b="b" l="l" r="r" t="t"/>
              <a:pathLst>
                <a:path extrusionOk="0" h="40130" w="8340">
                  <a:moveTo>
                    <a:pt x="5338" y="1"/>
                  </a:moveTo>
                  <a:lnTo>
                    <a:pt x="4637" y="5671"/>
                  </a:lnTo>
                  <a:lnTo>
                    <a:pt x="0" y="40129"/>
                  </a:lnTo>
                  <a:lnTo>
                    <a:pt x="1035" y="40129"/>
                  </a:lnTo>
                  <a:lnTo>
                    <a:pt x="7406" y="5671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2266800" y="3507950"/>
              <a:ext cx="92575" cy="141800"/>
            </a:xfrm>
            <a:custGeom>
              <a:rect b="b" l="l" r="r" t="t"/>
              <a:pathLst>
                <a:path extrusionOk="0" h="5672" w="3703">
                  <a:moveTo>
                    <a:pt x="701" y="1"/>
                  </a:moveTo>
                  <a:lnTo>
                    <a:pt x="0" y="5671"/>
                  </a:lnTo>
                  <a:lnTo>
                    <a:pt x="2769" y="5671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1672200" y="3507950"/>
              <a:ext cx="208500" cy="1003250"/>
            </a:xfrm>
            <a:custGeom>
              <a:rect b="b" l="l" r="r" t="t"/>
              <a:pathLst>
                <a:path extrusionOk="0" h="40130" w="8340">
                  <a:moveTo>
                    <a:pt x="5338" y="1"/>
                  </a:moveTo>
                  <a:lnTo>
                    <a:pt x="4637" y="5671"/>
                  </a:lnTo>
                  <a:lnTo>
                    <a:pt x="0" y="40129"/>
                  </a:lnTo>
                  <a:lnTo>
                    <a:pt x="1035" y="40129"/>
                  </a:lnTo>
                  <a:lnTo>
                    <a:pt x="7406" y="5671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1788125" y="3507950"/>
              <a:ext cx="92575" cy="141800"/>
            </a:xfrm>
            <a:custGeom>
              <a:rect b="b" l="l" r="r" t="t"/>
              <a:pathLst>
                <a:path extrusionOk="0" h="5672" w="3703">
                  <a:moveTo>
                    <a:pt x="701" y="1"/>
                  </a:moveTo>
                  <a:lnTo>
                    <a:pt x="0" y="5671"/>
                  </a:lnTo>
                  <a:lnTo>
                    <a:pt x="2769" y="5671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1713050" y="2595625"/>
              <a:ext cx="1169200" cy="979075"/>
            </a:xfrm>
            <a:custGeom>
              <a:rect b="b" l="l" r="r" t="t"/>
              <a:pathLst>
                <a:path extrusionOk="0" h="39163" w="46768">
                  <a:moveTo>
                    <a:pt x="1769" y="1"/>
                  </a:moveTo>
                  <a:lnTo>
                    <a:pt x="1" y="39162"/>
                  </a:lnTo>
                  <a:lnTo>
                    <a:pt x="46768" y="39162"/>
                  </a:lnTo>
                  <a:lnTo>
                    <a:pt x="46768" y="34225"/>
                  </a:lnTo>
                  <a:lnTo>
                    <a:pt x="29255" y="34225"/>
                  </a:lnTo>
                  <a:lnTo>
                    <a:pt x="2338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1713050" y="2595625"/>
              <a:ext cx="105100" cy="979075"/>
            </a:xfrm>
            <a:custGeom>
              <a:rect b="b" l="l" r="r" t="t"/>
              <a:pathLst>
                <a:path extrusionOk="0" h="39163" w="4204">
                  <a:moveTo>
                    <a:pt x="1769" y="1"/>
                  </a:moveTo>
                  <a:lnTo>
                    <a:pt x="1" y="39162"/>
                  </a:lnTo>
                  <a:lnTo>
                    <a:pt x="2536" y="39162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5"/>
            <p:cNvSpPr/>
            <p:nvPr/>
          </p:nvSpPr>
          <p:spPr>
            <a:xfrm>
              <a:off x="2245100" y="3913250"/>
              <a:ext cx="703875" cy="748925"/>
            </a:xfrm>
            <a:custGeom>
              <a:rect b="b" l="l" r="r" t="t"/>
              <a:pathLst>
                <a:path extrusionOk="0" h="29957" w="28155">
                  <a:moveTo>
                    <a:pt x="8207" y="0"/>
                  </a:moveTo>
                  <a:cubicBezTo>
                    <a:pt x="8207" y="0"/>
                    <a:pt x="1635" y="16379"/>
                    <a:pt x="1202" y="18380"/>
                  </a:cubicBezTo>
                  <a:cubicBezTo>
                    <a:pt x="1202" y="18380"/>
                    <a:pt x="1" y="23250"/>
                    <a:pt x="101" y="23350"/>
                  </a:cubicBezTo>
                  <a:cubicBezTo>
                    <a:pt x="928" y="24144"/>
                    <a:pt x="25895" y="29956"/>
                    <a:pt x="27225" y="29956"/>
                  </a:cubicBezTo>
                  <a:cubicBezTo>
                    <a:pt x="27236" y="29956"/>
                    <a:pt x="27246" y="29956"/>
                    <a:pt x="27254" y="29955"/>
                  </a:cubicBezTo>
                  <a:cubicBezTo>
                    <a:pt x="28154" y="29855"/>
                    <a:pt x="27921" y="27186"/>
                    <a:pt x="27087" y="26219"/>
                  </a:cubicBezTo>
                  <a:cubicBezTo>
                    <a:pt x="25986" y="25218"/>
                    <a:pt x="24852" y="24284"/>
                    <a:pt x="23651" y="23450"/>
                  </a:cubicBezTo>
                  <a:cubicBezTo>
                    <a:pt x="20949" y="21416"/>
                    <a:pt x="17780" y="19281"/>
                    <a:pt x="17780" y="19281"/>
                  </a:cubicBezTo>
                  <a:lnTo>
                    <a:pt x="24819" y="4103"/>
                  </a:lnTo>
                  <a:lnTo>
                    <a:pt x="8207" y="0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2245100" y="4234300"/>
              <a:ext cx="703875" cy="427875"/>
            </a:xfrm>
            <a:custGeom>
              <a:rect b="b" l="l" r="r" t="t"/>
              <a:pathLst>
                <a:path extrusionOk="0" h="17115" w="28155">
                  <a:moveTo>
                    <a:pt x="3170" y="1"/>
                  </a:moveTo>
                  <a:cubicBezTo>
                    <a:pt x="2136" y="2669"/>
                    <a:pt x="1335" y="4904"/>
                    <a:pt x="1202" y="5538"/>
                  </a:cubicBezTo>
                  <a:cubicBezTo>
                    <a:pt x="1202" y="5538"/>
                    <a:pt x="1" y="10408"/>
                    <a:pt x="101" y="10508"/>
                  </a:cubicBezTo>
                  <a:cubicBezTo>
                    <a:pt x="928" y="11302"/>
                    <a:pt x="25895" y="17114"/>
                    <a:pt x="27225" y="17114"/>
                  </a:cubicBezTo>
                  <a:cubicBezTo>
                    <a:pt x="27236" y="17114"/>
                    <a:pt x="27246" y="17114"/>
                    <a:pt x="27254" y="17113"/>
                  </a:cubicBezTo>
                  <a:cubicBezTo>
                    <a:pt x="28154" y="17013"/>
                    <a:pt x="27921" y="14344"/>
                    <a:pt x="27120" y="13377"/>
                  </a:cubicBezTo>
                  <a:cubicBezTo>
                    <a:pt x="26019" y="12376"/>
                    <a:pt x="24885" y="11442"/>
                    <a:pt x="23684" y="10608"/>
                  </a:cubicBezTo>
                  <a:cubicBezTo>
                    <a:pt x="20949" y="8574"/>
                    <a:pt x="17780" y="6439"/>
                    <a:pt x="17780" y="6439"/>
                  </a:cubicBezTo>
                  <a:lnTo>
                    <a:pt x="19048" y="3703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2235100" y="4286850"/>
              <a:ext cx="717200" cy="377000"/>
            </a:xfrm>
            <a:custGeom>
              <a:rect b="b" l="l" r="r" t="t"/>
              <a:pathLst>
                <a:path extrusionOk="0" h="15080" w="28688">
                  <a:moveTo>
                    <a:pt x="2302" y="0"/>
                  </a:moveTo>
                  <a:cubicBezTo>
                    <a:pt x="2269" y="67"/>
                    <a:pt x="1" y="8306"/>
                    <a:pt x="334" y="8606"/>
                  </a:cubicBezTo>
                  <a:cubicBezTo>
                    <a:pt x="1161" y="9433"/>
                    <a:pt x="26313" y="15079"/>
                    <a:pt x="27690" y="15079"/>
                  </a:cubicBezTo>
                  <a:cubicBezTo>
                    <a:pt x="27702" y="15079"/>
                    <a:pt x="27712" y="15079"/>
                    <a:pt x="27720" y="15078"/>
                  </a:cubicBezTo>
                  <a:cubicBezTo>
                    <a:pt x="28688" y="14978"/>
                    <a:pt x="28454" y="12242"/>
                    <a:pt x="27654" y="11242"/>
                  </a:cubicBezTo>
                  <a:cubicBezTo>
                    <a:pt x="26820" y="10208"/>
                    <a:pt x="18614" y="3903"/>
                    <a:pt x="18614" y="3903"/>
                  </a:cubicBezTo>
                  <a:lnTo>
                    <a:pt x="18681" y="3636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2275125" y="4493650"/>
              <a:ext cx="653350" cy="145375"/>
            </a:xfrm>
            <a:custGeom>
              <a:rect b="b" l="l" r="r" t="t"/>
              <a:pathLst>
                <a:path extrusionOk="0" h="5815" w="26134">
                  <a:moveTo>
                    <a:pt x="34" y="1"/>
                  </a:moveTo>
                  <a:cubicBezTo>
                    <a:pt x="1" y="1"/>
                    <a:pt x="1" y="34"/>
                    <a:pt x="34" y="34"/>
                  </a:cubicBezTo>
                  <a:cubicBezTo>
                    <a:pt x="4270" y="1202"/>
                    <a:pt x="21716" y="4971"/>
                    <a:pt x="26053" y="5805"/>
                  </a:cubicBezTo>
                  <a:cubicBezTo>
                    <a:pt x="26065" y="5811"/>
                    <a:pt x="26077" y="5814"/>
                    <a:pt x="26086" y="5814"/>
                  </a:cubicBezTo>
                  <a:cubicBezTo>
                    <a:pt x="26127" y="5814"/>
                    <a:pt x="26134" y="5765"/>
                    <a:pt x="26053" y="5738"/>
                  </a:cubicBezTo>
                  <a:cubicBezTo>
                    <a:pt x="21750" y="4671"/>
                    <a:pt x="4370" y="735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2598700" y="4367675"/>
              <a:ext cx="135950" cy="20100"/>
            </a:xfrm>
            <a:custGeom>
              <a:rect b="b" l="l" r="r" t="t"/>
              <a:pathLst>
                <a:path extrusionOk="0" h="804" w="5438">
                  <a:moveTo>
                    <a:pt x="2517" y="1"/>
                  </a:moveTo>
                  <a:cubicBezTo>
                    <a:pt x="1646" y="1"/>
                    <a:pt x="785" y="181"/>
                    <a:pt x="34" y="603"/>
                  </a:cubicBezTo>
                  <a:cubicBezTo>
                    <a:pt x="0" y="637"/>
                    <a:pt x="34" y="703"/>
                    <a:pt x="100" y="703"/>
                  </a:cubicBezTo>
                  <a:cubicBezTo>
                    <a:pt x="823" y="634"/>
                    <a:pt x="1546" y="599"/>
                    <a:pt x="2269" y="599"/>
                  </a:cubicBezTo>
                  <a:cubicBezTo>
                    <a:pt x="3280" y="599"/>
                    <a:pt x="4292" y="667"/>
                    <a:pt x="5304" y="803"/>
                  </a:cubicBezTo>
                  <a:cubicBezTo>
                    <a:pt x="5404" y="770"/>
                    <a:pt x="5437" y="637"/>
                    <a:pt x="5371" y="603"/>
                  </a:cubicBezTo>
                  <a:cubicBezTo>
                    <a:pt x="4503" y="231"/>
                    <a:pt x="3504" y="1"/>
                    <a:pt x="2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2624550" y="4392700"/>
              <a:ext cx="136775" cy="20100"/>
            </a:xfrm>
            <a:custGeom>
              <a:rect b="b" l="l" r="r" t="t"/>
              <a:pathLst>
                <a:path extrusionOk="0" h="804" w="5471">
                  <a:moveTo>
                    <a:pt x="2538" y="0"/>
                  </a:moveTo>
                  <a:cubicBezTo>
                    <a:pt x="1663" y="0"/>
                    <a:pt x="802" y="181"/>
                    <a:pt x="67" y="603"/>
                  </a:cubicBezTo>
                  <a:cubicBezTo>
                    <a:pt x="0" y="636"/>
                    <a:pt x="67" y="736"/>
                    <a:pt x="100" y="736"/>
                  </a:cubicBezTo>
                  <a:cubicBezTo>
                    <a:pt x="910" y="660"/>
                    <a:pt x="1713" y="619"/>
                    <a:pt x="2512" y="619"/>
                  </a:cubicBezTo>
                  <a:cubicBezTo>
                    <a:pt x="3457" y="619"/>
                    <a:pt x="4397" y="677"/>
                    <a:pt x="5337" y="803"/>
                  </a:cubicBezTo>
                  <a:cubicBezTo>
                    <a:pt x="5438" y="770"/>
                    <a:pt x="5471" y="670"/>
                    <a:pt x="5404" y="603"/>
                  </a:cubicBezTo>
                  <a:cubicBezTo>
                    <a:pt x="4536" y="231"/>
                    <a:pt x="3528" y="0"/>
                    <a:pt x="25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2651225" y="4418000"/>
              <a:ext cx="136800" cy="19800"/>
            </a:xfrm>
            <a:custGeom>
              <a:rect b="b" l="l" r="r" t="t"/>
              <a:pathLst>
                <a:path extrusionOk="0" h="792" w="5472">
                  <a:moveTo>
                    <a:pt x="2503" y="1"/>
                  </a:moveTo>
                  <a:cubicBezTo>
                    <a:pt x="1642" y="1"/>
                    <a:pt x="794" y="174"/>
                    <a:pt x="67" y="592"/>
                  </a:cubicBezTo>
                  <a:cubicBezTo>
                    <a:pt x="1" y="658"/>
                    <a:pt x="67" y="725"/>
                    <a:pt x="101" y="725"/>
                  </a:cubicBezTo>
                  <a:cubicBezTo>
                    <a:pt x="851" y="653"/>
                    <a:pt x="1607" y="618"/>
                    <a:pt x="2363" y="618"/>
                  </a:cubicBezTo>
                  <a:cubicBezTo>
                    <a:pt x="3357" y="618"/>
                    <a:pt x="4353" y="678"/>
                    <a:pt x="5338" y="792"/>
                  </a:cubicBezTo>
                  <a:cubicBezTo>
                    <a:pt x="5438" y="792"/>
                    <a:pt x="5471" y="658"/>
                    <a:pt x="5371" y="592"/>
                  </a:cubicBezTo>
                  <a:cubicBezTo>
                    <a:pt x="4512" y="234"/>
                    <a:pt x="3499" y="1"/>
                    <a:pt x="25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2655400" y="4282150"/>
              <a:ext cx="164300" cy="99050"/>
            </a:xfrm>
            <a:custGeom>
              <a:rect b="b" l="l" r="r" t="t"/>
              <a:pathLst>
                <a:path extrusionOk="0" h="3962" w="6572">
                  <a:moveTo>
                    <a:pt x="4854" y="515"/>
                  </a:moveTo>
                  <a:cubicBezTo>
                    <a:pt x="5481" y="515"/>
                    <a:pt x="5975" y="799"/>
                    <a:pt x="5571" y="1789"/>
                  </a:cubicBezTo>
                  <a:cubicBezTo>
                    <a:pt x="5204" y="2790"/>
                    <a:pt x="3370" y="3024"/>
                    <a:pt x="2502" y="3190"/>
                  </a:cubicBezTo>
                  <a:cubicBezTo>
                    <a:pt x="1768" y="3290"/>
                    <a:pt x="1001" y="3391"/>
                    <a:pt x="267" y="3524"/>
                  </a:cubicBezTo>
                  <a:cubicBezTo>
                    <a:pt x="935" y="2857"/>
                    <a:pt x="1635" y="2223"/>
                    <a:pt x="2336" y="1656"/>
                  </a:cubicBezTo>
                  <a:cubicBezTo>
                    <a:pt x="2702" y="1356"/>
                    <a:pt x="3069" y="1089"/>
                    <a:pt x="3470" y="855"/>
                  </a:cubicBezTo>
                  <a:cubicBezTo>
                    <a:pt x="3740" y="705"/>
                    <a:pt x="4342" y="515"/>
                    <a:pt x="4854" y="515"/>
                  </a:cubicBezTo>
                  <a:close/>
                  <a:moveTo>
                    <a:pt x="4767" y="0"/>
                  </a:moveTo>
                  <a:cubicBezTo>
                    <a:pt x="4326" y="0"/>
                    <a:pt x="3867" y="132"/>
                    <a:pt x="3503" y="322"/>
                  </a:cubicBezTo>
                  <a:cubicBezTo>
                    <a:pt x="2069" y="1089"/>
                    <a:pt x="868" y="2223"/>
                    <a:pt x="1" y="3624"/>
                  </a:cubicBezTo>
                  <a:cubicBezTo>
                    <a:pt x="1" y="3624"/>
                    <a:pt x="1" y="3657"/>
                    <a:pt x="34" y="3691"/>
                  </a:cubicBezTo>
                  <a:cubicBezTo>
                    <a:pt x="3" y="3812"/>
                    <a:pt x="84" y="3962"/>
                    <a:pt x="225" y="3962"/>
                  </a:cubicBezTo>
                  <a:cubicBezTo>
                    <a:pt x="239" y="3962"/>
                    <a:pt x="253" y="3961"/>
                    <a:pt x="267" y="3958"/>
                  </a:cubicBezTo>
                  <a:cubicBezTo>
                    <a:pt x="1768" y="3757"/>
                    <a:pt x="3436" y="3724"/>
                    <a:pt x="4837" y="3057"/>
                  </a:cubicBezTo>
                  <a:cubicBezTo>
                    <a:pt x="5671" y="2657"/>
                    <a:pt x="6572" y="1823"/>
                    <a:pt x="6138" y="822"/>
                  </a:cubicBezTo>
                  <a:cubicBezTo>
                    <a:pt x="5875" y="221"/>
                    <a:pt x="5336" y="0"/>
                    <a:pt x="4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5"/>
            <p:cNvSpPr/>
            <p:nvPr/>
          </p:nvSpPr>
          <p:spPr>
            <a:xfrm>
              <a:off x="2511975" y="4261100"/>
              <a:ext cx="154300" cy="119300"/>
            </a:xfrm>
            <a:custGeom>
              <a:rect b="b" l="l" r="r" t="t"/>
              <a:pathLst>
                <a:path extrusionOk="0" h="4772" w="6172">
                  <a:moveTo>
                    <a:pt x="1686" y="515"/>
                  </a:moveTo>
                  <a:cubicBezTo>
                    <a:pt x="2244" y="515"/>
                    <a:pt x="2981" y="896"/>
                    <a:pt x="3269" y="1130"/>
                  </a:cubicBezTo>
                  <a:cubicBezTo>
                    <a:pt x="3636" y="1431"/>
                    <a:pt x="3936" y="1764"/>
                    <a:pt x="4270" y="2131"/>
                  </a:cubicBezTo>
                  <a:cubicBezTo>
                    <a:pt x="4870" y="2832"/>
                    <a:pt x="5437" y="3565"/>
                    <a:pt x="5971" y="4333"/>
                  </a:cubicBezTo>
                  <a:cubicBezTo>
                    <a:pt x="5271" y="4066"/>
                    <a:pt x="4537" y="3832"/>
                    <a:pt x="3836" y="3599"/>
                  </a:cubicBezTo>
                  <a:cubicBezTo>
                    <a:pt x="2969" y="3299"/>
                    <a:pt x="1268" y="2698"/>
                    <a:pt x="1034" y="1664"/>
                  </a:cubicBezTo>
                  <a:cubicBezTo>
                    <a:pt x="866" y="790"/>
                    <a:pt x="1211" y="515"/>
                    <a:pt x="1686" y="515"/>
                  </a:cubicBezTo>
                  <a:close/>
                  <a:moveTo>
                    <a:pt x="1797" y="1"/>
                  </a:moveTo>
                  <a:cubicBezTo>
                    <a:pt x="1361" y="1"/>
                    <a:pt x="948" y="167"/>
                    <a:pt x="667" y="597"/>
                  </a:cubicBezTo>
                  <a:cubicBezTo>
                    <a:pt x="0" y="1564"/>
                    <a:pt x="801" y="2531"/>
                    <a:pt x="1535" y="3032"/>
                  </a:cubicBezTo>
                  <a:cubicBezTo>
                    <a:pt x="2769" y="3966"/>
                    <a:pt x="4403" y="4299"/>
                    <a:pt x="5871" y="4766"/>
                  </a:cubicBezTo>
                  <a:cubicBezTo>
                    <a:pt x="5885" y="4770"/>
                    <a:pt x="5899" y="4771"/>
                    <a:pt x="5913" y="4771"/>
                  </a:cubicBezTo>
                  <a:cubicBezTo>
                    <a:pt x="6031" y="4771"/>
                    <a:pt x="6138" y="4652"/>
                    <a:pt x="6138" y="4533"/>
                  </a:cubicBezTo>
                  <a:cubicBezTo>
                    <a:pt x="6171" y="4533"/>
                    <a:pt x="6171" y="4499"/>
                    <a:pt x="6171" y="4466"/>
                  </a:cubicBezTo>
                  <a:cubicBezTo>
                    <a:pt x="5604" y="2965"/>
                    <a:pt x="4603" y="1631"/>
                    <a:pt x="3336" y="597"/>
                  </a:cubicBezTo>
                  <a:cubicBezTo>
                    <a:pt x="2928" y="263"/>
                    <a:pt x="2344" y="1"/>
                    <a:pt x="17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1885675" y="2877500"/>
              <a:ext cx="1275100" cy="1503600"/>
            </a:xfrm>
            <a:custGeom>
              <a:rect b="b" l="l" r="r" t="t"/>
              <a:pathLst>
                <a:path extrusionOk="0" h="60144" w="51004">
                  <a:moveTo>
                    <a:pt x="22884" y="1"/>
                  </a:moveTo>
                  <a:lnTo>
                    <a:pt x="4571" y="568"/>
                  </a:lnTo>
                  <a:cubicBezTo>
                    <a:pt x="4571" y="568"/>
                    <a:pt x="1" y="9341"/>
                    <a:pt x="6806" y="15078"/>
                  </a:cubicBezTo>
                  <a:cubicBezTo>
                    <a:pt x="12009" y="19481"/>
                    <a:pt x="28421" y="19748"/>
                    <a:pt x="29055" y="20582"/>
                  </a:cubicBezTo>
                  <a:cubicBezTo>
                    <a:pt x="30323" y="22317"/>
                    <a:pt x="15745" y="56174"/>
                    <a:pt x="15745" y="56174"/>
                  </a:cubicBezTo>
                  <a:lnTo>
                    <a:pt x="33458" y="60144"/>
                  </a:lnTo>
                  <a:cubicBezTo>
                    <a:pt x="33458" y="60144"/>
                    <a:pt x="51004" y="23017"/>
                    <a:pt x="48069" y="14011"/>
                  </a:cubicBezTo>
                  <a:cubicBezTo>
                    <a:pt x="45667" y="6639"/>
                    <a:pt x="23851" y="4804"/>
                    <a:pt x="23384" y="4404"/>
                  </a:cubicBezTo>
                  <a:cubicBezTo>
                    <a:pt x="22650" y="3837"/>
                    <a:pt x="22884" y="1"/>
                    <a:pt x="228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2338500" y="4199250"/>
              <a:ext cx="397825" cy="104300"/>
            </a:xfrm>
            <a:custGeom>
              <a:rect b="b" l="l" r="r" t="t"/>
              <a:pathLst>
                <a:path extrusionOk="0" h="4172" w="15913">
                  <a:moveTo>
                    <a:pt x="84" y="0"/>
                  </a:moveTo>
                  <a:cubicBezTo>
                    <a:pt x="77" y="0"/>
                    <a:pt x="71" y="1"/>
                    <a:pt x="68" y="2"/>
                  </a:cubicBezTo>
                  <a:cubicBezTo>
                    <a:pt x="1" y="2"/>
                    <a:pt x="1" y="102"/>
                    <a:pt x="68" y="102"/>
                  </a:cubicBezTo>
                  <a:cubicBezTo>
                    <a:pt x="2069" y="736"/>
                    <a:pt x="4104" y="1269"/>
                    <a:pt x="6139" y="1836"/>
                  </a:cubicBezTo>
                  <a:cubicBezTo>
                    <a:pt x="8207" y="2403"/>
                    <a:pt x="15212" y="4105"/>
                    <a:pt x="15812" y="4171"/>
                  </a:cubicBezTo>
                  <a:cubicBezTo>
                    <a:pt x="15845" y="4171"/>
                    <a:pt x="15912" y="4105"/>
                    <a:pt x="15845" y="4071"/>
                  </a:cubicBezTo>
                  <a:cubicBezTo>
                    <a:pt x="15378" y="3871"/>
                    <a:pt x="10809" y="2570"/>
                    <a:pt x="9774" y="2303"/>
                  </a:cubicBezTo>
                  <a:cubicBezTo>
                    <a:pt x="7706" y="1803"/>
                    <a:pt x="5672" y="1269"/>
                    <a:pt x="3570" y="769"/>
                  </a:cubicBezTo>
                  <a:cubicBezTo>
                    <a:pt x="2533" y="542"/>
                    <a:pt x="331" y="0"/>
                    <a:pt x="8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2009100" y="2922125"/>
              <a:ext cx="691350" cy="1233900"/>
            </a:xfrm>
            <a:custGeom>
              <a:rect b="b" l="l" r="r" t="t"/>
              <a:pathLst>
                <a:path extrusionOk="0" h="49356" w="27654">
                  <a:moveTo>
                    <a:pt x="751" y="0"/>
                  </a:moveTo>
                  <a:cubicBezTo>
                    <a:pt x="743" y="0"/>
                    <a:pt x="735" y="17"/>
                    <a:pt x="735" y="50"/>
                  </a:cubicBezTo>
                  <a:cubicBezTo>
                    <a:pt x="67" y="3786"/>
                    <a:pt x="1" y="8123"/>
                    <a:pt x="2803" y="11125"/>
                  </a:cubicBezTo>
                  <a:cubicBezTo>
                    <a:pt x="4170" y="12593"/>
                    <a:pt x="6072" y="13426"/>
                    <a:pt x="7973" y="13994"/>
                  </a:cubicBezTo>
                  <a:cubicBezTo>
                    <a:pt x="10175" y="14561"/>
                    <a:pt x="12410" y="14994"/>
                    <a:pt x="14645" y="15294"/>
                  </a:cubicBezTo>
                  <a:lnTo>
                    <a:pt x="22584" y="16629"/>
                  </a:lnTo>
                  <a:cubicBezTo>
                    <a:pt x="23818" y="16829"/>
                    <a:pt x="25152" y="16996"/>
                    <a:pt x="26420" y="17263"/>
                  </a:cubicBezTo>
                  <a:cubicBezTo>
                    <a:pt x="26653" y="17296"/>
                    <a:pt x="26887" y="17396"/>
                    <a:pt x="27087" y="17563"/>
                  </a:cubicBezTo>
                  <a:cubicBezTo>
                    <a:pt x="27287" y="17830"/>
                    <a:pt x="27320" y="18163"/>
                    <a:pt x="27220" y="18463"/>
                  </a:cubicBezTo>
                  <a:cubicBezTo>
                    <a:pt x="27087" y="19097"/>
                    <a:pt x="26920" y="19731"/>
                    <a:pt x="26720" y="20331"/>
                  </a:cubicBezTo>
                  <a:cubicBezTo>
                    <a:pt x="25285" y="25235"/>
                    <a:pt x="15545" y="48752"/>
                    <a:pt x="15245" y="49285"/>
                  </a:cubicBezTo>
                  <a:cubicBezTo>
                    <a:pt x="15245" y="49327"/>
                    <a:pt x="15270" y="49355"/>
                    <a:pt x="15298" y="49355"/>
                  </a:cubicBezTo>
                  <a:cubicBezTo>
                    <a:pt x="15315" y="49355"/>
                    <a:pt x="15332" y="49344"/>
                    <a:pt x="15345" y="49319"/>
                  </a:cubicBezTo>
                  <a:cubicBezTo>
                    <a:pt x="17780" y="45016"/>
                    <a:pt x="24818" y="26869"/>
                    <a:pt x="26453" y="22199"/>
                  </a:cubicBezTo>
                  <a:cubicBezTo>
                    <a:pt x="26853" y="21032"/>
                    <a:pt x="27220" y="19798"/>
                    <a:pt x="27487" y="18597"/>
                  </a:cubicBezTo>
                  <a:cubicBezTo>
                    <a:pt x="27587" y="18130"/>
                    <a:pt x="27654" y="17629"/>
                    <a:pt x="27254" y="17329"/>
                  </a:cubicBezTo>
                  <a:cubicBezTo>
                    <a:pt x="26820" y="17062"/>
                    <a:pt x="26353" y="16929"/>
                    <a:pt x="25853" y="16896"/>
                  </a:cubicBezTo>
                  <a:lnTo>
                    <a:pt x="17947" y="15561"/>
                  </a:lnTo>
                  <a:cubicBezTo>
                    <a:pt x="15478" y="15161"/>
                    <a:pt x="12977" y="14794"/>
                    <a:pt x="10508" y="14327"/>
                  </a:cubicBezTo>
                  <a:cubicBezTo>
                    <a:pt x="8473" y="13927"/>
                    <a:pt x="6405" y="13393"/>
                    <a:pt x="4637" y="12292"/>
                  </a:cubicBezTo>
                  <a:cubicBezTo>
                    <a:pt x="2903" y="11192"/>
                    <a:pt x="1602" y="9490"/>
                    <a:pt x="1035" y="7522"/>
                  </a:cubicBezTo>
                  <a:cubicBezTo>
                    <a:pt x="468" y="5588"/>
                    <a:pt x="301" y="3519"/>
                    <a:pt x="568" y="1518"/>
                  </a:cubicBezTo>
                  <a:cubicBezTo>
                    <a:pt x="601" y="1018"/>
                    <a:pt x="701" y="517"/>
                    <a:pt x="768" y="50"/>
                  </a:cubicBezTo>
                  <a:cubicBezTo>
                    <a:pt x="768" y="17"/>
                    <a:pt x="760" y="0"/>
                    <a:pt x="75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2977300" y="4024150"/>
              <a:ext cx="835625" cy="647325"/>
            </a:xfrm>
            <a:custGeom>
              <a:rect b="b" l="l" r="r" t="t"/>
              <a:pathLst>
                <a:path extrusionOk="0" h="25893" w="33425">
                  <a:moveTo>
                    <a:pt x="16345" y="1"/>
                  </a:moveTo>
                  <a:lnTo>
                    <a:pt x="0" y="134"/>
                  </a:lnTo>
                  <a:lnTo>
                    <a:pt x="4370" y="17480"/>
                  </a:lnTo>
                  <a:cubicBezTo>
                    <a:pt x="4604" y="21516"/>
                    <a:pt x="4904" y="24752"/>
                    <a:pt x="5271" y="25119"/>
                  </a:cubicBezTo>
                  <a:cubicBezTo>
                    <a:pt x="6002" y="25572"/>
                    <a:pt x="20673" y="25893"/>
                    <a:pt x="28189" y="25893"/>
                  </a:cubicBezTo>
                  <a:cubicBezTo>
                    <a:pt x="30621" y="25893"/>
                    <a:pt x="32303" y="25859"/>
                    <a:pt x="32524" y="25786"/>
                  </a:cubicBezTo>
                  <a:cubicBezTo>
                    <a:pt x="33424" y="25486"/>
                    <a:pt x="32624" y="22951"/>
                    <a:pt x="31623" y="22150"/>
                  </a:cubicBezTo>
                  <a:cubicBezTo>
                    <a:pt x="30355" y="21383"/>
                    <a:pt x="29054" y="20716"/>
                    <a:pt x="27720" y="20149"/>
                  </a:cubicBezTo>
                  <a:cubicBezTo>
                    <a:pt x="24651" y="18681"/>
                    <a:pt x="21115" y="17213"/>
                    <a:pt x="21115" y="17213"/>
                  </a:cubicBezTo>
                  <a:lnTo>
                    <a:pt x="16345" y="1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3082375" y="4434450"/>
              <a:ext cx="743875" cy="239025"/>
            </a:xfrm>
            <a:custGeom>
              <a:rect b="b" l="l" r="r" t="t"/>
              <a:pathLst>
                <a:path extrusionOk="0" h="9561" w="29755">
                  <a:moveTo>
                    <a:pt x="16912" y="0"/>
                  </a:moveTo>
                  <a:lnTo>
                    <a:pt x="0" y="134"/>
                  </a:lnTo>
                  <a:lnTo>
                    <a:pt x="0" y="267"/>
                  </a:lnTo>
                  <a:cubicBezTo>
                    <a:pt x="134" y="4871"/>
                    <a:pt x="334" y="8707"/>
                    <a:pt x="701" y="8940"/>
                  </a:cubicBezTo>
                  <a:cubicBezTo>
                    <a:pt x="1364" y="9360"/>
                    <a:pt x="13099" y="9560"/>
                    <a:pt x="21214" y="9560"/>
                  </a:cubicBezTo>
                  <a:cubicBezTo>
                    <a:pt x="25346" y="9560"/>
                    <a:pt x="28539" y="9509"/>
                    <a:pt x="28854" y="9407"/>
                  </a:cubicBezTo>
                  <a:cubicBezTo>
                    <a:pt x="29755" y="9107"/>
                    <a:pt x="28988" y="6472"/>
                    <a:pt x="27954" y="5638"/>
                  </a:cubicBezTo>
                  <a:cubicBezTo>
                    <a:pt x="26920" y="4837"/>
                    <a:pt x="16912" y="301"/>
                    <a:pt x="16912" y="301"/>
                  </a:cubicBezTo>
                  <a:lnTo>
                    <a:pt x="1691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3129075" y="4640100"/>
              <a:ext cx="669675" cy="7975"/>
            </a:xfrm>
            <a:custGeom>
              <a:rect b="b" l="l" r="r" t="t"/>
              <a:pathLst>
                <a:path extrusionOk="0" h="319" w="26787">
                  <a:moveTo>
                    <a:pt x="10275" y="1"/>
                  </a:moveTo>
                  <a:cubicBezTo>
                    <a:pt x="5843" y="1"/>
                    <a:pt x="1826" y="32"/>
                    <a:pt x="34" y="114"/>
                  </a:cubicBezTo>
                  <a:cubicBezTo>
                    <a:pt x="0" y="114"/>
                    <a:pt x="0" y="147"/>
                    <a:pt x="34" y="147"/>
                  </a:cubicBezTo>
                  <a:cubicBezTo>
                    <a:pt x="2336" y="269"/>
                    <a:pt x="8316" y="318"/>
                    <a:pt x="14126" y="318"/>
                  </a:cubicBezTo>
                  <a:cubicBezTo>
                    <a:pt x="19426" y="318"/>
                    <a:pt x="24586" y="278"/>
                    <a:pt x="26686" y="214"/>
                  </a:cubicBezTo>
                  <a:cubicBezTo>
                    <a:pt x="26786" y="214"/>
                    <a:pt x="26786" y="147"/>
                    <a:pt x="26686" y="147"/>
                  </a:cubicBezTo>
                  <a:cubicBezTo>
                    <a:pt x="24075" y="68"/>
                    <a:pt x="16735" y="1"/>
                    <a:pt x="102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3420950" y="4432825"/>
              <a:ext cx="135125" cy="35000"/>
            </a:xfrm>
            <a:custGeom>
              <a:rect b="b" l="l" r="r" t="t"/>
              <a:pathLst>
                <a:path extrusionOk="0" h="1400" w="5405">
                  <a:moveTo>
                    <a:pt x="3872" y="0"/>
                  </a:moveTo>
                  <a:cubicBezTo>
                    <a:pt x="2490" y="0"/>
                    <a:pt x="1058" y="383"/>
                    <a:pt x="67" y="1300"/>
                  </a:cubicBezTo>
                  <a:cubicBezTo>
                    <a:pt x="0" y="1333"/>
                    <a:pt x="67" y="1400"/>
                    <a:pt x="134" y="1400"/>
                  </a:cubicBezTo>
                  <a:cubicBezTo>
                    <a:pt x="1802" y="866"/>
                    <a:pt x="3503" y="532"/>
                    <a:pt x="5237" y="366"/>
                  </a:cubicBezTo>
                  <a:cubicBezTo>
                    <a:pt x="5404" y="366"/>
                    <a:pt x="5404" y="132"/>
                    <a:pt x="5271" y="132"/>
                  </a:cubicBezTo>
                  <a:cubicBezTo>
                    <a:pt x="4824" y="46"/>
                    <a:pt x="4351" y="0"/>
                    <a:pt x="3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3452625" y="4452000"/>
              <a:ext cx="134300" cy="35000"/>
            </a:xfrm>
            <a:custGeom>
              <a:rect b="b" l="l" r="r" t="t"/>
              <a:pathLst>
                <a:path extrusionOk="0" h="1400" w="5372">
                  <a:moveTo>
                    <a:pt x="3839" y="0"/>
                  </a:moveTo>
                  <a:cubicBezTo>
                    <a:pt x="2457" y="0"/>
                    <a:pt x="1025" y="384"/>
                    <a:pt x="34" y="1300"/>
                  </a:cubicBezTo>
                  <a:cubicBezTo>
                    <a:pt x="1" y="1333"/>
                    <a:pt x="34" y="1400"/>
                    <a:pt x="101" y="1400"/>
                  </a:cubicBezTo>
                  <a:cubicBezTo>
                    <a:pt x="1769" y="866"/>
                    <a:pt x="3503" y="499"/>
                    <a:pt x="5238" y="366"/>
                  </a:cubicBezTo>
                  <a:cubicBezTo>
                    <a:pt x="5371" y="333"/>
                    <a:pt x="5371" y="166"/>
                    <a:pt x="5238" y="132"/>
                  </a:cubicBezTo>
                  <a:cubicBezTo>
                    <a:pt x="4791" y="47"/>
                    <a:pt x="4318" y="0"/>
                    <a:pt x="3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3483500" y="4471175"/>
              <a:ext cx="134275" cy="35025"/>
            </a:xfrm>
            <a:custGeom>
              <a:rect b="b" l="l" r="r" t="t"/>
              <a:pathLst>
                <a:path extrusionOk="0" h="1401" w="5371">
                  <a:moveTo>
                    <a:pt x="3862" y="0"/>
                  </a:moveTo>
                  <a:cubicBezTo>
                    <a:pt x="2483" y="0"/>
                    <a:pt x="1055" y="377"/>
                    <a:pt x="67" y="1267"/>
                  </a:cubicBezTo>
                  <a:cubicBezTo>
                    <a:pt x="0" y="1333"/>
                    <a:pt x="67" y="1400"/>
                    <a:pt x="134" y="1400"/>
                  </a:cubicBezTo>
                  <a:cubicBezTo>
                    <a:pt x="1801" y="866"/>
                    <a:pt x="3503" y="500"/>
                    <a:pt x="5237" y="333"/>
                  </a:cubicBezTo>
                  <a:cubicBezTo>
                    <a:pt x="5371" y="333"/>
                    <a:pt x="5371" y="166"/>
                    <a:pt x="5271" y="133"/>
                  </a:cubicBezTo>
                  <a:cubicBezTo>
                    <a:pt x="4821" y="46"/>
                    <a:pt x="4345" y="0"/>
                    <a:pt x="38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3474325" y="4328000"/>
              <a:ext cx="150950" cy="122450"/>
            </a:xfrm>
            <a:custGeom>
              <a:rect b="b" l="l" r="r" t="t"/>
              <a:pathLst>
                <a:path extrusionOk="0" h="4898" w="6038">
                  <a:moveTo>
                    <a:pt x="4440" y="506"/>
                  </a:moveTo>
                  <a:cubicBezTo>
                    <a:pt x="4892" y="506"/>
                    <a:pt x="5219" y="778"/>
                    <a:pt x="5071" y="1623"/>
                  </a:cubicBezTo>
                  <a:cubicBezTo>
                    <a:pt x="4904" y="2691"/>
                    <a:pt x="3203" y="3324"/>
                    <a:pt x="2369" y="3625"/>
                  </a:cubicBezTo>
                  <a:cubicBezTo>
                    <a:pt x="1668" y="3925"/>
                    <a:pt x="934" y="4158"/>
                    <a:pt x="267" y="4459"/>
                  </a:cubicBezTo>
                  <a:cubicBezTo>
                    <a:pt x="801" y="3691"/>
                    <a:pt x="1301" y="2891"/>
                    <a:pt x="1902" y="2157"/>
                  </a:cubicBezTo>
                  <a:cubicBezTo>
                    <a:pt x="2168" y="1823"/>
                    <a:pt x="2502" y="1490"/>
                    <a:pt x="2836" y="1190"/>
                  </a:cubicBezTo>
                  <a:cubicBezTo>
                    <a:pt x="3114" y="930"/>
                    <a:pt x="3875" y="506"/>
                    <a:pt x="4440" y="506"/>
                  </a:cubicBezTo>
                  <a:close/>
                  <a:moveTo>
                    <a:pt x="4297" y="1"/>
                  </a:moveTo>
                  <a:cubicBezTo>
                    <a:pt x="3734" y="1"/>
                    <a:pt x="3136" y="279"/>
                    <a:pt x="2736" y="623"/>
                  </a:cubicBezTo>
                  <a:cubicBezTo>
                    <a:pt x="1501" y="1690"/>
                    <a:pt x="567" y="3058"/>
                    <a:pt x="34" y="4592"/>
                  </a:cubicBezTo>
                  <a:cubicBezTo>
                    <a:pt x="0" y="4625"/>
                    <a:pt x="34" y="4659"/>
                    <a:pt x="67" y="4659"/>
                  </a:cubicBezTo>
                  <a:cubicBezTo>
                    <a:pt x="67" y="4778"/>
                    <a:pt x="174" y="4897"/>
                    <a:pt x="292" y="4897"/>
                  </a:cubicBezTo>
                  <a:cubicBezTo>
                    <a:pt x="306" y="4897"/>
                    <a:pt x="320" y="4896"/>
                    <a:pt x="334" y="4892"/>
                  </a:cubicBezTo>
                  <a:cubicBezTo>
                    <a:pt x="1768" y="4359"/>
                    <a:pt x="3369" y="3958"/>
                    <a:pt x="4604" y="3024"/>
                  </a:cubicBezTo>
                  <a:cubicBezTo>
                    <a:pt x="5337" y="2457"/>
                    <a:pt x="6038" y="1456"/>
                    <a:pt x="5404" y="556"/>
                  </a:cubicBezTo>
                  <a:cubicBezTo>
                    <a:pt x="5119" y="156"/>
                    <a:pt x="4717" y="1"/>
                    <a:pt x="42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3318375" y="4354500"/>
              <a:ext cx="166800" cy="94975"/>
            </a:xfrm>
            <a:custGeom>
              <a:rect b="b" l="l" r="r" t="t"/>
              <a:pathLst>
                <a:path extrusionOk="0" h="3799" w="6672">
                  <a:moveTo>
                    <a:pt x="1803" y="514"/>
                  </a:moveTo>
                  <a:cubicBezTo>
                    <a:pt x="2302" y="514"/>
                    <a:pt x="2874" y="685"/>
                    <a:pt x="3136" y="830"/>
                  </a:cubicBezTo>
                  <a:cubicBezTo>
                    <a:pt x="3536" y="1030"/>
                    <a:pt x="3937" y="1297"/>
                    <a:pt x="4304" y="1564"/>
                  </a:cubicBezTo>
                  <a:cubicBezTo>
                    <a:pt x="5071" y="2098"/>
                    <a:pt x="5738" y="2765"/>
                    <a:pt x="6438" y="3365"/>
                  </a:cubicBezTo>
                  <a:cubicBezTo>
                    <a:pt x="5671" y="3265"/>
                    <a:pt x="4937" y="3198"/>
                    <a:pt x="4203" y="3098"/>
                  </a:cubicBezTo>
                  <a:cubicBezTo>
                    <a:pt x="3303" y="2998"/>
                    <a:pt x="1502" y="2798"/>
                    <a:pt x="1068" y="1831"/>
                  </a:cubicBezTo>
                  <a:lnTo>
                    <a:pt x="1068" y="1797"/>
                  </a:lnTo>
                  <a:cubicBezTo>
                    <a:pt x="635" y="800"/>
                    <a:pt x="1158" y="514"/>
                    <a:pt x="1803" y="514"/>
                  </a:cubicBezTo>
                  <a:close/>
                  <a:moveTo>
                    <a:pt x="1846" y="1"/>
                  </a:moveTo>
                  <a:cubicBezTo>
                    <a:pt x="1254" y="1"/>
                    <a:pt x="689" y="237"/>
                    <a:pt x="434" y="863"/>
                  </a:cubicBezTo>
                  <a:cubicBezTo>
                    <a:pt x="0" y="1931"/>
                    <a:pt x="1001" y="2698"/>
                    <a:pt x="1835" y="3065"/>
                  </a:cubicBezTo>
                  <a:cubicBezTo>
                    <a:pt x="3269" y="3665"/>
                    <a:pt x="4904" y="3665"/>
                    <a:pt x="6438" y="3799"/>
                  </a:cubicBezTo>
                  <a:cubicBezTo>
                    <a:pt x="6572" y="3799"/>
                    <a:pt x="6672" y="3665"/>
                    <a:pt x="6639" y="3532"/>
                  </a:cubicBezTo>
                  <a:cubicBezTo>
                    <a:pt x="6672" y="3499"/>
                    <a:pt x="6672" y="3465"/>
                    <a:pt x="6639" y="3465"/>
                  </a:cubicBezTo>
                  <a:cubicBezTo>
                    <a:pt x="5738" y="2098"/>
                    <a:pt x="4504" y="997"/>
                    <a:pt x="3036" y="296"/>
                  </a:cubicBezTo>
                  <a:cubicBezTo>
                    <a:pt x="2692" y="117"/>
                    <a:pt x="2262" y="1"/>
                    <a:pt x="1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1832325" y="2872500"/>
              <a:ext cx="1712900" cy="1566975"/>
            </a:xfrm>
            <a:custGeom>
              <a:rect b="b" l="l" r="r" t="t"/>
              <a:pathLst>
                <a:path extrusionOk="0" h="62679" w="68516">
                  <a:moveTo>
                    <a:pt x="24784" y="0"/>
                  </a:moveTo>
                  <a:lnTo>
                    <a:pt x="4403" y="601"/>
                  </a:lnTo>
                  <a:cubicBezTo>
                    <a:pt x="4403" y="601"/>
                    <a:pt x="0" y="10808"/>
                    <a:pt x="5204" y="18013"/>
                  </a:cubicBezTo>
                  <a:cubicBezTo>
                    <a:pt x="10975" y="26019"/>
                    <a:pt x="37927" y="25986"/>
                    <a:pt x="39862" y="28421"/>
                  </a:cubicBezTo>
                  <a:cubicBezTo>
                    <a:pt x="41296" y="30289"/>
                    <a:pt x="49435" y="62679"/>
                    <a:pt x="49435" y="62679"/>
                  </a:cubicBezTo>
                  <a:lnTo>
                    <a:pt x="68516" y="62679"/>
                  </a:lnTo>
                  <a:cubicBezTo>
                    <a:pt x="68516" y="62679"/>
                    <a:pt x="59009" y="23551"/>
                    <a:pt x="54372" y="18480"/>
                  </a:cubicBezTo>
                  <a:cubicBezTo>
                    <a:pt x="47467" y="10975"/>
                    <a:pt x="22883" y="6438"/>
                    <a:pt x="22883" y="6438"/>
                  </a:cubicBezTo>
                  <a:cubicBezTo>
                    <a:pt x="23684" y="4337"/>
                    <a:pt x="24317" y="2202"/>
                    <a:pt x="24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2325175" y="2998300"/>
              <a:ext cx="171625" cy="79375"/>
            </a:xfrm>
            <a:custGeom>
              <a:rect b="b" l="l" r="r" t="t"/>
              <a:pathLst>
                <a:path extrusionOk="0" h="3175" w="6865">
                  <a:moveTo>
                    <a:pt x="6769" y="0"/>
                  </a:moveTo>
                  <a:cubicBezTo>
                    <a:pt x="6759" y="0"/>
                    <a:pt x="6749" y="2"/>
                    <a:pt x="6738" y="5"/>
                  </a:cubicBezTo>
                  <a:cubicBezTo>
                    <a:pt x="6138" y="139"/>
                    <a:pt x="5537" y="306"/>
                    <a:pt x="5004" y="539"/>
                  </a:cubicBezTo>
                  <a:cubicBezTo>
                    <a:pt x="4403" y="773"/>
                    <a:pt x="3836" y="1006"/>
                    <a:pt x="3269" y="1306"/>
                  </a:cubicBezTo>
                  <a:cubicBezTo>
                    <a:pt x="2168" y="1840"/>
                    <a:pt x="1068" y="2440"/>
                    <a:pt x="33" y="3108"/>
                  </a:cubicBezTo>
                  <a:cubicBezTo>
                    <a:pt x="0" y="3141"/>
                    <a:pt x="33" y="3174"/>
                    <a:pt x="67" y="3174"/>
                  </a:cubicBezTo>
                  <a:cubicBezTo>
                    <a:pt x="1168" y="2607"/>
                    <a:pt x="2302" y="2074"/>
                    <a:pt x="3469" y="1573"/>
                  </a:cubicBezTo>
                  <a:lnTo>
                    <a:pt x="5137" y="873"/>
                  </a:lnTo>
                  <a:cubicBezTo>
                    <a:pt x="5704" y="673"/>
                    <a:pt x="6238" y="406"/>
                    <a:pt x="6805" y="139"/>
                  </a:cubicBezTo>
                  <a:cubicBezTo>
                    <a:pt x="6864" y="109"/>
                    <a:pt x="6844" y="0"/>
                    <a:pt x="67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2391050" y="2871000"/>
              <a:ext cx="76400" cy="160000"/>
            </a:xfrm>
            <a:custGeom>
              <a:rect b="b" l="l" r="r" t="t"/>
              <a:pathLst>
                <a:path extrusionOk="0" h="6400" w="3056">
                  <a:moveTo>
                    <a:pt x="2957" y="0"/>
                  </a:moveTo>
                  <a:cubicBezTo>
                    <a:pt x="2920" y="0"/>
                    <a:pt x="2883" y="19"/>
                    <a:pt x="2869" y="60"/>
                  </a:cubicBezTo>
                  <a:cubicBezTo>
                    <a:pt x="2636" y="994"/>
                    <a:pt x="2435" y="1928"/>
                    <a:pt x="2169" y="2829"/>
                  </a:cubicBezTo>
                  <a:cubicBezTo>
                    <a:pt x="2068" y="3263"/>
                    <a:pt x="1935" y="3696"/>
                    <a:pt x="1768" y="4097"/>
                  </a:cubicBezTo>
                  <a:cubicBezTo>
                    <a:pt x="1635" y="4430"/>
                    <a:pt x="1435" y="4831"/>
                    <a:pt x="1034" y="4931"/>
                  </a:cubicBezTo>
                  <a:cubicBezTo>
                    <a:pt x="997" y="4936"/>
                    <a:pt x="962" y="4938"/>
                    <a:pt x="929" y="4938"/>
                  </a:cubicBezTo>
                  <a:cubicBezTo>
                    <a:pt x="547" y="4938"/>
                    <a:pt x="437" y="4598"/>
                    <a:pt x="467" y="4230"/>
                  </a:cubicBezTo>
                  <a:cubicBezTo>
                    <a:pt x="501" y="3863"/>
                    <a:pt x="601" y="3396"/>
                    <a:pt x="701" y="2963"/>
                  </a:cubicBezTo>
                  <a:cubicBezTo>
                    <a:pt x="801" y="2496"/>
                    <a:pt x="901" y="1995"/>
                    <a:pt x="968" y="1528"/>
                  </a:cubicBezTo>
                  <a:cubicBezTo>
                    <a:pt x="1034" y="1261"/>
                    <a:pt x="1068" y="1028"/>
                    <a:pt x="1101" y="794"/>
                  </a:cubicBezTo>
                  <a:cubicBezTo>
                    <a:pt x="1101" y="728"/>
                    <a:pt x="1168" y="261"/>
                    <a:pt x="1201" y="127"/>
                  </a:cubicBezTo>
                  <a:cubicBezTo>
                    <a:pt x="1201" y="127"/>
                    <a:pt x="1201" y="161"/>
                    <a:pt x="1235" y="161"/>
                  </a:cubicBezTo>
                  <a:cubicBezTo>
                    <a:pt x="1235" y="161"/>
                    <a:pt x="1268" y="127"/>
                    <a:pt x="1268" y="127"/>
                  </a:cubicBezTo>
                  <a:lnTo>
                    <a:pt x="1268" y="60"/>
                  </a:lnTo>
                  <a:lnTo>
                    <a:pt x="1201" y="60"/>
                  </a:lnTo>
                  <a:cubicBezTo>
                    <a:pt x="1134" y="94"/>
                    <a:pt x="1101" y="227"/>
                    <a:pt x="1101" y="327"/>
                  </a:cubicBezTo>
                  <a:cubicBezTo>
                    <a:pt x="1001" y="561"/>
                    <a:pt x="934" y="794"/>
                    <a:pt x="868" y="1028"/>
                  </a:cubicBezTo>
                  <a:cubicBezTo>
                    <a:pt x="734" y="1461"/>
                    <a:pt x="601" y="1895"/>
                    <a:pt x="501" y="2362"/>
                  </a:cubicBezTo>
                  <a:cubicBezTo>
                    <a:pt x="401" y="2796"/>
                    <a:pt x="267" y="3263"/>
                    <a:pt x="167" y="3696"/>
                  </a:cubicBezTo>
                  <a:cubicBezTo>
                    <a:pt x="34" y="4030"/>
                    <a:pt x="0" y="4397"/>
                    <a:pt x="67" y="4730"/>
                  </a:cubicBezTo>
                  <a:cubicBezTo>
                    <a:pt x="167" y="5064"/>
                    <a:pt x="467" y="5331"/>
                    <a:pt x="801" y="5331"/>
                  </a:cubicBezTo>
                  <a:cubicBezTo>
                    <a:pt x="801" y="5364"/>
                    <a:pt x="768" y="5398"/>
                    <a:pt x="768" y="5431"/>
                  </a:cubicBezTo>
                  <a:cubicBezTo>
                    <a:pt x="701" y="5531"/>
                    <a:pt x="701" y="5631"/>
                    <a:pt x="667" y="5698"/>
                  </a:cubicBezTo>
                  <a:cubicBezTo>
                    <a:pt x="634" y="5798"/>
                    <a:pt x="601" y="5898"/>
                    <a:pt x="567" y="5998"/>
                  </a:cubicBezTo>
                  <a:cubicBezTo>
                    <a:pt x="534" y="6031"/>
                    <a:pt x="534" y="6098"/>
                    <a:pt x="534" y="6131"/>
                  </a:cubicBezTo>
                  <a:lnTo>
                    <a:pt x="534" y="6298"/>
                  </a:lnTo>
                  <a:cubicBezTo>
                    <a:pt x="534" y="6363"/>
                    <a:pt x="576" y="6400"/>
                    <a:pt x="614" y="6400"/>
                  </a:cubicBezTo>
                  <a:cubicBezTo>
                    <a:pt x="635" y="6400"/>
                    <a:pt x="656" y="6389"/>
                    <a:pt x="667" y="6365"/>
                  </a:cubicBezTo>
                  <a:cubicBezTo>
                    <a:pt x="701" y="6298"/>
                    <a:pt x="734" y="6265"/>
                    <a:pt x="768" y="6232"/>
                  </a:cubicBezTo>
                  <a:cubicBezTo>
                    <a:pt x="801" y="6165"/>
                    <a:pt x="801" y="6131"/>
                    <a:pt x="834" y="6065"/>
                  </a:cubicBezTo>
                  <a:cubicBezTo>
                    <a:pt x="868" y="5965"/>
                    <a:pt x="901" y="5898"/>
                    <a:pt x="901" y="5798"/>
                  </a:cubicBezTo>
                  <a:cubicBezTo>
                    <a:pt x="934" y="5698"/>
                    <a:pt x="968" y="5598"/>
                    <a:pt x="968" y="5498"/>
                  </a:cubicBezTo>
                  <a:cubicBezTo>
                    <a:pt x="1001" y="5431"/>
                    <a:pt x="1001" y="5398"/>
                    <a:pt x="968" y="5331"/>
                  </a:cubicBezTo>
                  <a:cubicBezTo>
                    <a:pt x="1168" y="5331"/>
                    <a:pt x="1368" y="5231"/>
                    <a:pt x="1535" y="5131"/>
                  </a:cubicBezTo>
                  <a:cubicBezTo>
                    <a:pt x="1768" y="4897"/>
                    <a:pt x="1968" y="4630"/>
                    <a:pt x="2068" y="4297"/>
                  </a:cubicBezTo>
                  <a:cubicBezTo>
                    <a:pt x="2202" y="3897"/>
                    <a:pt x="2335" y="3496"/>
                    <a:pt x="2435" y="3096"/>
                  </a:cubicBezTo>
                  <a:cubicBezTo>
                    <a:pt x="2702" y="2129"/>
                    <a:pt x="2902" y="1128"/>
                    <a:pt x="3036" y="94"/>
                  </a:cubicBezTo>
                  <a:cubicBezTo>
                    <a:pt x="3055" y="36"/>
                    <a:pt x="3007" y="0"/>
                    <a:pt x="295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3086550" y="4348550"/>
              <a:ext cx="411150" cy="12050"/>
            </a:xfrm>
            <a:custGeom>
              <a:rect b="b" l="l" r="r" t="t"/>
              <a:pathLst>
                <a:path extrusionOk="0" h="482" w="16446">
                  <a:moveTo>
                    <a:pt x="10074" y="1"/>
                  </a:moveTo>
                  <a:cubicBezTo>
                    <a:pt x="7939" y="1"/>
                    <a:pt x="5804" y="1"/>
                    <a:pt x="3669" y="34"/>
                  </a:cubicBezTo>
                  <a:cubicBezTo>
                    <a:pt x="2569" y="67"/>
                    <a:pt x="200" y="67"/>
                    <a:pt x="67" y="134"/>
                  </a:cubicBezTo>
                  <a:cubicBezTo>
                    <a:pt x="0" y="134"/>
                    <a:pt x="0" y="234"/>
                    <a:pt x="67" y="234"/>
                  </a:cubicBezTo>
                  <a:cubicBezTo>
                    <a:pt x="2168" y="334"/>
                    <a:pt x="4303" y="368"/>
                    <a:pt x="6405" y="434"/>
                  </a:cubicBezTo>
                  <a:cubicBezTo>
                    <a:pt x="7914" y="458"/>
                    <a:pt x="9407" y="482"/>
                    <a:pt x="10895" y="482"/>
                  </a:cubicBezTo>
                  <a:cubicBezTo>
                    <a:pt x="11512" y="482"/>
                    <a:pt x="12127" y="477"/>
                    <a:pt x="12743" y="468"/>
                  </a:cubicBezTo>
                  <a:cubicBezTo>
                    <a:pt x="13343" y="468"/>
                    <a:pt x="13910" y="434"/>
                    <a:pt x="14511" y="401"/>
                  </a:cubicBezTo>
                  <a:cubicBezTo>
                    <a:pt x="15111" y="401"/>
                    <a:pt x="15745" y="368"/>
                    <a:pt x="16345" y="334"/>
                  </a:cubicBezTo>
                  <a:cubicBezTo>
                    <a:pt x="16412" y="334"/>
                    <a:pt x="16445" y="234"/>
                    <a:pt x="16379" y="234"/>
                  </a:cubicBezTo>
                  <a:cubicBezTo>
                    <a:pt x="15878" y="167"/>
                    <a:pt x="15344" y="134"/>
                    <a:pt x="14844" y="134"/>
                  </a:cubicBezTo>
                  <a:cubicBezTo>
                    <a:pt x="14310" y="101"/>
                    <a:pt x="13777" y="67"/>
                    <a:pt x="13243" y="67"/>
                  </a:cubicBezTo>
                  <a:cubicBezTo>
                    <a:pt x="12176" y="34"/>
                    <a:pt x="11108" y="1"/>
                    <a:pt x="100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1951575" y="2910725"/>
              <a:ext cx="1145550" cy="1419075"/>
            </a:xfrm>
            <a:custGeom>
              <a:rect b="b" l="l" r="r" t="t"/>
              <a:pathLst>
                <a:path extrusionOk="0" h="56763" w="45822">
                  <a:moveTo>
                    <a:pt x="1360" y="1"/>
                  </a:moveTo>
                  <a:cubicBezTo>
                    <a:pt x="1346" y="1"/>
                    <a:pt x="1334" y="11"/>
                    <a:pt x="1334" y="39"/>
                  </a:cubicBezTo>
                  <a:cubicBezTo>
                    <a:pt x="367" y="2708"/>
                    <a:pt x="0" y="5543"/>
                    <a:pt x="200" y="8345"/>
                  </a:cubicBezTo>
                  <a:cubicBezTo>
                    <a:pt x="367" y="10814"/>
                    <a:pt x="967" y="13382"/>
                    <a:pt x="2535" y="15350"/>
                  </a:cubicBezTo>
                  <a:cubicBezTo>
                    <a:pt x="3369" y="16284"/>
                    <a:pt x="4370" y="17051"/>
                    <a:pt x="5471" y="17652"/>
                  </a:cubicBezTo>
                  <a:cubicBezTo>
                    <a:pt x="6638" y="18286"/>
                    <a:pt x="7839" y="18853"/>
                    <a:pt x="9073" y="19353"/>
                  </a:cubicBezTo>
                  <a:cubicBezTo>
                    <a:pt x="11475" y="20254"/>
                    <a:pt x="13943" y="21021"/>
                    <a:pt x="16479" y="21555"/>
                  </a:cubicBezTo>
                  <a:cubicBezTo>
                    <a:pt x="21616" y="22689"/>
                    <a:pt x="26886" y="23256"/>
                    <a:pt x="32056" y="24423"/>
                  </a:cubicBezTo>
                  <a:cubicBezTo>
                    <a:pt x="32690" y="24557"/>
                    <a:pt x="33291" y="24690"/>
                    <a:pt x="33958" y="24857"/>
                  </a:cubicBezTo>
                  <a:cubicBezTo>
                    <a:pt x="34591" y="24957"/>
                    <a:pt x="35225" y="25191"/>
                    <a:pt x="35826" y="25457"/>
                  </a:cubicBezTo>
                  <a:cubicBezTo>
                    <a:pt x="36426" y="25858"/>
                    <a:pt x="36660" y="26625"/>
                    <a:pt x="36860" y="27225"/>
                  </a:cubicBezTo>
                  <a:cubicBezTo>
                    <a:pt x="37127" y="27926"/>
                    <a:pt x="45433" y="56013"/>
                    <a:pt x="45633" y="56713"/>
                  </a:cubicBezTo>
                  <a:cubicBezTo>
                    <a:pt x="45644" y="56748"/>
                    <a:pt x="45672" y="56763"/>
                    <a:pt x="45702" y="56763"/>
                  </a:cubicBezTo>
                  <a:cubicBezTo>
                    <a:pt x="45758" y="56763"/>
                    <a:pt x="45821" y="56712"/>
                    <a:pt x="45799" y="56646"/>
                  </a:cubicBezTo>
                  <a:cubicBezTo>
                    <a:pt x="45132" y="53778"/>
                    <a:pt x="37827" y="28560"/>
                    <a:pt x="37293" y="27159"/>
                  </a:cubicBezTo>
                  <a:cubicBezTo>
                    <a:pt x="37127" y="26592"/>
                    <a:pt x="36860" y="26024"/>
                    <a:pt x="36493" y="25524"/>
                  </a:cubicBezTo>
                  <a:cubicBezTo>
                    <a:pt x="36059" y="25124"/>
                    <a:pt x="35525" y="24824"/>
                    <a:pt x="34925" y="24724"/>
                  </a:cubicBezTo>
                  <a:cubicBezTo>
                    <a:pt x="29855" y="23323"/>
                    <a:pt x="24618" y="22722"/>
                    <a:pt x="19447" y="21721"/>
                  </a:cubicBezTo>
                  <a:cubicBezTo>
                    <a:pt x="16879" y="21288"/>
                    <a:pt x="14377" y="20654"/>
                    <a:pt x="11875" y="19887"/>
                  </a:cubicBezTo>
                  <a:cubicBezTo>
                    <a:pt x="9373" y="19153"/>
                    <a:pt x="6972" y="18085"/>
                    <a:pt x="4737" y="16684"/>
                  </a:cubicBezTo>
                  <a:cubicBezTo>
                    <a:pt x="3669" y="15984"/>
                    <a:pt x="2769" y="15050"/>
                    <a:pt x="2135" y="13916"/>
                  </a:cubicBezTo>
                  <a:cubicBezTo>
                    <a:pt x="1535" y="12815"/>
                    <a:pt x="1101" y="11648"/>
                    <a:pt x="867" y="10447"/>
                  </a:cubicBezTo>
                  <a:cubicBezTo>
                    <a:pt x="334" y="7678"/>
                    <a:pt x="334" y="4843"/>
                    <a:pt x="867" y="2074"/>
                  </a:cubicBezTo>
                  <a:cubicBezTo>
                    <a:pt x="1034" y="1374"/>
                    <a:pt x="1201" y="706"/>
                    <a:pt x="1401" y="39"/>
                  </a:cubicBezTo>
                  <a:cubicBezTo>
                    <a:pt x="1401" y="20"/>
                    <a:pt x="1379" y="1"/>
                    <a:pt x="136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5"/>
            <p:cNvSpPr/>
            <p:nvPr/>
          </p:nvSpPr>
          <p:spPr>
            <a:xfrm>
              <a:off x="2580350" y="3527125"/>
              <a:ext cx="349950" cy="376275"/>
            </a:xfrm>
            <a:custGeom>
              <a:rect b="b" l="l" r="r" t="t"/>
              <a:pathLst>
                <a:path extrusionOk="0" h="15051" w="13998">
                  <a:moveTo>
                    <a:pt x="67" y="1"/>
                  </a:moveTo>
                  <a:cubicBezTo>
                    <a:pt x="0" y="1"/>
                    <a:pt x="0" y="68"/>
                    <a:pt x="67" y="68"/>
                  </a:cubicBezTo>
                  <a:cubicBezTo>
                    <a:pt x="834" y="201"/>
                    <a:pt x="8406" y="1569"/>
                    <a:pt x="9040" y="1769"/>
                  </a:cubicBezTo>
                  <a:cubicBezTo>
                    <a:pt x="9340" y="1869"/>
                    <a:pt x="9607" y="2036"/>
                    <a:pt x="9774" y="2269"/>
                  </a:cubicBezTo>
                  <a:cubicBezTo>
                    <a:pt x="9974" y="2569"/>
                    <a:pt x="10141" y="2936"/>
                    <a:pt x="10208" y="3270"/>
                  </a:cubicBezTo>
                  <a:cubicBezTo>
                    <a:pt x="10441" y="4004"/>
                    <a:pt x="10675" y="4738"/>
                    <a:pt x="10908" y="5471"/>
                  </a:cubicBezTo>
                  <a:cubicBezTo>
                    <a:pt x="11375" y="6939"/>
                    <a:pt x="11842" y="8374"/>
                    <a:pt x="12276" y="9875"/>
                  </a:cubicBezTo>
                  <a:cubicBezTo>
                    <a:pt x="12776" y="11542"/>
                    <a:pt x="13343" y="13277"/>
                    <a:pt x="13777" y="14978"/>
                  </a:cubicBezTo>
                  <a:cubicBezTo>
                    <a:pt x="13790" y="15029"/>
                    <a:pt x="13827" y="15051"/>
                    <a:pt x="13866" y="15051"/>
                  </a:cubicBezTo>
                  <a:cubicBezTo>
                    <a:pt x="13929" y="15051"/>
                    <a:pt x="13998" y="14994"/>
                    <a:pt x="13977" y="14912"/>
                  </a:cubicBezTo>
                  <a:cubicBezTo>
                    <a:pt x="13410" y="11743"/>
                    <a:pt x="10875" y="4037"/>
                    <a:pt x="10641" y="3270"/>
                  </a:cubicBezTo>
                  <a:cubicBezTo>
                    <a:pt x="10441" y="2636"/>
                    <a:pt x="10274" y="2002"/>
                    <a:pt x="9707" y="1602"/>
                  </a:cubicBezTo>
                  <a:cubicBezTo>
                    <a:pt x="9140" y="1235"/>
                    <a:pt x="968" y="168"/>
                    <a:pt x="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5"/>
            <p:cNvSpPr/>
            <p:nvPr/>
          </p:nvSpPr>
          <p:spPr>
            <a:xfrm>
              <a:off x="2402725" y="3034275"/>
              <a:ext cx="695525" cy="227700"/>
            </a:xfrm>
            <a:custGeom>
              <a:rect b="b" l="l" r="r" t="t"/>
              <a:pathLst>
                <a:path extrusionOk="0" h="9108" w="27821">
                  <a:moveTo>
                    <a:pt x="167" y="1"/>
                  </a:moveTo>
                  <a:cubicBezTo>
                    <a:pt x="34" y="1"/>
                    <a:pt x="0" y="234"/>
                    <a:pt x="134" y="234"/>
                  </a:cubicBezTo>
                  <a:cubicBezTo>
                    <a:pt x="2235" y="601"/>
                    <a:pt x="4303" y="935"/>
                    <a:pt x="6405" y="1402"/>
                  </a:cubicBezTo>
                  <a:cubicBezTo>
                    <a:pt x="10108" y="2202"/>
                    <a:pt x="13743" y="3236"/>
                    <a:pt x="17279" y="4537"/>
                  </a:cubicBezTo>
                  <a:cubicBezTo>
                    <a:pt x="20849" y="5838"/>
                    <a:pt x="24351" y="7339"/>
                    <a:pt x="27720" y="9107"/>
                  </a:cubicBezTo>
                  <a:cubicBezTo>
                    <a:pt x="27753" y="9107"/>
                    <a:pt x="27820" y="9074"/>
                    <a:pt x="27753" y="9041"/>
                  </a:cubicBezTo>
                  <a:cubicBezTo>
                    <a:pt x="25885" y="8006"/>
                    <a:pt x="24017" y="7039"/>
                    <a:pt x="22049" y="6172"/>
                  </a:cubicBezTo>
                  <a:cubicBezTo>
                    <a:pt x="18580" y="4604"/>
                    <a:pt x="14978" y="3303"/>
                    <a:pt x="11308" y="2269"/>
                  </a:cubicBezTo>
                  <a:cubicBezTo>
                    <a:pt x="7672" y="1202"/>
                    <a:pt x="3936" y="468"/>
                    <a:pt x="1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2320400" y="2269125"/>
              <a:ext cx="873225" cy="649225"/>
            </a:xfrm>
            <a:custGeom>
              <a:rect b="b" l="l" r="r" t="t"/>
              <a:pathLst>
                <a:path extrusionOk="0" h="25969" w="34929">
                  <a:moveTo>
                    <a:pt x="2131" y="1"/>
                  </a:moveTo>
                  <a:cubicBezTo>
                    <a:pt x="1" y="1"/>
                    <a:pt x="1984" y="5081"/>
                    <a:pt x="2826" y="6923"/>
                  </a:cubicBezTo>
                  <a:cubicBezTo>
                    <a:pt x="4728" y="11193"/>
                    <a:pt x="12300" y="25069"/>
                    <a:pt x="16936" y="25870"/>
                  </a:cubicBezTo>
                  <a:cubicBezTo>
                    <a:pt x="17314" y="25936"/>
                    <a:pt x="17832" y="25969"/>
                    <a:pt x="18455" y="25969"/>
                  </a:cubicBezTo>
                  <a:cubicBezTo>
                    <a:pt x="22835" y="25969"/>
                    <a:pt x="32359" y="24367"/>
                    <a:pt x="34082" y="21767"/>
                  </a:cubicBezTo>
                  <a:cubicBezTo>
                    <a:pt x="34928" y="20498"/>
                    <a:pt x="33138" y="12178"/>
                    <a:pt x="31564" y="12178"/>
                  </a:cubicBezTo>
                  <a:cubicBezTo>
                    <a:pt x="31525" y="12178"/>
                    <a:pt x="31486" y="12183"/>
                    <a:pt x="31447" y="12194"/>
                  </a:cubicBezTo>
                  <a:cubicBezTo>
                    <a:pt x="29977" y="12561"/>
                    <a:pt x="21672" y="13997"/>
                    <a:pt x="19368" y="13997"/>
                  </a:cubicBezTo>
                  <a:cubicBezTo>
                    <a:pt x="19163" y="13997"/>
                    <a:pt x="19005" y="13986"/>
                    <a:pt x="18904" y="13961"/>
                  </a:cubicBezTo>
                  <a:cubicBezTo>
                    <a:pt x="17704" y="13695"/>
                    <a:pt x="8297" y="3687"/>
                    <a:pt x="4828" y="1252"/>
                  </a:cubicBezTo>
                  <a:cubicBezTo>
                    <a:pt x="3567" y="365"/>
                    <a:pt x="2702" y="1"/>
                    <a:pt x="2131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5"/>
            <p:cNvSpPr/>
            <p:nvPr/>
          </p:nvSpPr>
          <p:spPr>
            <a:xfrm>
              <a:off x="2311875" y="2250500"/>
              <a:ext cx="722150" cy="670275"/>
            </a:xfrm>
            <a:custGeom>
              <a:rect b="b" l="l" r="r" t="t"/>
              <a:pathLst>
                <a:path extrusionOk="0" h="26811" w="28886">
                  <a:moveTo>
                    <a:pt x="1973" y="0"/>
                  </a:moveTo>
                  <a:cubicBezTo>
                    <a:pt x="199" y="0"/>
                    <a:pt x="1" y="2464"/>
                    <a:pt x="1499" y="6300"/>
                  </a:cubicBezTo>
                  <a:cubicBezTo>
                    <a:pt x="2534" y="8869"/>
                    <a:pt x="10039" y="24580"/>
                    <a:pt x="15109" y="26315"/>
                  </a:cubicBezTo>
                  <a:cubicBezTo>
                    <a:pt x="16158" y="26675"/>
                    <a:pt x="17550" y="26810"/>
                    <a:pt x="19047" y="26810"/>
                  </a:cubicBezTo>
                  <a:cubicBezTo>
                    <a:pt x="23503" y="26810"/>
                    <a:pt x="28886" y="25614"/>
                    <a:pt x="28886" y="25614"/>
                  </a:cubicBezTo>
                  <a:lnTo>
                    <a:pt x="28118" y="12472"/>
                  </a:lnTo>
                  <a:cubicBezTo>
                    <a:pt x="28118" y="12472"/>
                    <a:pt x="23088" y="14373"/>
                    <a:pt x="20633" y="14373"/>
                  </a:cubicBezTo>
                  <a:cubicBezTo>
                    <a:pt x="20198" y="14373"/>
                    <a:pt x="19843" y="14313"/>
                    <a:pt x="19612" y="14173"/>
                  </a:cubicBezTo>
                  <a:cubicBezTo>
                    <a:pt x="16777" y="12505"/>
                    <a:pt x="7837" y="3699"/>
                    <a:pt x="6270" y="2331"/>
                  </a:cubicBezTo>
                  <a:cubicBezTo>
                    <a:pt x="4768" y="1030"/>
                    <a:pt x="3568" y="330"/>
                    <a:pt x="2634" y="96"/>
                  </a:cubicBezTo>
                  <a:cubicBezTo>
                    <a:pt x="2394" y="32"/>
                    <a:pt x="2173" y="0"/>
                    <a:pt x="197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2311875" y="2250500"/>
              <a:ext cx="722150" cy="670275"/>
            </a:xfrm>
            <a:custGeom>
              <a:rect b="b" l="l" r="r" t="t"/>
              <a:pathLst>
                <a:path extrusionOk="0" h="26811" w="28886">
                  <a:moveTo>
                    <a:pt x="1973" y="0"/>
                  </a:moveTo>
                  <a:cubicBezTo>
                    <a:pt x="199" y="0"/>
                    <a:pt x="1" y="2464"/>
                    <a:pt x="1499" y="6300"/>
                  </a:cubicBezTo>
                  <a:cubicBezTo>
                    <a:pt x="2534" y="8869"/>
                    <a:pt x="10039" y="24580"/>
                    <a:pt x="15109" y="26315"/>
                  </a:cubicBezTo>
                  <a:cubicBezTo>
                    <a:pt x="16158" y="26675"/>
                    <a:pt x="17550" y="26810"/>
                    <a:pt x="19047" y="26810"/>
                  </a:cubicBezTo>
                  <a:cubicBezTo>
                    <a:pt x="23503" y="26810"/>
                    <a:pt x="28886" y="25614"/>
                    <a:pt x="28886" y="25614"/>
                  </a:cubicBezTo>
                  <a:lnTo>
                    <a:pt x="28118" y="12472"/>
                  </a:lnTo>
                  <a:cubicBezTo>
                    <a:pt x="28118" y="12472"/>
                    <a:pt x="23088" y="14373"/>
                    <a:pt x="20633" y="14373"/>
                  </a:cubicBezTo>
                  <a:cubicBezTo>
                    <a:pt x="20198" y="14373"/>
                    <a:pt x="19843" y="14313"/>
                    <a:pt x="19612" y="14173"/>
                  </a:cubicBezTo>
                  <a:cubicBezTo>
                    <a:pt x="16777" y="12505"/>
                    <a:pt x="7837" y="3699"/>
                    <a:pt x="6270" y="2331"/>
                  </a:cubicBezTo>
                  <a:cubicBezTo>
                    <a:pt x="4768" y="1030"/>
                    <a:pt x="3568" y="330"/>
                    <a:pt x="2634" y="96"/>
                  </a:cubicBezTo>
                  <a:cubicBezTo>
                    <a:pt x="2394" y="32"/>
                    <a:pt x="2173" y="0"/>
                    <a:pt x="1973" y="0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5"/>
            <p:cNvSpPr/>
            <p:nvPr/>
          </p:nvSpPr>
          <p:spPr>
            <a:xfrm>
              <a:off x="2957275" y="2585925"/>
              <a:ext cx="19225" cy="294225"/>
            </a:xfrm>
            <a:custGeom>
              <a:rect b="b" l="l" r="r" t="t"/>
              <a:pathLst>
                <a:path extrusionOk="0" h="11769" w="769">
                  <a:moveTo>
                    <a:pt x="56" y="1"/>
                  </a:moveTo>
                  <a:cubicBezTo>
                    <a:pt x="29" y="1"/>
                    <a:pt x="1" y="35"/>
                    <a:pt x="1" y="89"/>
                  </a:cubicBezTo>
                  <a:cubicBezTo>
                    <a:pt x="1" y="1823"/>
                    <a:pt x="401" y="9796"/>
                    <a:pt x="568" y="11730"/>
                  </a:cubicBezTo>
                  <a:cubicBezTo>
                    <a:pt x="582" y="11758"/>
                    <a:pt x="602" y="11769"/>
                    <a:pt x="621" y="11769"/>
                  </a:cubicBezTo>
                  <a:cubicBezTo>
                    <a:pt x="646" y="11769"/>
                    <a:pt x="668" y="11750"/>
                    <a:pt x="668" y="11730"/>
                  </a:cubicBezTo>
                  <a:cubicBezTo>
                    <a:pt x="568" y="9796"/>
                    <a:pt x="768" y="5893"/>
                    <a:pt x="101" y="89"/>
                  </a:cubicBezTo>
                  <a:cubicBezTo>
                    <a:pt x="101" y="27"/>
                    <a:pt x="79" y="1"/>
                    <a:pt x="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5"/>
            <p:cNvSpPr/>
            <p:nvPr/>
          </p:nvSpPr>
          <p:spPr>
            <a:xfrm>
              <a:off x="2310850" y="2250725"/>
              <a:ext cx="620600" cy="670300"/>
            </a:xfrm>
            <a:custGeom>
              <a:rect b="b" l="l" r="r" t="t"/>
              <a:pathLst>
                <a:path extrusionOk="0" h="26812" w="24824">
                  <a:moveTo>
                    <a:pt x="2007" y="0"/>
                  </a:moveTo>
                  <a:cubicBezTo>
                    <a:pt x="209" y="0"/>
                    <a:pt x="1" y="2466"/>
                    <a:pt x="1507" y="6291"/>
                  </a:cubicBezTo>
                  <a:cubicBezTo>
                    <a:pt x="2541" y="8860"/>
                    <a:pt x="10047" y="24605"/>
                    <a:pt x="15117" y="26339"/>
                  </a:cubicBezTo>
                  <a:cubicBezTo>
                    <a:pt x="16150" y="26683"/>
                    <a:pt x="17516" y="26812"/>
                    <a:pt x="18984" y="26812"/>
                  </a:cubicBezTo>
                  <a:cubicBezTo>
                    <a:pt x="20930" y="26812"/>
                    <a:pt x="23056" y="26586"/>
                    <a:pt x="24824" y="26339"/>
                  </a:cubicBezTo>
                  <a:lnTo>
                    <a:pt x="2875" y="154"/>
                  </a:lnTo>
                  <a:cubicBezTo>
                    <a:pt x="2808" y="120"/>
                    <a:pt x="2708" y="120"/>
                    <a:pt x="2641" y="87"/>
                  </a:cubicBezTo>
                  <a:cubicBezTo>
                    <a:pt x="2412" y="29"/>
                    <a:pt x="2200" y="0"/>
                    <a:pt x="2007" y="0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5"/>
            <p:cNvSpPr/>
            <p:nvPr/>
          </p:nvSpPr>
          <p:spPr>
            <a:xfrm>
              <a:off x="1906525" y="2248350"/>
              <a:ext cx="653000" cy="812825"/>
            </a:xfrm>
            <a:custGeom>
              <a:rect b="b" l="l" r="r" t="t"/>
              <a:pathLst>
                <a:path extrusionOk="0" h="32513" w="26120">
                  <a:moveTo>
                    <a:pt x="17224" y="1"/>
                  </a:moveTo>
                  <a:cubicBezTo>
                    <a:pt x="16249" y="1"/>
                    <a:pt x="15269" y="237"/>
                    <a:pt x="14511" y="849"/>
                  </a:cubicBezTo>
                  <a:cubicBezTo>
                    <a:pt x="4604" y="8855"/>
                    <a:pt x="1" y="32072"/>
                    <a:pt x="334" y="32505"/>
                  </a:cubicBezTo>
                  <a:cubicBezTo>
                    <a:pt x="339" y="32510"/>
                    <a:pt x="367" y="32513"/>
                    <a:pt x="418" y="32513"/>
                  </a:cubicBezTo>
                  <a:cubicBezTo>
                    <a:pt x="1993" y="32513"/>
                    <a:pt x="25203" y="30086"/>
                    <a:pt x="25753" y="29536"/>
                  </a:cubicBezTo>
                  <a:cubicBezTo>
                    <a:pt x="26119" y="29169"/>
                    <a:pt x="23985" y="10589"/>
                    <a:pt x="23484" y="7621"/>
                  </a:cubicBezTo>
                  <a:cubicBezTo>
                    <a:pt x="22984" y="4652"/>
                    <a:pt x="21116" y="1316"/>
                    <a:pt x="20482" y="883"/>
                  </a:cubicBezTo>
                  <a:cubicBezTo>
                    <a:pt x="19731" y="394"/>
                    <a:pt x="18482" y="1"/>
                    <a:pt x="1722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5"/>
            <p:cNvSpPr/>
            <p:nvPr/>
          </p:nvSpPr>
          <p:spPr>
            <a:xfrm>
              <a:off x="1889025" y="2255400"/>
              <a:ext cx="468700" cy="826450"/>
            </a:xfrm>
            <a:custGeom>
              <a:rect b="b" l="l" r="r" t="t"/>
              <a:pathLst>
                <a:path extrusionOk="0" h="33058" w="18748">
                  <a:moveTo>
                    <a:pt x="15878" y="0"/>
                  </a:moveTo>
                  <a:cubicBezTo>
                    <a:pt x="15878" y="0"/>
                    <a:pt x="14210" y="634"/>
                    <a:pt x="10374" y="5938"/>
                  </a:cubicBezTo>
                  <a:cubicBezTo>
                    <a:pt x="6205" y="11675"/>
                    <a:pt x="2302" y="24551"/>
                    <a:pt x="2202" y="24918"/>
                  </a:cubicBezTo>
                  <a:cubicBezTo>
                    <a:pt x="2102" y="25285"/>
                    <a:pt x="0" y="33057"/>
                    <a:pt x="0" y="33057"/>
                  </a:cubicBezTo>
                  <a:lnTo>
                    <a:pt x="18347" y="30789"/>
                  </a:lnTo>
                  <a:cubicBezTo>
                    <a:pt x="18347" y="30789"/>
                    <a:pt x="18747" y="15178"/>
                    <a:pt x="18647" y="14611"/>
                  </a:cubicBezTo>
                  <a:cubicBezTo>
                    <a:pt x="18580" y="14010"/>
                    <a:pt x="15878" y="0"/>
                    <a:pt x="15878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1889025" y="2255400"/>
              <a:ext cx="468700" cy="826450"/>
            </a:xfrm>
            <a:custGeom>
              <a:rect b="b" l="l" r="r" t="t"/>
              <a:pathLst>
                <a:path extrusionOk="0" h="33058" w="18748">
                  <a:moveTo>
                    <a:pt x="15878" y="0"/>
                  </a:moveTo>
                  <a:cubicBezTo>
                    <a:pt x="15878" y="0"/>
                    <a:pt x="14210" y="634"/>
                    <a:pt x="10374" y="5938"/>
                  </a:cubicBezTo>
                  <a:cubicBezTo>
                    <a:pt x="6205" y="11675"/>
                    <a:pt x="2302" y="24551"/>
                    <a:pt x="2202" y="24918"/>
                  </a:cubicBezTo>
                  <a:cubicBezTo>
                    <a:pt x="2102" y="25285"/>
                    <a:pt x="0" y="33057"/>
                    <a:pt x="0" y="33057"/>
                  </a:cubicBezTo>
                  <a:lnTo>
                    <a:pt x="18347" y="30789"/>
                  </a:lnTo>
                  <a:cubicBezTo>
                    <a:pt x="18347" y="30789"/>
                    <a:pt x="18747" y="15178"/>
                    <a:pt x="18647" y="14611"/>
                  </a:cubicBezTo>
                  <a:cubicBezTo>
                    <a:pt x="18580" y="14010"/>
                    <a:pt x="15878" y="0"/>
                    <a:pt x="15878" y="0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2428575" y="2276250"/>
              <a:ext cx="140950" cy="728025"/>
            </a:xfrm>
            <a:custGeom>
              <a:rect b="b" l="l" r="r" t="t"/>
              <a:pathLst>
                <a:path extrusionOk="0" h="29121" w="5638">
                  <a:moveTo>
                    <a:pt x="0" y="0"/>
                  </a:moveTo>
                  <a:cubicBezTo>
                    <a:pt x="0" y="1"/>
                    <a:pt x="1835" y="12409"/>
                    <a:pt x="1902" y="13209"/>
                  </a:cubicBezTo>
                  <a:cubicBezTo>
                    <a:pt x="1968" y="13977"/>
                    <a:pt x="3369" y="29121"/>
                    <a:pt x="3369" y="29121"/>
                  </a:cubicBezTo>
                  <a:lnTo>
                    <a:pt x="5638" y="28287"/>
                  </a:lnTo>
                  <a:cubicBezTo>
                    <a:pt x="5638" y="28287"/>
                    <a:pt x="4370" y="18413"/>
                    <a:pt x="4203" y="17579"/>
                  </a:cubicBezTo>
                  <a:cubicBezTo>
                    <a:pt x="4037" y="16712"/>
                    <a:pt x="3003" y="7572"/>
                    <a:pt x="2602" y="5871"/>
                  </a:cubicBezTo>
                  <a:cubicBezTo>
                    <a:pt x="1968" y="3136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2428575" y="2276250"/>
              <a:ext cx="140950" cy="728025"/>
            </a:xfrm>
            <a:custGeom>
              <a:rect b="b" l="l" r="r" t="t"/>
              <a:pathLst>
                <a:path extrusionOk="0" h="29121" w="5638">
                  <a:moveTo>
                    <a:pt x="0" y="0"/>
                  </a:moveTo>
                  <a:cubicBezTo>
                    <a:pt x="0" y="1"/>
                    <a:pt x="1835" y="12409"/>
                    <a:pt x="1902" y="13209"/>
                  </a:cubicBezTo>
                  <a:cubicBezTo>
                    <a:pt x="1968" y="13977"/>
                    <a:pt x="3369" y="29121"/>
                    <a:pt x="3369" y="29121"/>
                  </a:cubicBezTo>
                  <a:lnTo>
                    <a:pt x="5638" y="28287"/>
                  </a:lnTo>
                  <a:cubicBezTo>
                    <a:pt x="5638" y="28287"/>
                    <a:pt x="4370" y="18413"/>
                    <a:pt x="4203" y="17579"/>
                  </a:cubicBezTo>
                  <a:cubicBezTo>
                    <a:pt x="4037" y="16712"/>
                    <a:pt x="3003" y="7572"/>
                    <a:pt x="2602" y="5871"/>
                  </a:cubicBezTo>
                  <a:cubicBezTo>
                    <a:pt x="1968" y="3136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5"/>
            <p:cNvSpPr/>
            <p:nvPr/>
          </p:nvSpPr>
          <p:spPr>
            <a:xfrm>
              <a:off x="2608700" y="2378800"/>
              <a:ext cx="508725" cy="545425"/>
            </a:xfrm>
            <a:custGeom>
              <a:rect b="b" l="l" r="r" t="t"/>
              <a:pathLst>
                <a:path extrusionOk="0" h="21817" w="20349">
                  <a:moveTo>
                    <a:pt x="20348" y="1"/>
                  </a:moveTo>
                  <a:lnTo>
                    <a:pt x="5138" y="1535"/>
                  </a:lnTo>
                  <a:lnTo>
                    <a:pt x="1" y="21817"/>
                  </a:lnTo>
                  <a:lnTo>
                    <a:pt x="15245" y="20249"/>
                  </a:lnTo>
                  <a:lnTo>
                    <a:pt x="2034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2923100" y="2468050"/>
              <a:ext cx="304400" cy="400675"/>
            </a:xfrm>
            <a:custGeom>
              <a:rect b="b" l="l" r="r" t="t"/>
              <a:pathLst>
                <a:path extrusionOk="0" h="16027" w="12176">
                  <a:moveTo>
                    <a:pt x="8440" y="0"/>
                  </a:moveTo>
                  <a:lnTo>
                    <a:pt x="7472" y="367"/>
                  </a:lnTo>
                  <a:lnTo>
                    <a:pt x="6672" y="3169"/>
                  </a:lnTo>
                  <a:cubicBezTo>
                    <a:pt x="6520" y="3212"/>
                    <a:pt x="6354" y="3230"/>
                    <a:pt x="6178" y="3230"/>
                  </a:cubicBezTo>
                  <a:cubicBezTo>
                    <a:pt x="5014" y="3230"/>
                    <a:pt x="3392" y="2423"/>
                    <a:pt x="2279" y="2423"/>
                  </a:cubicBezTo>
                  <a:cubicBezTo>
                    <a:pt x="1711" y="2423"/>
                    <a:pt x="1275" y="2634"/>
                    <a:pt x="1101" y="3269"/>
                  </a:cubicBezTo>
                  <a:cubicBezTo>
                    <a:pt x="767" y="4537"/>
                    <a:pt x="2535" y="5604"/>
                    <a:pt x="2535" y="5604"/>
                  </a:cubicBezTo>
                  <a:cubicBezTo>
                    <a:pt x="2535" y="5604"/>
                    <a:pt x="2133" y="5504"/>
                    <a:pt x="1654" y="5504"/>
                  </a:cubicBezTo>
                  <a:cubicBezTo>
                    <a:pt x="961" y="5504"/>
                    <a:pt x="106" y="5713"/>
                    <a:pt x="67" y="6738"/>
                  </a:cubicBezTo>
                  <a:cubicBezTo>
                    <a:pt x="0" y="8373"/>
                    <a:pt x="2602" y="9073"/>
                    <a:pt x="2602" y="9073"/>
                  </a:cubicBezTo>
                  <a:cubicBezTo>
                    <a:pt x="2602" y="9073"/>
                    <a:pt x="2501" y="9065"/>
                    <a:pt x="2342" y="9065"/>
                  </a:cubicBezTo>
                  <a:cubicBezTo>
                    <a:pt x="1716" y="9065"/>
                    <a:pt x="187" y="9192"/>
                    <a:pt x="267" y="10441"/>
                  </a:cubicBezTo>
                  <a:cubicBezTo>
                    <a:pt x="400" y="12042"/>
                    <a:pt x="3069" y="12709"/>
                    <a:pt x="3069" y="12709"/>
                  </a:cubicBezTo>
                  <a:cubicBezTo>
                    <a:pt x="3069" y="12709"/>
                    <a:pt x="3065" y="12709"/>
                    <a:pt x="3056" y="12709"/>
                  </a:cubicBezTo>
                  <a:cubicBezTo>
                    <a:pt x="2896" y="12709"/>
                    <a:pt x="1264" y="12739"/>
                    <a:pt x="1835" y="13977"/>
                  </a:cubicBezTo>
                  <a:cubicBezTo>
                    <a:pt x="2512" y="15417"/>
                    <a:pt x="4903" y="16027"/>
                    <a:pt x="7146" y="16027"/>
                  </a:cubicBezTo>
                  <a:cubicBezTo>
                    <a:pt x="9215" y="16027"/>
                    <a:pt x="11156" y="15508"/>
                    <a:pt x="11508" y="14644"/>
                  </a:cubicBezTo>
                  <a:cubicBezTo>
                    <a:pt x="11842" y="13743"/>
                    <a:pt x="11041" y="12743"/>
                    <a:pt x="11041" y="12743"/>
                  </a:cubicBezTo>
                  <a:cubicBezTo>
                    <a:pt x="11041" y="12743"/>
                    <a:pt x="12075" y="12309"/>
                    <a:pt x="12142" y="11408"/>
                  </a:cubicBezTo>
                  <a:cubicBezTo>
                    <a:pt x="12142" y="10708"/>
                    <a:pt x="11742" y="10074"/>
                    <a:pt x="11108" y="9740"/>
                  </a:cubicBezTo>
                  <a:cubicBezTo>
                    <a:pt x="11108" y="9740"/>
                    <a:pt x="12142" y="9173"/>
                    <a:pt x="12142" y="8540"/>
                  </a:cubicBezTo>
                  <a:cubicBezTo>
                    <a:pt x="12176" y="7272"/>
                    <a:pt x="10775" y="6638"/>
                    <a:pt x="10775" y="6638"/>
                  </a:cubicBezTo>
                  <a:cubicBezTo>
                    <a:pt x="11375" y="6338"/>
                    <a:pt x="11709" y="5638"/>
                    <a:pt x="11575" y="4970"/>
                  </a:cubicBezTo>
                  <a:cubicBezTo>
                    <a:pt x="11342" y="3603"/>
                    <a:pt x="9307" y="1635"/>
                    <a:pt x="8440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5"/>
            <p:cNvSpPr/>
            <p:nvPr/>
          </p:nvSpPr>
          <p:spPr>
            <a:xfrm>
              <a:off x="3109900" y="2370775"/>
              <a:ext cx="96750" cy="170675"/>
            </a:xfrm>
            <a:custGeom>
              <a:rect b="b" l="l" r="r" t="t"/>
              <a:pathLst>
                <a:path extrusionOk="0" h="6827" w="3870">
                  <a:moveTo>
                    <a:pt x="2619" y="0"/>
                  </a:moveTo>
                  <a:cubicBezTo>
                    <a:pt x="1676" y="0"/>
                    <a:pt x="314" y="1859"/>
                    <a:pt x="0" y="4225"/>
                  </a:cubicBezTo>
                  <a:lnTo>
                    <a:pt x="134" y="6827"/>
                  </a:lnTo>
                  <a:lnTo>
                    <a:pt x="2602" y="6226"/>
                  </a:lnTo>
                  <a:cubicBezTo>
                    <a:pt x="1935" y="4625"/>
                    <a:pt x="3870" y="2524"/>
                    <a:pt x="3436" y="889"/>
                  </a:cubicBezTo>
                  <a:cubicBezTo>
                    <a:pt x="3279" y="271"/>
                    <a:pt x="2980" y="0"/>
                    <a:pt x="2619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5"/>
            <p:cNvSpPr/>
            <p:nvPr/>
          </p:nvSpPr>
          <p:spPr>
            <a:xfrm>
              <a:off x="2995650" y="2781600"/>
              <a:ext cx="200150" cy="21350"/>
            </a:xfrm>
            <a:custGeom>
              <a:rect b="b" l="l" r="r" t="t"/>
              <a:pathLst>
                <a:path extrusionOk="0" h="854" w="8006">
                  <a:moveTo>
                    <a:pt x="100" y="0"/>
                  </a:moveTo>
                  <a:cubicBezTo>
                    <a:pt x="0" y="0"/>
                    <a:pt x="0" y="134"/>
                    <a:pt x="67" y="167"/>
                  </a:cubicBezTo>
                  <a:cubicBezTo>
                    <a:pt x="1432" y="628"/>
                    <a:pt x="2853" y="853"/>
                    <a:pt x="4275" y="853"/>
                  </a:cubicBezTo>
                  <a:cubicBezTo>
                    <a:pt x="5530" y="853"/>
                    <a:pt x="6786" y="678"/>
                    <a:pt x="8006" y="334"/>
                  </a:cubicBezTo>
                  <a:cubicBezTo>
                    <a:pt x="8006" y="334"/>
                    <a:pt x="8006" y="267"/>
                    <a:pt x="8006" y="267"/>
                  </a:cubicBezTo>
                  <a:cubicBezTo>
                    <a:pt x="7002" y="382"/>
                    <a:pt x="5993" y="438"/>
                    <a:pt x="4985" y="438"/>
                  </a:cubicBezTo>
                  <a:cubicBezTo>
                    <a:pt x="3347" y="438"/>
                    <a:pt x="1711" y="29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2983325" y="2692225"/>
              <a:ext cx="220000" cy="32625"/>
            </a:xfrm>
            <a:custGeom>
              <a:rect b="b" l="l" r="r" t="t"/>
              <a:pathLst>
                <a:path extrusionOk="0" h="1305" w="8800">
                  <a:moveTo>
                    <a:pt x="88" y="1"/>
                  </a:moveTo>
                  <a:cubicBezTo>
                    <a:pt x="1" y="1"/>
                    <a:pt x="37" y="110"/>
                    <a:pt x="126" y="140"/>
                  </a:cubicBezTo>
                  <a:cubicBezTo>
                    <a:pt x="1729" y="951"/>
                    <a:pt x="3556" y="1305"/>
                    <a:pt x="5320" y="1305"/>
                  </a:cubicBezTo>
                  <a:cubicBezTo>
                    <a:pt x="6528" y="1305"/>
                    <a:pt x="7708" y="1139"/>
                    <a:pt x="8766" y="840"/>
                  </a:cubicBezTo>
                  <a:cubicBezTo>
                    <a:pt x="8799" y="840"/>
                    <a:pt x="8766" y="773"/>
                    <a:pt x="8766" y="773"/>
                  </a:cubicBezTo>
                  <a:cubicBezTo>
                    <a:pt x="8119" y="861"/>
                    <a:pt x="7346" y="902"/>
                    <a:pt x="6524" y="902"/>
                  </a:cubicBezTo>
                  <a:cubicBezTo>
                    <a:pt x="4210" y="902"/>
                    <a:pt x="1505" y="572"/>
                    <a:pt x="126" y="6"/>
                  </a:cubicBezTo>
                  <a:cubicBezTo>
                    <a:pt x="112" y="3"/>
                    <a:pt x="99" y="1"/>
                    <a:pt x="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2980950" y="2603750"/>
              <a:ext cx="210700" cy="41600"/>
            </a:xfrm>
            <a:custGeom>
              <a:rect b="b" l="l" r="r" t="t"/>
              <a:pathLst>
                <a:path extrusionOk="0" h="1664" w="8428">
                  <a:moveTo>
                    <a:pt x="54" y="0"/>
                  </a:moveTo>
                  <a:cubicBezTo>
                    <a:pt x="12" y="0"/>
                    <a:pt x="1" y="49"/>
                    <a:pt x="55" y="76"/>
                  </a:cubicBezTo>
                  <a:cubicBezTo>
                    <a:pt x="1122" y="877"/>
                    <a:pt x="2390" y="1377"/>
                    <a:pt x="3724" y="1510"/>
                  </a:cubicBezTo>
                  <a:cubicBezTo>
                    <a:pt x="4367" y="1600"/>
                    <a:pt x="5091" y="1663"/>
                    <a:pt x="5820" y="1663"/>
                  </a:cubicBezTo>
                  <a:cubicBezTo>
                    <a:pt x="6716" y="1663"/>
                    <a:pt x="7621" y="1568"/>
                    <a:pt x="8394" y="1310"/>
                  </a:cubicBezTo>
                  <a:cubicBezTo>
                    <a:pt x="8427" y="1310"/>
                    <a:pt x="8427" y="1244"/>
                    <a:pt x="8394" y="1244"/>
                  </a:cubicBezTo>
                  <a:cubicBezTo>
                    <a:pt x="7806" y="1285"/>
                    <a:pt x="7222" y="1307"/>
                    <a:pt x="6643" y="1307"/>
                  </a:cubicBezTo>
                  <a:cubicBezTo>
                    <a:pt x="4395" y="1307"/>
                    <a:pt x="2210" y="964"/>
                    <a:pt x="88" y="9"/>
                  </a:cubicBezTo>
                  <a:cubicBezTo>
                    <a:pt x="75" y="3"/>
                    <a:pt x="64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1754750" y="2290825"/>
              <a:ext cx="695775" cy="752750"/>
            </a:xfrm>
            <a:custGeom>
              <a:rect b="b" l="l" r="r" t="t"/>
              <a:pathLst>
                <a:path extrusionOk="0" h="30110" w="27831">
                  <a:moveTo>
                    <a:pt x="20222" y="1"/>
                  </a:moveTo>
                  <a:cubicBezTo>
                    <a:pt x="19387" y="1"/>
                    <a:pt x="17701" y="1416"/>
                    <a:pt x="15612" y="3787"/>
                  </a:cubicBezTo>
                  <a:cubicBezTo>
                    <a:pt x="8240" y="12093"/>
                    <a:pt x="1" y="26103"/>
                    <a:pt x="3603" y="29005"/>
                  </a:cubicBezTo>
                  <a:cubicBezTo>
                    <a:pt x="4562" y="29782"/>
                    <a:pt x="6236" y="30109"/>
                    <a:pt x="8312" y="30109"/>
                  </a:cubicBezTo>
                  <a:cubicBezTo>
                    <a:pt x="13456" y="30109"/>
                    <a:pt x="21072" y="28099"/>
                    <a:pt x="26420" y="25936"/>
                  </a:cubicBezTo>
                  <a:cubicBezTo>
                    <a:pt x="27830" y="25378"/>
                    <a:pt x="24628" y="13016"/>
                    <a:pt x="23030" y="13016"/>
                  </a:cubicBezTo>
                  <a:cubicBezTo>
                    <a:pt x="23003" y="13016"/>
                    <a:pt x="22977" y="13020"/>
                    <a:pt x="22951" y="13027"/>
                  </a:cubicBezTo>
                  <a:cubicBezTo>
                    <a:pt x="20215" y="13794"/>
                    <a:pt x="15845" y="15662"/>
                    <a:pt x="15679" y="15695"/>
                  </a:cubicBezTo>
                  <a:cubicBezTo>
                    <a:pt x="15673" y="15697"/>
                    <a:pt x="15669" y="15698"/>
                    <a:pt x="15664" y="15698"/>
                  </a:cubicBezTo>
                  <a:cubicBezTo>
                    <a:pt x="15330" y="15698"/>
                    <a:pt x="17278" y="10779"/>
                    <a:pt x="19682" y="4821"/>
                  </a:cubicBezTo>
                  <a:cubicBezTo>
                    <a:pt x="21040" y="1449"/>
                    <a:pt x="21066" y="1"/>
                    <a:pt x="20222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2315150" y="2527850"/>
              <a:ext cx="418675" cy="428075"/>
            </a:xfrm>
            <a:custGeom>
              <a:rect b="b" l="l" r="r" t="t"/>
              <a:pathLst>
                <a:path extrusionOk="0" h="17123" w="16747">
                  <a:moveTo>
                    <a:pt x="10078" y="0"/>
                  </a:moveTo>
                  <a:cubicBezTo>
                    <a:pt x="7657" y="0"/>
                    <a:pt x="1" y="3813"/>
                    <a:pt x="1" y="3813"/>
                  </a:cubicBezTo>
                  <a:lnTo>
                    <a:pt x="2302" y="17122"/>
                  </a:lnTo>
                  <a:cubicBezTo>
                    <a:pt x="3570" y="17022"/>
                    <a:pt x="13110" y="15755"/>
                    <a:pt x="14111" y="14153"/>
                  </a:cubicBezTo>
                  <a:cubicBezTo>
                    <a:pt x="14444" y="13520"/>
                    <a:pt x="14545" y="12819"/>
                    <a:pt x="14411" y="12119"/>
                  </a:cubicBezTo>
                  <a:cubicBezTo>
                    <a:pt x="14411" y="12119"/>
                    <a:pt x="15946" y="11084"/>
                    <a:pt x="15879" y="10017"/>
                  </a:cubicBezTo>
                  <a:cubicBezTo>
                    <a:pt x="15812" y="9350"/>
                    <a:pt x="15512" y="8716"/>
                    <a:pt x="15078" y="8182"/>
                  </a:cubicBezTo>
                  <a:cubicBezTo>
                    <a:pt x="15078" y="8182"/>
                    <a:pt x="16746" y="7415"/>
                    <a:pt x="16546" y="6314"/>
                  </a:cubicBezTo>
                  <a:cubicBezTo>
                    <a:pt x="16379" y="5681"/>
                    <a:pt x="16046" y="5114"/>
                    <a:pt x="15545" y="4747"/>
                  </a:cubicBezTo>
                  <a:cubicBezTo>
                    <a:pt x="16112" y="4413"/>
                    <a:pt x="16513" y="3846"/>
                    <a:pt x="16546" y="3212"/>
                  </a:cubicBezTo>
                  <a:cubicBezTo>
                    <a:pt x="16713" y="1244"/>
                    <a:pt x="12109" y="243"/>
                    <a:pt x="10275" y="10"/>
                  </a:cubicBezTo>
                  <a:cubicBezTo>
                    <a:pt x="10214" y="3"/>
                    <a:pt x="10148" y="0"/>
                    <a:pt x="10078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2554500" y="2616475"/>
              <a:ext cx="150125" cy="30875"/>
            </a:xfrm>
            <a:custGeom>
              <a:rect b="b" l="l" r="r" t="t"/>
              <a:pathLst>
                <a:path extrusionOk="0" h="1235" w="6005">
                  <a:moveTo>
                    <a:pt x="34" y="1"/>
                  </a:moveTo>
                  <a:cubicBezTo>
                    <a:pt x="0" y="1"/>
                    <a:pt x="0" y="34"/>
                    <a:pt x="34" y="67"/>
                  </a:cubicBezTo>
                  <a:cubicBezTo>
                    <a:pt x="2002" y="234"/>
                    <a:pt x="3970" y="968"/>
                    <a:pt x="5938" y="1235"/>
                  </a:cubicBezTo>
                  <a:cubicBezTo>
                    <a:pt x="5971" y="1235"/>
                    <a:pt x="6005" y="1168"/>
                    <a:pt x="5938" y="1135"/>
                  </a:cubicBezTo>
                  <a:cubicBezTo>
                    <a:pt x="4037" y="434"/>
                    <a:pt x="2002" y="20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2547000" y="2722600"/>
              <a:ext cx="145950" cy="10150"/>
            </a:xfrm>
            <a:custGeom>
              <a:rect b="b" l="l" r="r" t="t"/>
              <a:pathLst>
                <a:path extrusionOk="0" h="406" w="5838">
                  <a:moveTo>
                    <a:pt x="1489" y="0"/>
                  </a:moveTo>
                  <a:cubicBezTo>
                    <a:pt x="1001" y="0"/>
                    <a:pt x="517" y="9"/>
                    <a:pt x="33" y="25"/>
                  </a:cubicBezTo>
                  <a:cubicBezTo>
                    <a:pt x="0" y="25"/>
                    <a:pt x="0" y="92"/>
                    <a:pt x="33" y="92"/>
                  </a:cubicBezTo>
                  <a:cubicBezTo>
                    <a:pt x="1001" y="92"/>
                    <a:pt x="1968" y="159"/>
                    <a:pt x="2969" y="226"/>
                  </a:cubicBezTo>
                  <a:cubicBezTo>
                    <a:pt x="3436" y="259"/>
                    <a:pt x="3936" y="292"/>
                    <a:pt x="4403" y="326"/>
                  </a:cubicBezTo>
                  <a:cubicBezTo>
                    <a:pt x="4745" y="375"/>
                    <a:pt x="5087" y="406"/>
                    <a:pt x="5416" y="406"/>
                  </a:cubicBezTo>
                  <a:cubicBezTo>
                    <a:pt x="5536" y="406"/>
                    <a:pt x="5655" y="401"/>
                    <a:pt x="5771" y="392"/>
                  </a:cubicBezTo>
                  <a:cubicBezTo>
                    <a:pt x="5838" y="359"/>
                    <a:pt x="5838" y="259"/>
                    <a:pt x="5771" y="259"/>
                  </a:cubicBezTo>
                  <a:cubicBezTo>
                    <a:pt x="5412" y="148"/>
                    <a:pt x="5030" y="84"/>
                    <a:pt x="4643" y="84"/>
                  </a:cubicBezTo>
                  <a:cubicBezTo>
                    <a:pt x="4563" y="84"/>
                    <a:pt x="4483" y="86"/>
                    <a:pt x="4403" y="92"/>
                  </a:cubicBezTo>
                  <a:cubicBezTo>
                    <a:pt x="3936" y="59"/>
                    <a:pt x="3436" y="25"/>
                    <a:pt x="2969" y="25"/>
                  </a:cubicBezTo>
                  <a:cubicBezTo>
                    <a:pt x="2469" y="9"/>
                    <a:pt x="1977" y="0"/>
                    <a:pt x="14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5"/>
            <p:cNvSpPr/>
            <p:nvPr/>
          </p:nvSpPr>
          <p:spPr>
            <a:xfrm>
              <a:off x="2541975" y="2826625"/>
              <a:ext cx="132625" cy="7625"/>
            </a:xfrm>
            <a:custGeom>
              <a:rect b="b" l="l" r="r" t="t"/>
              <a:pathLst>
                <a:path extrusionOk="0" h="305" w="5305">
                  <a:moveTo>
                    <a:pt x="68" y="1"/>
                  </a:moveTo>
                  <a:cubicBezTo>
                    <a:pt x="1" y="1"/>
                    <a:pt x="1" y="68"/>
                    <a:pt x="68" y="68"/>
                  </a:cubicBezTo>
                  <a:cubicBezTo>
                    <a:pt x="968" y="134"/>
                    <a:pt x="1869" y="201"/>
                    <a:pt x="2770" y="234"/>
                  </a:cubicBezTo>
                  <a:lnTo>
                    <a:pt x="4071" y="268"/>
                  </a:lnTo>
                  <a:cubicBezTo>
                    <a:pt x="4223" y="293"/>
                    <a:pt x="4376" y="304"/>
                    <a:pt x="4529" y="304"/>
                  </a:cubicBezTo>
                  <a:cubicBezTo>
                    <a:pt x="4777" y="304"/>
                    <a:pt x="5024" y="276"/>
                    <a:pt x="5271" y="234"/>
                  </a:cubicBezTo>
                  <a:cubicBezTo>
                    <a:pt x="5271" y="234"/>
                    <a:pt x="5305" y="168"/>
                    <a:pt x="5305" y="168"/>
                  </a:cubicBezTo>
                  <a:cubicBezTo>
                    <a:pt x="4980" y="93"/>
                    <a:pt x="4673" y="55"/>
                    <a:pt x="4357" y="55"/>
                  </a:cubicBezTo>
                  <a:cubicBezTo>
                    <a:pt x="4252" y="55"/>
                    <a:pt x="4146" y="59"/>
                    <a:pt x="4037" y="68"/>
                  </a:cubicBezTo>
                  <a:lnTo>
                    <a:pt x="2703" y="68"/>
                  </a:lnTo>
                  <a:cubicBezTo>
                    <a:pt x="1836" y="68"/>
                    <a:pt x="935" y="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5"/>
            <p:cNvSpPr/>
            <p:nvPr/>
          </p:nvSpPr>
          <p:spPr>
            <a:xfrm>
              <a:off x="1757250" y="2284525"/>
              <a:ext cx="558775" cy="768275"/>
            </a:xfrm>
            <a:custGeom>
              <a:rect b="b" l="l" r="r" t="t"/>
              <a:pathLst>
                <a:path extrusionOk="0" h="30731" w="22351">
                  <a:moveTo>
                    <a:pt x="20149" y="1"/>
                  </a:moveTo>
                  <a:cubicBezTo>
                    <a:pt x="19894" y="1"/>
                    <a:pt x="19564" y="115"/>
                    <a:pt x="19148" y="370"/>
                  </a:cubicBezTo>
                  <a:cubicBezTo>
                    <a:pt x="13777" y="3672"/>
                    <a:pt x="1" y="23153"/>
                    <a:pt x="2536" y="28490"/>
                  </a:cubicBezTo>
                  <a:cubicBezTo>
                    <a:pt x="3328" y="30158"/>
                    <a:pt x="5560" y="30731"/>
                    <a:pt x="8255" y="30731"/>
                  </a:cubicBezTo>
                  <a:cubicBezTo>
                    <a:pt x="14183" y="30731"/>
                    <a:pt x="22350" y="27956"/>
                    <a:pt x="22350" y="27956"/>
                  </a:cubicBezTo>
                  <a:lnTo>
                    <a:pt x="20816" y="13412"/>
                  </a:lnTo>
                  <a:cubicBezTo>
                    <a:pt x="20816" y="13412"/>
                    <a:pt x="16617" y="15758"/>
                    <a:pt x="16179" y="15758"/>
                  </a:cubicBezTo>
                  <a:cubicBezTo>
                    <a:pt x="16162" y="15758"/>
                    <a:pt x="16151" y="15755"/>
                    <a:pt x="16146" y="15747"/>
                  </a:cubicBezTo>
                  <a:cubicBezTo>
                    <a:pt x="15979" y="15514"/>
                    <a:pt x="18648" y="8876"/>
                    <a:pt x="19715" y="6140"/>
                  </a:cubicBezTo>
                  <a:cubicBezTo>
                    <a:pt x="20626" y="3835"/>
                    <a:pt x="21633" y="1"/>
                    <a:pt x="2014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1757250" y="2284525"/>
              <a:ext cx="558775" cy="768275"/>
            </a:xfrm>
            <a:custGeom>
              <a:rect b="b" l="l" r="r" t="t"/>
              <a:pathLst>
                <a:path extrusionOk="0" h="30731" w="22351">
                  <a:moveTo>
                    <a:pt x="20149" y="1"/>
                  </a:moveTo>
                  <a:cubicBezTo>
                    <a:pt x="19894" y="1"/>
                    <a:pt x="19564" y="115"/>
                    <a:pt x="19148" y="370"/>
                  </a:cubicBezTo>
                  <a:cubicBezTo>
                    <a:pt x="13777" y="3672"/>
                    <a:pt x="1" y="23153"/>
                    <a:pt x="2536" y="28490"/>
                  </a:cubicBezTo>
                  <a:cubicBezTo>
                    <a:pt x="3328" y="30158"/>
                    <a:pt x="5560" y="30731"/>
                    <a:pt x="8255" y="30731"/>
                  </a:cubicBezTo>
                  <a:cubicBezTo>
                    <a:pt x="14183" y="30731"/>
                    <a:pt x="22350" y="27956"/>
                    <a:pt x="22350" y="27956"/>
                  </a:cubicBezTo>
                  <a:lnTo>
                    <a:pt x="20816" y="13412"/>
                  </a:lnTo>
                  <a:cubicBezTo>
                    <a:pt x="20816" y="13412"/>
                    <a:pt x="16617" y="15758"/>
                    <a:pt x="16179" y="15758"/>
                  </a:cubicBezTo>
                  <a:cubicBezTo>
                    <a:pt x="16162" y="15758"/>
                    <a:pt x="16151" y="15755"/>
                    <a:pt x="16146" y="15747"/>
                  </a:cubicBezTo>
                  <a:cubicBezTo>
                    <a:pt x="15979" y="15514"/>
                    <a:pt x="18648" y="8876"/>
                    <a:pt x="19715" y="6140"/>
                  </a:cubicBezTo>
                  <a:cubicBezTo>
                    <a:pt x="20626" y="3835"/>
                    <a:pt x="21633" y="1"/>
                    <a:pt x="20149" y="1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2225100" y="2671075"/>
              <a:ext cx="38850" cy="292475"/>
            </a:xfrm>
            <a:custGeom>
              <a:rect b="b" l="l" r="r" t="t"/>
              <a:pathLst>
                <a:path extrusionOk="0" h="11699" w="1554">
                  <a:moveTo>
                    <a:pt x="46" y="0"/>
                  </a:moveTo>
                  <a:cubicBezTo>
                    <a:pt x="21" y="0"/>
                    <a:pt x="0" y="43"/>
                    <a:pt x="0" y="118"/>
                  </a:cubicBezTo>
                  <a:cubicBezTo>
                    <a:pt x="100" y="1853"/>
                    <a:pt x="1134" y="9759"/>
                    <a:pt x="1468" y="11660"/>
                  </a:cubicBezTo>
                  <a:cubicBezTo>
                    <a:pt x="1468" y="11688"/>
                    <a:pt x="1486" y="11699"/>
                    <a:pt x="1504" y="11699"/>
                  </a:cubicBezTo>
                  <a:cubicBezTo>
                    <a:pt x="1529" y="11699"/>
                    <a:pt x="1554" y="11679"/>
                    <a:pt x="1535" y="11660"/>
                  </a:cubicBezTo>
                  <a:cubicBezTo>
                    <a:pt x="1301" y="9759"/>
                    <a:pt x="1201" y="5823"/>
                    <a:pt x="100" y="85"/>
                  </a:cubicBezTo>
                  <a:cubicBezTo>
                    <a:pt x="86" y="27"/>
                    <a:pt x="65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2003575" y="2619825"/>
              <a:ext cx="274925" cy="152025"/>
            </a:xfrm>
            <a:custGeom>
              <a:rect b="b" l="l" r="r" t="t"/>
              <a:pathLst>
                <a:path extrusionOk="0" h="6081" w="10997">
                  <a:moveTo>
                    <a:pt x="10863" y="0"/>
                  </a:moveTo>
                  <a:cubicBezTo>
                    <a:pt x="10362" y="200"/>
                    <a:pt x="9862" y="434"/>
                    <a:pt x="9395" y="667"/>
                  </a:cubicBezTo>
                  <a:cubicBezTo>
                    <a:pt x="8995" y="901"/>
                    <a:pt x="8561" y="1101"/>
                    <a:pt x="8127" y="1334"/>
                  </a:cubicBezTo>
                  <a:cubicBezTo>
                    <a:pt x="7227" y="1801"/>
                    <a:pt x="6293" y="2302"/>
                    <a:pt x="5392" y="2802"/>
                  </a:cubicBezTo>
                  <a:cubicBezTo>
                    <a:pt x="4491" y="3336"/>
                    <a:pt x="3591" y="3836"/>
                    <a:pt x="2690" y="4370"/>
                  </a:cubicBezTo>
                  <a:cubicBezTo>
                    <a:pt x="1790" y="4904"/>
                    <a:pt x="922" y="5471"/>
                    <a:pt x="55" y="6004"/>
                  </a:cubicBezTo>
                  <a:cubicBezTo>
                    <a:pt x="1" y="6031"/>
                    <a:pt x="34" y="6080"/>
                    <a:pt x="67" y="6080"/>
                  </a:cubicBezTo>
                  <a:cubicBezTo>
                    <a:pt x="74" y="6080"/>
                    <a:pt x="82" y="6078"/>
                    <a:pt x="88" y="6071"/>
                  </a:cubicBezTo>
                  <a:cubicBezTo>
                    <a:pt x="989" y="5537"/>
                    <a:pt x="1923" y="5104"/>
                    <a:pt x="2857" y="4603"/>
                  </a:cubicBezTo>
                  <a:lnTo>
                    <a:pt x="5559" y="3136"/>
                  </a:lnTo>
                  <a:cubicBezTo>
                    <a:pt x="6460" y="2669"/>
                    <a:pt x="7360" y="2168"/>
                    <a:pt x="8261" y="1701"/>
                  </a:cubicBezTo>
                  <a:lnTo>
                    <a:pt x="9562" y="968"/>
                  </a:lnTo>
                  <a:cubicBezTo>
                    <a:pt x="10062" y="734"/>
                    <a:pt x="10529" y="467"/>
                    <a:pt x="10963" y="167"/>
                  </a:cubicBezTo>
                  <a:cubicBezTo>
                    <a:pt x="10996" y="100"/>
                    <a:pt x="10963" y="0"/>
                    <a:pt x="108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5"/>
            <p:cNvSpPr/>
            <p:nvPr/>
          </p:nvSpPr>
          <p:spPr>
            <a:xfrm>
              <a:off x="2153375" y="2482425"/>
              <a:ext cx="85075" cy="204750"/>
            </a:xfrm>
            <a:custGeom>
              <a:rect b="b" l="l" r="r" t="t"/>
              <a:pathLst>
                <a:path extrusionOk="0" h="8190" w="3403">
                  <a:moveTo>
                    <a:pt x="3286" y="1"/>
                  </a:moveTo>
                  <a:cubicBezTo>
                    <a:pt x="3278" y="1"/>
                    <a:pt x="3270" y="9"/>
                    <a:pt x="3270" y="26"/>
                  </a:cubicBezTo>
                  <a:cubicBezTo>
                    <a:pt x="2903" y="693"/>
                    <a:pt x="2602" y="1393"/>
                    <a:pt x="2336" y="2094"/>
                  </a:cubicBezTo>
                  <a:cubicBezTo>
                    <a:pt x="2069" y="2761"/>
                    <a:pt x="1768" y="3428"/>
                    <a:pt x="1502" y="4095"/>
                  </a:cubicBezTo>
                  <a:cubicBezTo>
                    <a:pt x="1268" y="4762"/>
                    <a:pt x="968" y="5429"/>
                    <a:pt x="701" y="6130"/>
                  </a:cubicBezTo>
                  <a:cubicBezTo>
                    <a:pt x="434" y="6764"/>
                    <a:pt x="201" y="7464"/>
                    <a:pt x="1" y="8165"/>
                  </a:cubicBezTo>
                  <a:cubicBezTo>
                    <a:pt x="1" y="8181"/>
                    <a:pt x="17" y="8190"/>
                    <a:pt x="34" y="8190"/>
                  </a:cubicBezTo>
                  <a:cubicBezTo>
                    <a:pt x="51" y="8190"/>
                    <a:pt x="67" y="8181"/>
                    <a:pt x="67" y="8165"/>
                  </a:cubicBezTo>
                  <a:cubicBezTo>
                    <a:pt x="434" y="7531"/>
                    <a:pt x="768" y="6830"/>
                    <a:pt x="1035" y="6130"/>
                  </a:cubicBezTo>
                  <a:cubicBezTo>
                    <a:pt x="1301" y="5463"/>
                    <a:pt x="1568" y="4762"/>
                    <a:pt x="1869" y="4095"/>
                  </a:cubicBezTo>
                  <a:cubicBezTo>
                    <a:pt x="1969" y="3828"/>
                    <a:pt x="2069" y="3528"/>
                    <a:pt x="2202" y="3261"/>
                  </a:cubicBezTo>
                  <a:cubicBezTo>
                    <a:pt x="2235" y="3195"/>
                    <a:pt x="2269" y="3128"/>
                    <a:pt x="2336" y="3061"/>
                  </a:cubicBezTo>
                  <a:cubicBezTo>
                    <a:pt x="2469" y="2894"/>
                    <a:pt x="2569" y="2728"/>
                    <a:pt x="2702" y="2527"/>
                  </a:cubicBezTo>
                  <a:cubicBezTo>
                    <a:pt x="2936" y="2160"/>
                    <a:pt x="3169" y="1760"/>
                    <a:pt x="3403" y="1360"/>
                  </a:cubicBezTo>
                  <a:cubicBezTo>
                    <a:pt x="3370" y="1327"/>
                    <a:pt x="3370" y="1327"/>
                    <a:pt x="3370" y="1327"/>
                  </a:cubicBezTo>
                  <a:cubicBezTo>
                    <a:pt x="3069" y="1693"/>
                    <a:pt x="2803" y="2060"/>
                    <a:pt x="2536" y="2427"/>
                  </a:cubicBezTo>
                  <a:cubicBezTo>
                    <a:pt x="2469" y="2494"/>
                    <a:pt x="2436" y="2561"/>
                    <a:pt x="2369" y="2627"/>
                  </a:cubicBezTo>
                  <a:cubicBezTo>
                    <a:pt x="2436" y="2427"/>
                    <a:pt x="2536" y="2261"/>
                    <a:pt x="2602" y="2060"/>
                  </a:cubicBezTo>
                  <a:cubicBezTo>
                    <a:pt x="2869" y="1393"/>
                    <a:pt x="3103" y="726"/>
                    <a:pt x="3303" y="26"/>
                  </a:cubicBezTo>
                  <a:cubicBezTo>
                    <a:pt x="3303" y="9"/>
                    <a:pt x="3295" y="1"/>
                    <a:pt x="32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1977425" y="2973200"/>
              <a:ext cx="340250" cy="81950"/>
            </a:xfrm>
            <a:custGeom>
              <a:rect b="b" l="l" r="r" t="t"/>
              <a:pathLst>
                <a:path extrusionOk="0" h="3278" w="13610">
                  <a:moveTo>
                    <a:pt x="13543" y="0"/>
                  </a:moveTo>
                  <a:cubicBezTo>
                    <a:pt x="13526" y="0"/>
                    <a:pt x="13510" y="25"/>
                    <a:pt x="13510" y="75"/>
                  </a:cubicBezTo>
                  <a:cubicBezTo>
                    <a:pt x="13476" y="209"/>
                    <a:pt x="13510" y="242"/>
                    <a:pt x="13476" y="309"/>
                  </a:cubicBezTo>
                  <a:cubicBezTo>
                    <a:pt x="12909" y="442"/>
                    <a:pt x="10741" y="1109"/>
                    <a:pt x="10207" y="1276"/>
                  </a:cubicBezTo>
                  <a:cubicBezTo>
                    <a:pt x="9107" y="1610"/>
                    <a:pt x="8006" y="1877"/>
                    <a:pt x="6872" y="2144"/>
                  </a:cubicBezTo>
                  <a:cubicBezTo>
                    <a:pt x="5771" y="2377"/>
                    <a:pt x="4637" y="2611"/>
                    <a:pt x="3469" y="2777"/>
                  </a:cubicBezTo>
                  <a:cubicBezTo>
                    <a:pt x="2335" y="2944"/>
                    <a:pt x="1201" y="3144"/>
                    <a:pt x="67" y="3211"/>
                  </a:cubicBezTo>
                  <a:cubicBezTo>
                    <a:pt x="0" y="3211"/>
                    <a:pt x="0" y="3278"/>
                    <a:pt x="67" y="3278"/>
                  </a:cubicBezTo>
                  <a:cubicBezTo>
                    <a:pt x="1234" y="3211"/>
                    <a:pt x="2369" y="3178"/>
                    <a:pt x="3536" y="3044"/>
                  </a:cubicBezTo>
                  <a:cubicBezTo>
                    <a:pt x="4704" y="2911"/>
                    <a:pt x="5804" y="2744"/>
                    <a:pt x="6938" y="2510"/>
                  </a:cubicBezTo>
                  <a:cubicBezTo>
                    <a:pt x="8073" y="2277"/>
                    <a:pt x="9207" y="1977"/>
                    <a:pt x="10341" y="1643"/>
                  </a:cubicBezTo>
                  <a:cubicBezTo>
                    <a:pt x="10908" y="1476"/>
                    <a:pt x="11442" y="1276"/>
                    <a:pt x="12009" y="1076"/>
                  </a:cubicBezTo>
                  <a:cubicBezTo>
                    <a:pt x="12542" y="909"/>
                    <a:pt x="13076" y="709"/>
                    <a:pt x="13543" y="442"/>
                  </a:cubicBezTo>
                  <a:cubicBezTo>
                    <a:pt x="13610" y="442"/>
                    <a:pt x="13610" y="376"/>
                    <a:pt x="13610" y="342"/>
                  </a:cubicBezTo>
                  <a:lnTo>
                    <a:pt x="13577" y="75"/>
                  </a:lnTo>
                  <a:cubicBezTo>
                    <a:pt x="13577" y="25"/>
                    <a:pt x="13560" y="0"/>
                    <a:pt x="135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2278475" y="2129075"/>
              <a:ext cx="165975" cy="240450"/>
            </a:xfrm>
            <a:custGeom>
              <a:rect b="b" l="l" r="r" t="t"/>
              <a:pathLst>
                <a:path extrusionOk="0" h="9618" w="6639">
                  <a:moveTo>
                    <a:pt x="651" y="0"/>
                  </a:moveTo>
                  <a:cubicBezTo>
                    <a:pt x="618" y="0"/>
                    <a:pt x="601" y="5"/>
                    <a:pt x="601" y="16"/>
                  </a:cubicBezTo>
                  <a:cubicBezTo>
                    <a:pt x="601" y="984"/>
                    <a:pt x="0" y="5820"/>
                    <a:pt x="67" y="5920"/>
                  </a:cubicBezTo>
                  <a:cubicBezTo>
                    <a:pt x="943" y="7578"/>
                    <a:pt x="3109" y="9617"/>
                    <a:pt x="4558" y="9617"/>
                  </a:cubicBezTo>
                  <a:cubicBezTo>
                    <a:pt x="4654" y="9617"/>
                    <a:pt x="4748" y="9608"/>
                    <a:pt x="4837" y="9590"/>
                  </a:cubicBezTo>
                  <a:cubicBezTo>
                    <a:pt x="6205" y="9289"/>
                    <a:pt x="6004" y="5453"/>
                    <a:pt x="6004" y="5287"/>
                  </a:cubicBezTo>
                  <a:cubicBezTo>
                    <a:pt x="6071" y="4052"/>
                    <a:pt x="6271" y="2785"/>
                    <a:pt x="6638" y="1584"/>
                  </a:cubicBezTo>
                  <a:cubicBezTo>
                    <a:pt x="6638" y="1584"/>
                    <a:pt x="1230" y="0"/>
                    <a:pt x="651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5"/>
            <p:cNvSpPr/>
            <p:nvPr/>
          </p:nvSpPr>
          <p:spPr>
            <a:xfrm>
              <a:off x="2298475" y="2129475"/>
              <a:ext cx="145975" cy="144275"/>
            </a:xfrm>
            <a:custGeom>
              <a:rect b="b" l="l" r="r" t="t"/>
              <a:pathLst>
                <a:path extrusionOk="0" h="5771" w="5839">
                  <a:moveTo>
                    <a:pt x="1" y="0"/>
                  </a:moveTo>
                  <a:lnTo>
                    <a:pt x="1" y="0"/>
                  </a:lnTo>
                  <a:cubicBezTo>
                    <a:pt x="268" y="1568"/>
                    <a:pt x="1302" y="5638"/>
                    <a:pt x="4604" y="5771"/>
                  </a:cubicBezTo>
                  <a:cubicBezTo>
                    <a:pt x="4804" y="5771"/>
                    <a:pt x="5004" y="5771"/>
                    <a:pt x="5204" y="5738"/>
                  </a:cubicBezTo>
                  <a:lnTo>
                    <a:pt x="5204" y="5437"/>
                  </a:lnTo>
                  <a:lnTo>
                    <a:pt x="5204" y="5404"/>
                  </a:lnTo>
                  <a:lnTo>
                    <a:pt x="5204" y="5271"/>
                  </a:lnTo>
                  <a:cubicBezTo>
                    <a:pt x="5204" y="4637"/>
                    <a:pt x="5304" y="4003"/>
                    <a:pt x="5405" y="3369"/>
                  </a:cubicBezTo>
                  <a:cubicBezTo>
                    <a:pt x="5538" y="2769"/>
                    <a:pt x="5671" y="2235"/>
                    <a:pt x="5738" y="1935"/>
                  </a:cubicBezTo>
                  <a:cubicBezTo>
                    <a:pt x="5805" y="1735"/>
                    <a:pt x="5838" y="1601"/>
                    <a:pt x="5838" y="1601"/>
                  </a:cubicBezTo>
                  <a:lnTo>
                    <a:pt x="5805" y="1568"/>
                  </a:lnTo>
                  <a:lnTo>
                    <a:pt x="5705" y="1535"/>
                  </a:lnTo>
                  <a:lnTo>
                    <a:pt x="5471" y="1468"/>
                  </a:lnTo>
                  <a:lnTo>
                    <a:pt x="4971" y="1334"/>
                  </a:lnTo>
                  <a:lnTo>
                    <a:pt x="4871" y="1301"/>
                  </a:lnTo>
                  <a:lnTo>
                    <a:pt x="4671" y="1234"/>
                  </a:lnTo>
                  <a:cubicBezTo>
                    <a:pt x="4537" y="1201"/>
                    <a:pt x="4404" y="1168"/>
                    <a:pt x="4270" y="1134"/>
                  </a:cubicBezTo>
                  <a:lnTo>
                    <a:pt x="3837" y="1001"/>
                  </a:lnTo>
                  <a:lnTo>
                    <a:pt x="2769" y="701"/>
                  </a:lnTo>
                  <a:lnTo>
                    <a:pt x="2302" y="567"/>
                  </a:lnTo>
                  <a:cubicBezTo>
                    <a:pt x="1802" y="434"/>
                    <a:pt x="1335" y="300"/>
                    <a:pt x="901" y="200"/>
                  </a:cubicBezTo>
                  <a:lnTo>
                    <a:pt x="701" y="167"/>
                  </a:lnTo>
                  <a:cubicBezTo>
                    <a:pt x="468" y="100"/>
                    <a:pt x="268" y="67"/>
                    <a:pt x="101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5"/>
            <p:cNvSpPr/>
            <p:nvPr/>
          </p:nvSpPr>
          <p:spPr>
            <a:xfrm>
              <a:off x="2264300" y="1873300"/>
              <a:ext cx="285225" cy="369000"/>
            </a:xfrm>
            <a:custGeom>
              <a:rect b="b" l="l" r="r" t="t"/>
              <a:pathLst>
                <a:path extrusionOk="0" h="14760" w="11409">
                  <a:moveTo>
                    <a:pt x="5747" y="0"/>
                  </a:moveTo>
                  <a:cubicBezTo>
                    <a:pt x="3716" y="0"/>
                    <a:pt x="1619" y="1089"/>
                    <a:pt x="834" y="3042"/>
                  </a:cubicBezTo>
                  <a:cubicBezTo>
                    <a:pt x="0" y="5144"/>
                    <a:pt x="600" y="11381"/>
                    <a:pt x="2001" y="12916"/>
                  </a:cubicBezTo>
                  <a:cubicBezTo>
                    <a:pt x="3091" y="14077"/>
                    <a:pt x="4629" y="14759"/>
                    <a:pt x="6116" y="14759"/>
                  </a:cubicBezTo>
                  <a:cubicBezTo>
                    <a:pt x="7406" y="14759"/>
                    <a:pt x="8657" y="14245"/>
                    <a:pt x="9540" y="13083"/>
                  </a:cubicBezTo>
                  <a:cubicBezTo>
                    <a:pt x="11408" y="10647"/>
                    <a:pt x="10474" y="2475"/>
                    <a:pt x="8906" y="1107"/>
                  </a:cubicBezTo>
                  <a:cubicBezTo>
                    <a:pt x="8045" y="355"/>
                    <a:pt x="6907" y="0"/>
                    <a:pt x="5747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5"/>
            <p:cNvSpPr/>
            <p:nvPr/>
          </p:nvSpPr>
          <p:spPr>
            <a:xfrm>
              <a:off x="2420225" y="2052750"/>
              <a:ext cx="11700" cy="29200"/>
            </a:xfrm>
            <a:custGeom>
              <a:rect b="b" l="l" r="r" t="t"/>
              <a:pathLst>
                <a:path extrusionOk="0" h="1168" w="468">
                  <a:moveTo>
                    <a:pt x="334" y="0"/>
                  </a:moveTo>
                  <a:cubicBezTo>
                    <a:pt x="334" y="0"/>
                    <a:pt x="301" y="34"/>
                    <a:pt x="301" y="34"/>
                  </a:cubicBezTo>
                  <a:cubicBezTo>
                    <a:pt x="368" y="467"/>
                    <a:pt x="368" y="968"/>
                    <a:pt x="1" y="1134"/>
                  </a:cubicBezTo>
                  <a:lnTo>
                    <a:pt x="1" y="1168"/>
                  </a:lnTo>
                  <a:cubicBezTo>
                    <a:pt x="468" y="1034"/>
                    <a:pt x="468" y="401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2400425" y="2042725"/>
              <a:ext cx="34650" cy="34250"/>
            </a:xfrm>
            <a:custGeom>
              <a:rect b="b" l="l" r="r" t="t"/>
              <a:pathLst>
                <a:path extrusionOk="0" h="1370" w="1386">
                  <a:moveTo>
                    <a:pt x="713" y="0"/>
                  </a:moveTo>
                  <a:cubicBezTo>
                    <a:pt x="706" y="0"/>
                    <a:pt x="700" y="1"/>
                    <a:pt x="693" y="1"/>
                  </a:cubicBezTo>
                  <a:cubicBezTo>
                    <a:pt x="1" y="34"/>
                    <a:pt x="123" y="1369"/>
                    <a:pt x="737" y="1369"/>
                  </a:cubicBezTo>
                  <a:cubicBezTo>
                    <a:pt x="744" y="1369"/>
                    <a:pt x="752" y="1369"/>
                    <a:pt x="759" y="1369"/>
                  </a:cubicBezTo>
                  <a:cubicBezTo>
                    <a:pt x="1386" y="1336"/>
                    <a:pt x="1263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2488625" y="2049400"/>
              <a:ext cx="15025" cy="26725"/>
            </a:xfrm>
            <a:custGeom>
              <a:rect b="b" l="l" r="r" t="t"/>
              <a:pathLst>
                <a:path extrusionOk="0" h="1069" w="601">
                  <a:moveTo>
                    <a:pt x="33" y="1"/>
                  </a:moveTo>
                  <a:cubicBezTo>
                    <a:pt x="0" y="401"/>
                    <a:pt x="100" y="1035"/>
                    <a:pt x="601" y="1068"/>
                  </a:cubicBezTo>
                  <a:cubicBezTo>
                    <a:pt x="200" y="935"/>
                    <a:pt x="100" y="468"/>
                    <a:pt x="67" y="34"/>
                  </a:cubicBezTo>
                  <a:cubicBezTo>
                    <a:pt x="67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2484950" y="2037600"/>
              <a:ext cx="33975" cy="33650"/>
            </a:xfrm>
            <a:custGeom>
              <a:rect b="b" l="l" r="r" t="t"/>
              <a:pathLst>
                <a:path extrusionOk="0" h="1346" w="1359">
                  <a:moveTo>
                    <a:pt x="618" y="1"/>
                  </a:moveTo>
                  <a:cubicBezTo>
                    <a:pt x="595" y="1"/>
                    <a:pt x="571" y="2"/>
                    <a:pt x="547" y="6"/>
                  </a:cubicBezTo>
                  <a:cubicBezTo>
                    <a:pt x="1" y="102"/>
                    <a:pt x="105" y="1346"/>
                    <a:pt x="681" y="1346"/>
                  </a:cubicBezTo>
                  <a:cubicBezTo>
                    <a:pt x="702" y="1346"/>
                    <a:pt x="725" y="1344"/>
                    <a:pt x="748" y="1340"/>
                  </a:cubicBezTo>
                  <a:cubicBezTo>
                    <a:pt x="1358" y="1244"/>
                    <a:pt x="1226" y="1"/>
                    <a:pt x="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2391350" y="2002700"/>
              <a:ext cx="38075" cy="26175"/>
            </a:xfrm>
            <a:custGeom>
              <a:rect b="b" l="l" r="r" t="t"/>
              <a:pathLst>
                <a:path extrusionOk="0" h="1047" w="1523">
                  <a:moveTo>
                    <a:pt x="1010" y="1"/>
                  </a:moveTo>
                  <a:cubicBezTo>
                    <a:pt x="881" y="1"/>
                    <a:pt x="756" y="34"/>
                    <a:pt x="655" y="101"/>
                  </a:cubicBezTo>
                  <a:cubicBezTo>
                    <a:pt x="389" y="201"/>
                    <a:pt x="188" y="401"/>
                    <a:pt x="88" y="601"/>
                  </a:cubicBezTo>
                  <a:cubicBezTo>
                    <a:pt x="0" y="837"/>
                    <a:pt x="172" y="1046"/>
                    <a:pt x="374" y="1046"/>
                  </a:cubicBezTo>
                  <a:cubicBezTo>
                    <a:pt x="401" y="1046"/>
                    <a:pt x="428" y="1043"/>
                    <a:pt x="455" y="1035"/>
                  </a:cubicBezTo>
                  <a:cubicBezTo>
                    <a:pt x="655" y="968"/>
                    <a:pt x="789" y="868"/>
                    <a:pt x="956" y="801"/>
                  </a:cubicBezTo>
                  <a:cubicBezTo>
                    <a:pt x="1156" y="735"/>
                    <a:pt x="1323" y="635"/>
                    <a:pt x="1456" y="468"/>
                  </a:cubicBezTo>
                  <a:cubicBezTo>
                    <a:pt x="1523" y="334"/>
                    <a:pt x="1489" y="201"/>
                    <a:pt x="1389" y="101"/>
                  </a:cubicBezTo>
                  <a:cubicBezTo>
                    <a:pt x="1273" y="34"/>
                    <a:pt x="1139" y="1"/>
                    <a:pt x="101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2480275" y="1997175"/>
              <a:ext cx="40675" cy="22300"/>
            </a:xfrm>
            <a:custGeom>
              <a:rect b="b" l="l" r="r" t="t"/>
              <a:pathLst>
                <a:path extrusionOk="0" h="892" w="1627">
                  <a:moveTo>
                    <a:pt x="631" y="1"/>
                  </a:moveTo>
                  <a:cubicBezTo>
                    <a:pt x="425" y="1"/>
                    <a:pt x="232" y="91"/>
                    <a:pt x="101" y="222"/>
                  </a:cubicBezTo>
                  <a:cubicBezTo>
                    <a:pt x="1" y="322"/>
                    <a:pt x="1" y="489"/>
                    <a:pt x="101" y="589"/>
                  </a:cubicBezTo>
                  <a:cubicBezTo>
                    <a:pt x="234" y="722"/>
                    <a:pt x="434" y="789"/>
                    <a:pt x="634" y="789"/>
                  </a:cubicBezTo>
                  <a:cubicBezTo>
                    <a:pt x="801" y="822"/>
                    <a:pt x="1001" y="856"/>
                    <a:pt x="1201" y="889"/>
                  </a:cubicBezTo>
                  <a:cubicBezTo>
                    <a:pt x="1215" y="891"/>
                    <a:pt x="1229" y="892"/>
                    <a:pt x="1242" y="892"/>
                  </a:cubicBezTo>
                  <a:cubicBezTo>
                    <a:pt x="1485" y="892"/>
                    <a:pt x="1626" y="610"/>
                    <a:pt x="1468" y="389"/>
                  </a:cubicBezTo>
                  <a:cubicBezTo>
                    <a:pt x="1301" y="189"/>
                    <a:pt x="1068" y="55"/>
                    <a:pt x="801" y="22"/>
                  </a:cubicBezTo>
                  <a:cubicBezTo>
                    <a:pt x="744" y="7"/>
                    <a:pt x="687" y="1"/>
                    <a:pt x="631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2425225" y="2151600"/>
              <a:ext cx="22550" cy="9575"/>
            </a:xfrm>
            <a:custGeom>
              <a:rect b="b" l="l" r="r" t="t"/>
              <a:pathLst>
                <a:path extrusionOk="0" h="383" w="902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16"/>
                    <a:pt x="168" y="349"/>
                    <a:pt x="368" y="383"/>
                  </a:cubicBezTo>
                  <a:cubicBezTo>
                    <a:pt x="568" y="383"/>
                    <a:pt x="768" y="283"/>
                    <a:pt x="868" y="116"/>
                  </a:cubicBezTo>
                  <a:cubicBezTo>
                    <a:pt x="902" y="83"/>
                    <a:pt x="868" y="83"/>
                    <a:pt x="868" y="83"/>
                  </a:cubicBezTo>
                  <a:cubicBezTo>
                    <a:pt x="735" y="149"/>
                    <a:pt x="568" y="216"/>
                    <a:pt x="435" y="216"/>
                  </a:cubicBezTo>
                  <a:cubicBezTo>
                    <a:pt x="268" y="216"/>
                    <a:pt x="168" y="83"/>
                    <a:pt x="34" y="16"/>
                  </a:cubicBezTo>
                  <a:cubicBezTo>
                    <a:pt x="34" y="5"/>
                    <a:pt x="3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2434400" y="2001250"/>
              <a:ext cx="61975" cy="132200"/>
            </a:xfrm>
            <a:custGeom>
              <a:rect b="b" l="l" r="r" t="t"/>
              <a:pathLst>
                <a:path extrusionOk="0" h="5288" w="2479">
                  <a:moveTo>
                    <a:pt x="1519" y="0"/>
                  </a:moveTo>
                  <a:cubicBezTo>
                    <a:pt x="1494" y="0"/>
                    <a:pt x="1469" y="9"/>
                    <a:pt x="1469" y="26"/>
                  </a:cubicBezTo>
                  <a:cubicBezTo>
                    <a:pt x="1602" y="1393"/>
                    <a:pt x="2002" y="2694"/>
                    <a:pt x="2136" y="4062"/>
                  </a:cubicBezTo>
                  <a:cubicBezTo>
                    <a:pt x="1936" y="3995"/>
                    <a:pt x="1702" y="3928"/>
                    <a:pt x="1469" y="3928"/>
                  </a:cubicBezTo>
                  <a:cubicBezTo>
                    <a:pt x="1402" y="3928"/>
                    <a:pt x="1602" y="4862"/>
                    <a:pt x="1602" y="4996"/>
                  </a:cubicBezTo>
                  <a:cubicBezTo>
                    <a:pt x="1471" y="5020"/>
                    <a:pt x="1339" y="5033"/>
                    <a:pt x="1206" y="5033"/>
                  </a:cubicBezTo>
                  <a:cubicBezTo>
                    <a:pt x="798" y="5033"/>
                    <a:pt x="395" y="4914"/>
                    <a:pt x="68" y="4662"/>
                  </a:cubicBezTo>
                  <a:cubicBezTo>
                    <a:pt x="34" y="4662"/>
                    <a:pt x="1" y="4696"/>
                    <a:pt x="34" y="4729"/>
                  </a:cubicBezTo>
                  <a:cubicBezTo>
                    <a:pt x="268" y="5029"/>
                    <a:pt x="635" y="5229"/>
                    <a:pt x="1035" y="5263"/>
                  </a:cubicBezTo>
                  <a:cubicBezTo>
                    <a:pt x="1118" y="5279"/>
                    <a:pt x="1202" y="5288"/>
                    <a:pt x="1289" y="5288"/>
                  </a:cubicBezTo>
                  <a:cubicBezTo>
                    <a:pt x="1377" y="5288"/>
                    <a:pt x="1469" y="5279"/>
                    <a:pt x="1569" y="5263"/>
                  </a:cubicBezTo>
                  <a:lnTo>
                    <a:pt x="1735" y="5263"/>
                  </a:lnTo>
                  <a:cubicBezTo>
                    <a:pt x="1802" y="5229"/>
                    <a:pt x="1836" y="5196"/>
                    <a:pt x="1836" y="5163"/>
                  </a:cubicBezTo>
                  <a:cubicBezTo>
                    <a:pt x="1836" y="5129"/>
                    <a:pt x="1836" y="5129"/>
                    <a:pt x="1836" y="5096"/>
                  </a:cubicBezTo>
                  <a:lnTo>
                    <a:pt x="1836" y="5062"/>
                  </a:lnTo>
                  <a:cubicBezTo>
                    <a:pt x="1836" y="4762"/>
                    <a:pt x="1735" y="4229"/>
                    <a:pt x="1735" y="4229"/>
                  </a:cubicBezTo>
                  <a:lnTo>
                    <a:pt x="1735" y="4229"/>
                  </a:lnTo>
                  <a:cubicBezTo>
                    <a:pt x="1831" y="4276"/>
                    <a:pt x="2186" y="4393"/>
                    <a:pt x="2365" y="4393"/>
                  </a:cubicBezTo>
                  <a:cubicBezTo>
                    <a:pt x="2435" y="4393"/>
                    <a:pt x="2479" y="4375"/>
                    <a:pt x="2469" y="4329"/>
                  </a:cubicBezTo>
                  <a:cubicBezTo>
                    <a:pt x="2303" y="2894"/>
                    <a:pt x="2002" y="1427"/>
                    <a:pt x="1569" y="26"/>
                  </a:cubicBezTo>
                  <a:cubicBezTo>
                    <a:pt x="1569" y="9"/>
                    <a:pt x="1544" y="0"/>
                    <a:pt x="15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2431075" y="2118625"/>
              <a:ext cx="37550" cy="27050"/>
            </a:xfrm>
            <a:custGeom>
              <a:rect b="b" l="l" r="r" t="t"/>
              <a:pathLst>
                <a:path extrusionOk="0" h="1082" w="1502">
                  <a:moveTo>
                    <a:pt x="167" y="1"/>
                  </a:moveTo>
                  <a:cubicBezTo>
                    <a:pt x="101" y="134"/>
                    <a:pt x="67" y="267"/>
                    <a:pt x="34" y="434"/>
                  </a:cubicBezTo>
                  <a:cubicBezTo>
                    <a:pt x="0" y="701"/>
                    <a:pt x="34" y="1001"/>
                    <a:pt x="367" y="1068"/>
                  </a:cubicBezTo>
                  <a:cubicBezTo>
                    <a:pt x="412" y="1077"/>
                    <a:pt x="457" y="1081"/>
                    <a:pt x="501" y="1081"/>
                  </a:cubicBezTo>
                  <a:cubicBezTo>
                    <a:pt x="621" y="1081"/>
                    <a:pt x="737" y="1050"/>
                    <a:pt x="834" y="1001"/>
                  </a:cubicBezTo>
                  <a:cubicBezTo>
                    <a:pt x="1101" y="868"/>
                    <a:pt x="1335" y="668"/>
                    <a:pt x="1502" y="401"/>
                  </a:cubicBezTo>
                  <a:lnTo>
                    <a:pt x="1502" y="401"/>
                  </a:lnTo>
                  <a:cubicBezTo>
                    <a:pt x="1459" y="404"/>
                    <a:pt x="1417" y="405"/>
                    <a:pt x="1374" y="405"/>
                  </a:cubicBezTo>
                  <a:cubicBezTo>
                    <a:pt x="922" y="405"/>
                    <a:pt x="503" y="245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2431075" y="2129375"/>
              <a:ext cx="20875" cy="16300"/>
            </a:xfrm>
            <a:custGeom>
              <a:rect b="b" l="l" r="r" t="t"/>
              <a:pathLst>
                <a:path extrusionOk="0" h="652" w="835">
                  <a:moveTo>
                    <a:pt x="103" y="1"/>
                  </a:moveTo>
                  <a:cubicBezTo>
                    <a:pt x="80" y="1"/>
                    <a:pt x="57" y="2"/>
                    <a:pt x="34" y="4"/>
                  </a:cubicBezTo>
                  <a:cubicBezTo>
                    <a:pt x="0" y="271"/>
                    <a:pt x="34" y="571"/>
                    <a:pt x="367" y="638"/>
                  </a:cubicBezTo>
                  <a:cubicBezTo>
                    <a:pt x="412" y="647"/>
                    <a:pt x="457" y="651"/>
                    <a:pt x="501" y="651"/>
                  </a:cubicBezTo>
                  <a:cubicBezTo>
                    <a:pt x="621" y="651"/>
                    <a:pt x="737" y="620"/>
                    <a:pt x="834" y="571"/>
                  </a:cubicBezTo>
                  <a:cubicBezTo>
                    <a:pt x="741" y="228"/>
                    <a:pt x="442" y="1"/>
                    <a:pt x="103" y="1"/>
                  </a:cubicBez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2388550" y="1977700"/>
              <a:ext cx="127525" cy="14200"/>
            </a:xfrm>
            <a:custGeom>
              <a:rect b="b" l="l" r="r" t="t"/>
              <a:pathLst>
                <a:path extrusionOk="0" h="568" w="5101">
                  <a:moveTo>
                    <a:pt x="5071" y="234"/>
                  </a:moveTo>
                  <a:cubicBezTo>
                    <a:pt x="5082" y="245"/>
                    <a:pt x="5089" y="248"/>
                    <a:pt x="5093" y="248"/>
                  </a:cubicBezTo>
                  <a:cubicBezTo>
                    <a:pt x="5100" y="248"/>
                    <a:pt x="5093" y="234"/>
                    <a:pt x="5071" y="234"/>
                  </a:cubicBezTo>
                  <a:close/>
                  <a:moveTo>
                    <a:pt x="3770" y="0"/>
                  </a:moveTo>
                  <a:cubicBezTo>
                    <a:pt x="3536" y="0"/>
                    <a:pt x="3303" y="100"/>
                    <a:pt x="3069" y="100"/>
                  </a:cubicBezTo>
                  <a:lnTo>
                    <a:pt x="2369" y="100"/>
                  </a:lnTo>
                  <a:cubicBezTo>
                    <a:pt x="2217" y="81"/>
                    <a:pt x="2064" y="72"/>
                    <a:pt x="1910" y="72"/>
                  </a:cubicBezTo>
                  <a:cubicBezTo>
                    <a:pt x="1255" y="72"/>
                    <a:pt x="595" y="243"/>
                    <a:pt x="0" y="567"/>
                  </a:cubicBezTo>
                  <a:cubicBezTo>
                    <a:pt x="575" y="280"/>
                    <a:pt x="1184" y="130"/>
                    <a:pt x="1803" y="130"/>
                  </a:cubicBezTo>
                  <a:cubicBezTo>
                    <a:pt x="2046" y="130"/>
                    <a:pt x="2291" y="153"/>
                    <a:pt x="2535" y="200"/>
                  </a:cubicBezTo>
                  <a:cubicBezTo>
                    <a:pt x="2936" y="200"/>
                    <a:pt x="3303" y="200"/>
                    <a:pt x="3703" y="100"/>
                  </a:cubicBezTo>
                  <a:cubicBezTo>
                    <a:pt x="3813" y="92"/>
                    <a:pt x="3923" y="88"/>
                    <a:pt x="4033" y="88"/>
                  </a:cubicBezTo>
                  <a:cubicBezTo>
                    <a:pt x="4389" y="88"/>
                    <a:pt x="4739" y="132"/>
                    <a:pt x="5071" y="234"/>
                  </a:cubicBezTo>
                  <a:cubicBezTo>
                    <a:pt x="4670" y="67"/>
                    <a:pt x="4203" y="0"/>
                    <a:pt x="3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2391050" y="1962675"/>
              <a:ext cx="120950" cy="13375"/>
            </a:xfrm>
            <a:custGeom>
              <a:rect b="b" l="l" r="r" t="t"/>
              <a:pathLst>
                <a:path extrusionOk="0" h="535" w="4838">
                  <a:moveTo>
                    <a:pt x="3570" y="1"/>
                  </a:moveTo>
                  <a:cubicBezTo>
                    <a:pt x="3303" y="1"/>
                    <a:pt x="3103" y="101"/>
                    <a:pt x="2902" y="101"/>
                  </a:cubicBezTo>
                  <a:cubicBezTo>
                    <a:pt x="2669" y="101"/>
                    <a:pt x="2469" y="101"/>
                    <a:pt x="2235" y="67"/>
                  </a:cubicBezTo>
                  <a:cubicBezTo>
                    <a:pt x="2124" y="58"/>
                    <a:pt x="2013" y="53"/>
                    <a:pt x="1901" y="53"/>
                  </a:cubicBezTo>
                  <a:cubicBezTo>
                    <a:pt x="1240" y="53"/>
                    <a:pt x="571" y="220"/>
                    <a:pt x="0" y="534"/>
                  </a:cubicBezTo>
                  <a:cubicBezTo>
                    <a:pt x="548" y="261"/>
                    <a:pt x="1151" y="117"/>
                    <a:pt x="1768" y="117"/>
                  </a:cubicBezTo>
                  <a:cubicBezTo>
                    <a:pt x="1978" y="117"/>
                    <a:pt x="2190" y="134"/>
                    <a:pt x="2402" y="168"/>
                  </a:cubicBezTo>
                  <a:cubicBezTo>
                    <a:pt x="2500" y="176"/>
                    <a:pt x="2599" y="181"/>
                    <a:pt x="2697" y="181"/>
                  </a:cubicBezTo>
                  <a:cubicBezTo>
                    <a:pt x="2966" y="181"/>
                    <a:pt x="3234" y="150"/>
                    <a:pt x="3503" y="101"/>
                  </a:cubicBezTo>
                  <a:cubicBezTo>
                    <a:pt x="3605" y="93"/>
                    <a:pt x="3708" y="89"/>
                    <a:pt x="3810" y="89"/>
                  </a:cubicBezTo>
                  <a:cubicBezTo>
                    <a:pt x="4141" y="89"/>
                    <a:pt x="4472" y="132"/>
                    <a:pt x="4804" y="234"/>
                  </a:cubicBezTo>
                  <a:cubicBezTo>
                    <a:pt x="4837" y="234"/>
                    <a:pt x="4837" y="201"/>
                    <a:pt x="4804" y="201"/>
                  </a:cubicBezTo>
                  <a:cubicBezTo>
                    <a:pt x="4403" y="67"/>
                    <a:pt x="3970" y="1"/>
                    <a:pt x="35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2240100" y="1819425"/>
              <a:ext cx="316100" cy="255850"/>
            </a:xfrm>
            <a:custGeom>
              <a:rect b="b" l="l" r="r" t="t"/>
              <a:pathLst>
                <a:path extrusionOk="0" h="10234" w="12644">
                  <a:moveTo>
                    <a:pt x="10858" y="1"/>
                  </a:moveTo>
                  <a:cubicBezTo>
                    <a:pt x="10485" y="1"/>
                    <a:pt x="10068" y="231"/>
                    <a:pt x="9774" y="660"/>
                  </a:cubicBezTo>
                  <a:cubicBezTo>
                    <a:pt x="10008" y="961"/>
                    <a:pt x="10141" y="1294"/>
                    <a:pt x="10141" y="1661"/>
                  </a:cubicBezTo>
                  <a:cubicBezTo>
                    <a:pt x="10158" y="2141"/>
                    <a:pt x="9945" y="2391"/>
                    <a:pt x="9746" y="2391"/>
                  </a:cubicBezTo>
                  <a:cubicBezTo>
                    <a:pt x="9544" y="2391"/>
                    <a:pt x="9357" y="2133"/>
                    <a:pt x="9441" y="1594"/>
                  </a:cubicBezTo>
                  <a:cubicBezTo>
                    <a:pt x="9474" y="1261"/>
                    <a:pt x="9608" y="961"/>
                    <a:pt x="9774" y="660"/>
                  </a:cubicBezTo>
                  <a:cubicBezTo>
                    <a:pt x="9611" y="442"/>
                    <a:pt x="9357" y="333"/>
                    <a:pt x="9096" y="333"/>
                  </a:cubicBezTo>
                  <a:cubicBezTo>
                    <a:pt x="8879" y="333"/>
                    <a:pt x="8655" y="409"/>
                    <a:pt x="8473" y="560"/>
                  </a:cubicBezTo>
                  <a:cubicBezTo>
                    <a:pt x="8106" y="894"/>
                    <a:pt x="7806" y="1294"/>
                    <a:pt x="7606" y="1761"/>
                  </a:cubicBezTo>
                  <a:cubicBezTo>
                    <a:pt x="7606" y="1761"/>
                    <a:pt x="5827" y="1265"/>
                    <a:pt x="4450" y="1265"/>
                  </a:cubicBezTo>
                  <a:cubicBezTo>
                    <a:pt x="3904" y="1265"/>
                    <a:pt x="3420" y="1343"/>
                    <a:pt x="3136" y="1561"/>
                  </a:cubicBezTo>
                  <a:cubicBezTo>
                    <a:pt x="2636" y="1895"/>
                    <a:pt x="2269" y="2428"/>
                    <a:pt x="2136" y="3029"/>
                  </a:cubicBezTo>
                  <a:cubicBezTo>
                    <a:pt x="2136" y="3029"/>
                    <a:pt x="901" y="3296"/>
                    <a:pt x="468" y="4263"/>
                  </a:cubicBezTo>
                  <a:cubicBezTo>
                    <a:pt x="1" y="5264"/>
                    <a:pt x="501" y="10234"/>
                    <a:pt x="1969" y="10234"/>
                  </a:cubicBezTo>
                  <a:cubicBezTo>
                    <a:pt x="2936" y="10234"/>
                    <a:pt x="3336" y="6565"/>
                    <a:pt x="3336" y="6565"/>
                  </a:cubicBezTo>
                  <a:cubicBezTo>
                    <a:pt x="3389" y="6568"/>
                    <a:pt x="3441" y="6570"/>
                    <a:pt x="3493" y="6570"/>
                  </a:cubicBezTo>
                  <a:cubicBezTo>
                    <a:pt x="4467" y="6570"/>
                    <a:pt x="5356" y="5982"/>
                    <a:pt x="5705" y="5064"/>
                  </a:cubicBezTo>
                  <a:cubicBezTo>
                    <a:pt x="5705" y="5064"/>
                    <a:pt x="7356" y="6288"/>
                    <a:pt x="9081" y="6288"/>
                  </a:cubicBezTo>
                  <a:cubicBezTo>
                    <a:pt x="9669" y="6288"/>
                    <a:pt x="10266" y="6146"/>
                    <a:pt x="10808" y="5764"/>
                  </a:cubicBezTo>
                  <a:cubicBezTo>
                    <a:pt x="12643" y="4496"/>
                    <a:pt x="12143" y="760"/>
                    <a:pt x="11342" y="160"/>
                  </a:cubicBezTo>
                  <a:cubicBezTo>
                    <a:pt x="11202" y="53"/>
                    <a:pt x="11035" y="1"/>
                    <a:pt x="10858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2345175" y="2019275"/>
              <a:ext cx="120950" cy="98600"/>
            </a:xfrm>
            <a:custGeom>
              <a:rect b="b" l="l" r="r" t="t"/>
              <a:pathLst>
                <a:path extrusionOk="0" h="3944" w="4838">
                  <a:moveTo>
                    <a:pt x="2636" y="272"/>
                  </a:moveTo>
                  <a:cubicBezTo>
                    <a:pt x="4771" y="372"/>
                    <a:pt x="4837" y="3508"/>
                    <a:pt x="2703" y="3674"/>
                  </a:cubicBezTo>
                  <a:cubicBezTo>
                    <a:pt x="2647" y="3679"/>
                    <a:pt x="2592" y="3681"/>
                    <a:pt x="2539" y="3681"/>
                  </a:cubicBezTo>
                  <a:cubicBezTo>
                    <a:pt x="547" y="3681"/>
                    <a:pt x="189" y="728"/>
                    <a:pt x="2236" y="305"/>
                  </a:cubicBezTo>
                  <a:cubicBezTo>
                    <a:pt x="2369" y="272"/>
                    <a:pt x="2502" y="272"/>
                    <a:pt x="2636" y="272"/>
                  </a:cubicBezTo>
                  <a:close/>
                  <a:moveTo>
                    <a:pt x="2564" y="1"/>
                  </a:moveTo>
                  <a:cubicBezTo>
                    <a:pt x="2023" y="1"/>
                    <a:pt x="1475" y="222"/>
                    <a:pt x="1068" y="706"/>
                  </a:cubicBezTo>
                  <a:cubicBezTo>
                    <a:pt x="1" y="1940"/>
                    <a:pt x="835" y="3874"/>
                    <a:pt x="2469" y="3941"/>
                  </a:cubicBezTo>
                  <a:cubicBezTo>
                    <a:pt x="2505" y="3943"/>
                    <a:pt x="2540" y="3944"/>
                    <a:pt x="2575" y="3944"/>
                  </a:cubicBezTo>
                  <a:cubicBezTo>
                    <a:pt x="3824" y="3944"/>
                    <a:pt x="4763" y="2806"/>
                    <a:pt x="4504" y="1573"/>
                  </a:cubicBezTo>
                  <a:cubicBezTo>
                    <a:pt x="4298" y="582"/>
                    <a:pt x="3440" y="1"/>
                    <a:pt x="25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2481950" y="2010875"/>
              <a:ext cx="75900" cy="98600"/>
            </a:xfrm>
            <a:custGeom>
              <a:rect b="b" l="l" r="r" t="t"/>
              <a:pathLst>
                <a:path extrusionOk="0" h="3944" w="3036">
                  <a:moveTo>
                    <a:pt x="1418" y="249"/>
                  </a:moveTo>
                  <a:cubicBezTo>
                    <a:pt x="1435" y="249"/>
                    <a:pt x="1451" y="258"/>
                    <a:pt x="1468" y="274"/>
                  </a:cubicBezTo>
                  <a:cubicBezTo>
                    <a:pt x="1768" y="274"/>
                    <a:pt x="2068" y="441"/>
                    <a:pt x="2235" y="675"/>
                  </a:cubicBezTo>
                  <a:cubicBezTo>
                    <a:pt x="2502" y="1042"/>
                    <a:pt x="2669" y="1442"/>
                    <a:pt x="2702" y="1875"/>
                  </a:cubicBezTo>
                  <a:cubicBezTo>
                    <a:pt x="2769" y="2843"/>
                    <a:pt x="2269" y="3610"/>
                    <a:pt x="1635" y="3677"/>
                  </a:cubicBezTo>
                  <a:cubicBezTo>
                    <a:pt x="1620" y="3677"/>
                    <a:pt x="1606" y="3678"/>
                    <a:pt x="1591" y="3678"/>
                  </a:cubicBezTo>
                  <a:cubicBezTo>
                    <a:pt x="942" y="3678"/>
                    <a:pt x="366" y="2956"/>
                    <a:pt x="300" y="2042"/>
                  </a:cubicBezTo>
                  <a:cubicBezTo>
                    <a:pt x="267" y="1609"/>
                    <a:pt x="367" y="1175"/>
                    <a:pt x="567" y="808"/>
                  </a:cubicBezTo>
                  <a:cubicBezTo>
                    <a:pt x="734" y="508"/>
                    <a:pt x="1034" y="308"/>
                    <a:pt x="1368" y="274"/>
                  </a:cubicBezTo>
                  <a:cubicBezTo>
                    <a:pt x="1385" y="258"/>
                    <a:pt x="1401" y="249"/>
                    <a:pt x="1418" y="249"/>
                  </a:cubicBezTo>
                  <a:close/>
                  <a:moveTo>
                    <a:pt x="1441" y="0"/>
                  </a:moveTo>
                  <a:cubicBezTo>
                    <a:pt x="1009" y="0"/>
                    <a:pt x="582" y="227"/>
                    <a:pt x="367" y="675"/>
                  </a:cubicBezTo>
                  <a:cubicBezTo>
                    <a:pt x="100" y="1075"/>
                    <a:pt x="0" y="1575"/>
                    <a:pt x="34" y="2076"/>
                  </a:cubicBezTo>
                  <a:cubicBezTo>
                    <a:pt x="100" y="3076"/>
                    <a:pt x="767" y="3877"/>
                    <a:pt x="1501" y="3910"/>
                  </a:cubicBezTo>
                  <a:lnTo>
                    <a:pt x="1635" y="3944"/>
                  </a:lnTo>
                  <a:cubicBezTo>
                    <a:pt x="2435" y="3877"/>
                    <a:pt x="3036" y="2943"/>
                    <a:pt x="2969" y="1842"/>
                  </a:cubicBezTo>
                  <a:cubicBezTo>
                    <a:pt x="2936" y="1375"/>
                    <a:pt x="2736" y="908"/>
                    <a:pt x="2435" y="508"/>
                  </a:cubicBezTo>
                  <a:cubicBezTo>
                    <a:pt x="2188" y="168"/>
                    <a:pt x="1813" y="0"/>
                    <a:pt x="14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2451925" y="2049650"/>
              <a:ext cx="35875" cy="14800"/>
            </a:xfrm>
            <a:custGeom>
              <a:rect b="b" l="l" r="r" t="t"/>
              <a:pathLst>
                <a:path extrusionOk="0" h="592" w="1435">
                  <a:moveTo>
                    <a:pt x="876" y="0"/>
                  </a:moveTo>
                  <a:cubicBezTo>
                    <a:pt x="519" y="0"/>
                    <a:pt x="174" y="217"/>
                    <a:pt x="0" y="391"/>
                  </a:cubicBezTo>
                  <a:lnTo>
                    <a:pt x="167" y="591"/>
                  </a:lnTo>
                  <a:cubicBezTo>
                    <a:pt x="191" y="567"/>
                    <a:pt x="532" y="262"/>
                    <a:pt x="882" y="262"/>
                  </a:cubicBezTo>
                  <a:cubicBezTo>
                    <a:pt x="1015" y="262"/>
                    <a:pt x="1149" y="306"/>
                    <a:pt x="1268" y="425"/>
                  </a:cubicBezTo>
                  <a:lnTo>
                    <a:pt x="1435" y="224"/>
                  </a:lnTo>
                  <a:cubicBezTo>
                    <a:pt x="1261" y="62"/>
                    <a:pt x="1067" y="0"/>
                    <a:pt x="8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2232600" y="2056850"/>
              <a:ext cx="132625" cy="35950"/>
            </a:xfrm>
            <a:custGeom>
              <a:rect b="b" l="l" r="r" t="t"/>
              <a:pathLst>
                <a:path extrusionOk="0" h="1438" w="5305">
                  <a:moveTo>
                    <a:pt x="2756" y="0"/>
                  </a:moveTo>
                  <a:cubicBezTo>
                    <a:pt x="1991" y="0"/>
                    <a:pt x="1295" y="16"/>
                    <a:pt x="1068" y="70"/>
                  </a:cubicBezTo>
                  <a:cubicBezTo>
                    <a:pt x="501" y="237"/>
                    <a:pt x="34" y="1204"/>
                    <a:pt x="0" y="1337"/>
                  </a:cubicBezTo>
                  <a:lnTo>
                    <a:pt x="234" y="1437"/>
                  </a:lnTo>
                  <a:cubicBezTo>
                    <a:pt x="367" y="1171"/>
                    <a:pt x="701" y="437"/>
                    <a:pt x="1135" y="337"/>
                  </a:cubicBezTo>
                  <a:cubicBezTo>
                    <a:pt x="1335" y="287"/>
                    <a:pt x="2119" y="270"/>
                    <a:pt x="2982" y="270"/>
                  </a:cubicBezTo>
                  <a:cubicBezTo>
                    <a:pt x="3845" y="270"/>
                    <a:pt x="4787" y="287"/>
                    <a:pt x="5304" y="303"/>
                  </a:cubicBezTo>
                  <a:lnTo>
                    <a:pt x="5304" y="36"/>
                  </a:lnTo>
                  <a:cubicBezTo>
                    <a:pt x="5204" y="36"/>
                    <a:pt x="3903" y="0"/>
                    <a:pt x="27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2229275" y="2034775"/>
              <a:ext cx="85900" cy="101350"/>
            </a:xfrm>
            <a:custGeom>
              <a:rect b="b" l="l" r="r" t="t"/>
              <a:pathLst>
                <a:path extrusionOk="0" h="4054" w="3436">
                  <a:moveTo>
                    <a:pt x="1229" y="1"/>
                  </a:moveTo>
                  <a:cubicBezTo>
                    <a:pt x="1140" y="1"/>
                    <a:pt x="1053" y="17"/>
                    <a:pt x="967" y="52"/>
                  </a:cubicBezTo>
                  <a:cubicBezTo>
                    <a:pt x="0" y="486"/>
                    <a:pt x="901" y="3455"/>
                    <a:pt x="1935" y="3922"/>
                  </a:cubicBezTo>
                  <a:cubicBezTo>
                    <a:pt x="2095" y="4012"/>
                    <a:pt x="2271" y="4054"/>
                    <a:pt x="2446" y="4054"/>
                  </a:cubicBezTo>
                  <a:cubicBezTo>
                    <a:pt x="2851" y="4054"/>
                    <a:pt x="3249" y="3828"/>
                    <a:pt x="3436" y="3455"/>
                  </a:cubicBezTo>
                  <a:lnTo>
                    <a:pt x="3169" y="1720"/>
                  </a:lnTo>
                  <a:cubicBezTo>
                    <a:pt x="3169" y="1720"/>
                    <a:pt x="2143" y="1"/>
                    <a:pt x="1229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2260125" y="2057750"/>
              <a:ext cx="41725" cy="64925"/>
            </a:xfrm>
            <a:custGeom>
              <a:rect b="b" l="l" r="r" t="t"/>
              <a:pathLst>
                <a:path extrusionOk="0" h="2597" w="1669">
                  <a:moveTo>
                    <a:pt x="0" y="0"/>
                  </a:moveTo>
                  <a:lnTo>
                    <a:pt x="0" y="34"/>
                  </a:lnTo>
                  <a:cubicBezTo>
                    <a:pt x="734" y="367"/>
                    <a:pt x="1068" y="1101"/>
                    <a:pt x="1301" y="1835"/>
                  </a:cubicBezTo>
                  <a:cubicBezTo>
                    <a:pt x="1192" y="1617"/>
                    <a:pt x="984" y="1499"/>
                    <a:pt x="768" y="1499"/>
                  </a:cubicBezTo>
                  <a:cubicBezTo>
                    <a:pt x="654" y="1499"/>
                    <a:pt x="538" y="1532"/>
                    <a:pt x="434" y="1602"/>
                  </a:cubicBezTo>
                  <a:lnTo>
                    <a:pt x="434" y="1668"/>
                  </a:lnTo>
                  <a:cubicBezTo>
                    <a:pt x="488" y="1655"/>
                    <a:pt x="544" y="1648"/>
                    <a:pt x="600" y="1648"/>
                  </a:cubicBezTo>
                  <a:cubicBezTo>
                    <a:pt x="816" y="1648"/>
                    <a:pt x="1028" y="1749"/>
                    <a:pt x="1134" y="1935"/>
                  </a:cubicBezTo>
                  <a:cubicBezTo>
                    <a:pt x="1268" y="2135"/>
                    <a:pt x="1368" y="2335"/>
                    <a:pt x="1468" y="2536"/>
                  </a:cubicBezTo>
                  <a:cubicBezTo>
                    <a:pt x="1482" y="2578"/>
                    <a:pt x="1508" y="2596"/>
                    <a:pt x="1533" y="2596"/>
                  </a:cubicBezTo>
                  <a:cubicBezTo>
                    <a:pt x="1568" y="2596"/>
                    <a:pt x="1601" y="2560"/>
                    <a:pt x="1601" y="2502"/>
                  </a:cubicBezTo>
                  <a:cubicBezTo>
                    <a:pt x="1668" y="1535"/>
                    <a:pt x="1034" y="2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2250100" y="2250375"/>
              <a:ext cx="201025" cy="209625"/>
            </a:xfrm>
            <a:custGeom>
              <a:rect b="b" l="l" r="r" t="t"/>
              <a:pathLst>
                <a:path extrusionOk="0" h="8385" w="8041">
                  <a:moveTo>
                    <a:pt x="1235" y="1"/>
                  </a:moveTo>
                  <a:lnTo>
                    <a:pt x="1" y="1435"/>
                  </a:lnTo>
                  <a:cubicBezTo>
                    <a:pt x="1" y="1435"/>
                    <a:pt x="4177" y="8385"/>
                    <a:pt x="4395" y="8385"/>
                  </a:cubicBezTo>
                  <a:cubicBezTo>
                    <a:pt x="4400" y="8385"/>
                    <a:pt x="4403" y="8381"/>
                    <a:pt x="4404" y="8374"/>
                  </a:cubicBezTo>
                  <a:lnTo>
                    <a:pt x="5872" y="5271"/>
                  </a:lnTo>
                  <a:lnTo>
                    <a:pt x="8040" y="7406"/>
                  </a:lnTo>
                  <a:lnTo>
                    <a:pt x="7840" y="2002"/>
                  </a:lnTo>
                  <a:lnTo>
                    <a:pt x="7173" y="968"/>
                  </a:lnTo>
                  <a:lnTo>
                    <a:pt x="5705" y="4571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5"/>
            <p:cNvSpPr/>
            <p:nvPr/>
          </p:nvSpPr>
          <p:spPr>
            <a:xfrm>
              <a:off x="2253700" y="2295900"/>
              <a:ext cx="200750" cy="171325"/>
            </a:xfrm>
            <a:custGeom>
              <a:rect b="b" l="l" r="r" t="t"/>
              <a:pathLst>
                <a:path extrusionOk="0" h="6853" w="8030">
                  <a:moveTo>
                    <a:pt x="29" y="1"/>
                  </a:moveTo>
                  <a:cubicBezTo>
                    <a:pt x="10" y="1"/>
                    <a:pt x="0" y="24"/>
                    <a:pt x="24" y="48"/>
                  </a:cubicBezTo>
                  <a:cubicBezTo>
                    <a:pt x="622" y="1245"/>
                    <a:pt x="4106" y="6853"/>
                    <a:pt x="4193" y="6853"/>
                  </a:cubicBezTo>
                  <a:cubicBezTo>
                    <a:pt x="4193" y="6853"/>
                    <a:pt x="4193" y="6853"/>
                    <a:pt x="4193" y="6853"/>
                  </a:cubicBezTo>
                  <a:cubicBezTo>
                    <a:pt x="4760" y="5785"/>
                    <a:pt x="5294" y="4718"/>
                    <a:pt x="5761" y="3584"/>
                  </a:cubicBezTo>
                  <a:cubicBezTo>
                    <a:pt x="6052" y="4004"/>
                    <a:pt x="7873" y="5892"/>
                    <a:pt x="7990" y="5892"/>
                  </a:cubicBezTo>
                  <a:cubicBezTo>
                    <a:pt x="7994" y="5892"/>
                    <a:pt x="7996" y="5890"/>
                    <a:pt x="7996" y="5885"/>
                  </a:cubicBezTo>
                  <a:cubicBezTo>
                    <a:pt x="8029" y="4885"/>
                    <a:pt x="7996" y="3917"/>
                    <a:pt x="7929" y="2917"/>
                  </a:cubicBezTo>
                  <a:cubicBezTo>
                    <a:pt x="7863" y="2016"/>
                    <a:pt x="7829" y="1115"/>
                    <a:pt x="7729" y="248"/>
                  </a:cubicBezTo>
                  <a:cubicBezTo>
                    <a:pt x="7729" y="229"/>
                    <a:pt x="7707" y="210"/>
                    <a:pt x="7688" y="210"/>
                  </a:cubicBezTo>
                  <a:cubicBezTo>
                    <a:pt x="7674" y="210"/>
                    <a:pt x="7663" y="220"/>
                    <a:pt x="7663" y="248"/>
                  </a:cubicBezTo>
                  <a:cubicBezTo>
                    <a:pt x="7496" y="1082"/>
                    <a:pt x="7729" y="4518"/>
                    <a:pt x="7729" y="5352"/>
                  </a:cubicBezTo>
                  <a:cubicBezTo>
                    <a:pt x="7629" y="5252"/>
                    <a:pt x="5728" y="3450"/>
                    <a:pt x="5728" y="3450"/>
                  </a:cubicBezTo>
                  <a:cubicBezTo>
                    <a:pt x="5394" y="3951"/>
                    <a:pt x="4293" y="6219"/>
                    <a:pt x="4227" y="6419"/>
                  </a:cubicBezTo>
                  <a:cubicBezTo>
                    <a:pt x="3526" y="5285"/>
                    <a:pt x="891" y="1082"/>
                    <a:pt x="57" y="15"/>
                  </a:cubicBezTo>
                  <a:cubicBezTo>
                    <a:pt x="47" y="5"/>
                    <a:pt x="38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3860425" y="3034275"/>
              <a:ext cx="733050" cy="1639525"/>
            </a:xfrm>
            <a:custGeom>
              <a:rect b="b" l="l" r="r" t="t"/>
              <a:pathLst>
                <a:path extrusionOk="0" h="65581" w="29322">
                  <a:moveTo>
                    <a:pt x="1" y="1"/>
                  </a:moveTo>
                  <a:lnTo>
                    <a:pt x="1" y="65581"/>
                  </a:lnTo>
                  <a:lnTo>
                    <a:pt x="29322" y="65581"/>
                  </a:lnTo>
                  <a:lnTo>
                    <a:pt x="29322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5"/>
            <p:cNvSpPr/>
            <p:nvPr/>
          </p:nvSpPr>
          <p:spPr>
            <a:xfrm>
              <a:off x="3860425" y="3034275"/>
              <a:ext cx="733050" cy="1639525"/>
            </a:xfrm>
            <a:custGeom>
              <a:rect b="b" l="l" r="r" t="t"/>
              <a:pathLst>
                <a:path extrusionOk="0" h="65581" w="29322">
                  <a:moveTo>
                    <a:pt x="1" y="1"/>
                  </a:moveTo>
                  <a:lnTo>
                    <a:pt x="1" y="65581"/>
                  </a:lnTo>
                  <a:lnTo>
                    <a:pt x="29322" y="65581"/>
                  </a:lnTo>
                  <a:lnTo>
                    <a:pt x="29322" y="1"/>
                  </a:ln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5"/>
            <p:cNvSpPr/>
            <p:nvPr/>
          </p:nvSpPr>
          <p:spPr>
            <a:xfrm>
              <a:off x="1789775" y="3034275"/>
              <a:ext cx="732225" cy="1639525"/>
            </a:xfrm>
            <a:custGeom>
              <a:rect b="b" l="l" r="r" t="t"/>
              <a:pathLst>
                <a:path extrusionOk="0" h="65581" w="29289">
                  <a:moveTo>
                    <a:pt x="1" y="1"/>
                  </a:moveTo>
                  <a:lnTo>
                    <a:pt x="1" y="65581"/>
                  </a:lnTo>
                  <a:lnTo>
                    <a:pt x="29288" y="65581"/>
                  </a:lnTo>
                  <a:lnTo>
                    <a:pt x="29288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2521975" y="3034275"/>
              <a:ext cx="2071500" cy="227700"/>
            </a:xfrm>
            <a:custGeom>
              <a:rect b="b" l="l" r="r" t="t"/>
              <a:pathLst>
                <a:path extrusionOk="0" h="9108" w="82860">
                  <a:moveTo>
                    <a:pt x="0" y="1"/>
                  </a:moveTo>
                  <a:lnTo>
                    <a:pt x="0" y="9107"/>
                  </a:lnTo>
                  <a:lnTo>
                    <a:pt x="82860" y="9107"/>
                  </a:lnTo>
                  <a:lnTo>
                    <a:pt x="82860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2521975" y="3034275"/>
              <a:ext cx="2071500" cy="227700"/>
            </a:xfrm>
            <a:custGeom>
              <a:rect b="b" l="l" r="r" t="t"/>
              <a:pathLst>
                <a:path extrusionOk="0" h="9108" w="82860">
                  <a:moveTo>
                    <a:pt x="0" y="1"/>
                  </a:moveTo>
                  <a:lnTo>
                    <a:pt x="0" y="9107"/>
                  </a:lnTo>
                  <a:lnTo>
                    <a:pt x="82860" y="9107"/>
                  </a:lnTo>
                  <a:lnTo>
                    <a:pt x="82860" y="1"/>
                  </a:ln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5"/>
            <p:cNvSpPr/>
            <p:nvPr/>
          </p:nvSpPr>
          <p:spPr>
            <a:xfrm>
              <a:off x="2526975" y="3144350"/>
              <a:ext cx="2066500" cy="7550"/>
            </a:xfrm>
            <a:custGeom>
              <a:rect b="b" l="l" r="r" t="t"/>
              <a:pathLst>
                <a:path extrusionOk="0" h="302" w="82660">
                  <a:moveTo>
                    <a:pt x="41330" y="1"/>
                  </a:moveTo>
                  <a:lnTo>
                    <a:pt x="20649" y="68"/>
                  </a:lnTo>
                  <a:lnTo>
                    <a:pt x="10341" y="68"/>
                  </a:lnTo>
                  <a:lnTo>
                    <a:pt x="1" y="168"/>
                  </a:lnTo>
                  <a:lnTo>
                    <a:pt x="10341" y="234"/>
                  </a:lnTo>
                  <a:lnTo>
                    <a:pt x="20649" y="268"/>
                  </a:lnTo>
                  <a:lnTo>
                    <a:pt x="41330" y="301"/>
                  </a:lnTo>
                  <a:lnTo>
                    <a:pt x="61978" y="268"/>
                  </a:lnTo>
                  <a:lnTo>
                    <a:pt x="72319" y="234"/>
                  </a:lnTo>
                  <a:lnTo>
                    <a:pt x="82660" y="168"/>
                  </a:lnTo>
                  <a:lnTo>
                    <a:pt x="72319" y="68"/>
                  </a:lnTo>
                  <a:lnTo>
                    <a:pt x="61978" y="68"/>
                  </a:lnTo>
                  <a:lnTo>
                    <a:pt x="413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5"/>
            <p:cNvSpPr/>
            <p:nvPr/>
          </p:nvSpPr>
          <p:spPr>
            <a:xfrm>
              <a:off x="2521975" y="3034275"/>
              <a:ext cx="98425" cy="1639525"/>
            </a:xfrm>
            <a:custGeom>
              <a:rect b="b" l="l" r="r" t="t"/>
              <a:pathLst>
                <a:path extrusionOk="0" h="65581" w="3937">
                  <a:moveTo>
                    <a:pt x="0" y="1"/>
                  </a:moveTo>
                  <a:lnTo>
                    <a:pt x="0" y="65581"/>
                  </a:lnTo>
                  <a:lnTo>
                    <a:pt x="3937" y="65581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5"/>
            <p:cNvSpPr/>
            <p:nvPr/>
          </p:nvSpPr>
          <p:spPr>
            <a:xfrm>
              <a:off x="2521975" y="3034275"/>
              <a:ext cx="98425" cy="1639525"/>
            </a:xfrm>
            <a:custGeom>
              <a:rect b="b" l="l" r="r" t="t"/>
              <a:pathLst>
                <a:path extrusionOk="0" h="65581" w="3937">
                  <a:moveTo>
                    <a:pt x="0" y="1"/>
                  </a:moveTo>
                  <a:lnTo>
                    <a:pt x="0" y="65581"/>
                  </a:lnTo>
                  <a:lnTo>
                    <a:pt x="3937" y="65581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4495050" y="3034275"/>
              <a:ext cx="98425" cy="1639525"/>
            </a:xfrm>
            <a:custGeom>
              <a:rect b="b" l="l" r="r" t="t"/>
              <a:pathLst>
                <a:path extrusionOk="0" h="65581" w="3937">
                  <a:moveTo>
                    <a:pt x="0" y="1"/>
                  </a:moveTo>
                  <a:lnTo>
                    <a:pt x="0" y="65581"/>
                  </a:lnTo>
                  <a:lnTo>
                    <a:pt x="3937" y="65581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4495050" y="3034275"/>
              <a:ext cx="98425" cy="1639525"/>
            </a:xfrm>
            <a:custGeom>
              <a:rect b="b" l="l" r="r" t="t"/>
              <a:pathLst>
                <a:path extrusionOk="0" h="65581" w="3937">
                  <a:moveTo>
                    <a:pt x="0" y="1"/>
                  </a:moveTo>
                  <a:lnTo>
                    <a:pt x="0" y="65581"/>
                  </a:lnTo>
                  <a:lnTo>
                    <a:pt x="3937" y="65581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2895575" y="3007600"/>
              <a:ext cx="599625" cy="26700"/>
            </a:xfrm>
            <a:custGeom>
              <a:rect b="b" l="l" r="r" t="t"/>
              <a:pathLst>
                <a:path extrusionOk="0" h="1068" w="23985">
                  <a:moveTo>
                    <a:pt x="0" y="0"/>
                  </a:moveTo>
                  <a:lnTo>
                    <a:pt x="0" y="1068"/>
                  </a:lnTo>
                  <a:lnTo>
                    <a:pt x="23984" y="1068"/>
                  </a:lnTo>
                  <a:lnTo>
                    <a:pt x="2398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3194125" y="3007600"/>
              <a:ext cx="301900" cy="26700"/>
            </a:xfrm>
            <a:custGeom>
              <a:rect b="b" l="l" r="r" t="t"/>
              <a:pathLst>
                <a:path extrusionOk="0" h="1068" w="12076">
                  <a:moveTo>
                    <a:pt x="0" y="0"/>
                  </a:moveTo>
                  <a:lnTo>
                    <a:pt x="0" y="1068"/>
                  </a:lnTo>
                  <a:lnTo>
                    <a:pt x="12076" y="1068"/>
                  </a:lnTo>
                  <a:lnTo>
                    <a:pt x="120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3226650" y="2637325"/>
              <a:ext cx="660500" cy="396975"/>
            </a:xfrm>
            <a:custGeom>
              <a:rect b="b" l="l" r="r" t="t"/>
              <a:pathLst>
                <a:path extrusionOk="0" h="15879" w="26420">
                  <a:moveTo>
                    <a:pt x="3036" y="1"/>
                  </a:moveTo>
                  <a:lnTo>
                    <a:pt x="0" y="15879"/>
                  </a:lnTo>
                  <a:lnTo>
                    <a:pt x="23350" y="15879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5"/>
            <p:cNvSpPr/>
            <p:nvPr/>
          </p:nvSpPr>
          <p:spPr>
            <a:xfrm>
              <a:off x="3519350" y="2800750"/>
              <a:ext cx="75025" cy="70950"/>
            </a:xfrm>
            <a:custGeom>
              <a:rect b="b" l="l" r="r" t="t"/>
              <a:pathLst>
                <a:path extrusionOk="0" h="2838" w="3001">
                  <a:moveTo>
                    <a:pt x="1690" y="1"/>
                  </a:moveTo>
                  <a:cubicBezTo>
                    <a:pt x="1672" y="1"/>
                    <a:pt x="1653" y="1"/>
                    <a:pt x="1635" y="2"/>
                  </a:cubicBezTo>
                  <a:cubicBezTo>
                    <a:pt x="801" y="2"/>
                    <a:pt x="167" y="602"/>
                    <a:pt x="67" y="1403"/>
                  </a:cubicBezTo>
                  <a:cubicBezTo>
                    <a:pt x="1" y="2170"/>
                    <a:pt x="601" y="2837"/>
                    <a:pt x="1368" y="2837"/>
                  </a:cubicBezTo>
                  <a:cubicBezTo>
                    <a:pt x="2169" y="2804"/>
                    <a:pt x="2836" y="2203"/>
                    <a:pt x="2903" y="1403"/>
                  </a:cubicBezTo>
                  <a:cubicBezTo>
                    <a:pt x="3000" y="654"/>
                    <a:pt x="2431" y="1"/>
                    <a:pt x="16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5"/>
            <p:cNvSpPr/>
            <p:nvPr/>
          </p:nvSpPr>
          <p:spPr>
            <a:xfrm>
              <a:off x="4782750" y="3507950"/>
              <a:ext cx="208500" cy="1003250"/>
            </a:xfrm>
            <a:custGeom>
              <a:rect b="b" l="l" r="r" t="t"/>
              <a:pathLst>
                <a:path extrusionOk="0" h="40130" w="8340">
                  <a:moveTo>
                    <a:pt x="5304" y="1"/>
                  </a:moveTo>
                  <a:lnTo>
                    <a:pt x="4637" y="5671"/>
                  </a:lnTo>
                  <a:lnTo>
                    <a:pt x="1" y="40129"/>
                  </a:lnTo>
                  <a:lnTo>
                    <a:pt x="1035" y="40129"/>
                  </a:lnTo>
                  <a:lnTo>
                    <a:pt x="7406" y="5671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5"/>
            <p:cNvSpPr/>
            <p:nvPr/>
          </p:nvSpPr>
          <p:spPr>
            <a:xfrm>
              <a:off x="4898675" y="3507950"/>
              <a:ext cx="92575" cy="141800"/>
            </a:xfrm>
            <a:custGeom>
              <a:rect b="b" l="l" r="r" t="t"/>
              <a:pathLst>
                <a:path extrusionOk="0" h="5672" w="3703">
                  <a:moveTo>
                    <a:pt x="667" y="1"/>
                  </a:moveTo>
                  <a:lnTo>
                    <a:pt x="0" y="5671"/>
                  </a:lnTo>
                  <a:lnTo>
                    <a:pt x="2769" y="5671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5"/>
            <p:cNvSpPr/>
            <p:nvPr/>
          </p:nvSpPr>
          <p:spPr>
            <a:xfrm>
              <a:off x="5283950" y="3507950"/>
              <a:ext cx="208500" cy="1003250"/>
            </a:xfrm>
            <a:custGeom>
              <a:rect b="b" l="l" r="r" t="t"/>
              <a:pathLst>
                <a:path extrusionOk="0" h="40130" w="8340">
                  <a:moveTo>
                    <a:pt x="0" y="1"/>
                  </a:moveTo>
                  <a:lnTo>
                    <a:pt x="934" y="5671"/>
                  </a:lnTo>
                  <a:lnTo>
                    <a:pt x="7305" y="40129"/>
                  </a:lnTo>
                  <a:lnTo>
                    <a:pt x="8340" y="40129"/>
                  </a:lnTo>
                  <a:lnTo>
                    <a:pt x="3703" y="56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5283950" y="3507950"/>
              <a:ext cx="92575" cy="141800"/>
            </a:xfrm>
            <a:custGeom>
              <a:rect b="b" l="l" r="r" t="t"/>
              <a:pathLst>
                <a:path extrusionOk="0" h="5672" w="3703">
                  <a:moveTo>
                    <a:pt x="0" y="1"/>
                  </a:moveTo>
                  <a:lnTo>
                    <a:pt x="934" y="5671"/>
                  </a:lnTo>
                  <a:lnTo>
                    <a:pt x="3703" y="56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5"/>
            <p:cNvSpPr/>
            <p:nvPr/>
          </p:nvSpPr>
          <p:spPr>
            <a:xfrm>
              <a:off x="5761775" y="3507950"/>
              <a:ext cx="209350" cy="1003250"/>
            </a:xfrm>
            <a:custGeom>
              <a:rect b="b" l="l" r="r" t="t"/>
              <a:pathLst>
                <a:path extrusionOk="0" h="40130" w="8374">
                  <a:moveTo>
                    <a:pt x="1" y="1"/>
                  </a:moveTo>
                  <a:lnTo>
                    <a:pt x="968" y="5671"/>
                  </a:lnTo>
                  <a:lnTo>
                    <a:pt x="7340" y="40129"/>
                  </a:lnTo>
                  <a:lnTo>
                    <a:pt x="8374" y="40129"/>
                  </a:lnTo>
                  <a:lnTo>
                    <a:pt x="3737" y="567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5"/>
            <p:cNvSpPr/>
            <p:nvPr/>
          </p:nvSpPr>
          <p:spPr>
            <a:xfrm>
              <a:off x="5761775" y="3507950"/>
              <a:ext cx="93425" cy="141800"/>
            </a:xfrm>
            <a:custGeom>
              <a:rect b="b" l="l" r="r" t="t"/>
              <a:pathLst>
                <a:path extrusionOk="0" h="5672" w="3737">
                  <a:moveTo>
                    <a:pt x="1" y="1"/>
                  </a:moveTo>
                  <a:lnTo>
                    <a:pt x="968" y="5671"/>
                  </a:lnTo>
                  <a:lnTo>
                    <a:pt x="3737" y="567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5"/>
            <p:cNvSpPr/>
            <p:nvPr/>
          </p:nvSpPr>
          <p:spPr>
            <a:xfrm>
              <a:off x="4761075" y="2595625"/>
              <a:ext cx="1169200" cy="979075"/>
            </a:xfrm>
            <a:custGeom>
              <a:rect b="b" l="l" r="r" t="t"/>
              <a:pathLst>
                <a:path extrusionOk="0" h="39163" w="46768">
                  <a:moveTo>
                    <a:pt x="23384" y="1"/>
                  </a:moveTo>
                  <a:lnTo>
                    <a:pt x="17513" y="34225"/>
                  </a:lnTo>
                  <a:lnTo>
                    <a:pt x="0" y="34225"/>
                  </a:lnTo>
                  <a:lnTo>
                    <a:pt x="0" y="39162"/>
                  </a:lnTo>
                  <a:lnTo>
                    <a:pt x="46767" y="39162"/>
                  </a:lnTo>
                  <a:lnTo>
                    <a:pt x="4496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5"/>
            <p:cNvSpPr/>
            <p:nvPr/>
          </p:nvSpPr>
          <p:spPr>
            <a:xfrm>
              <a:off x="5825175" y="2595625"/>
              <a:ext cx="105100" cy="979075"/>
            </a:xfrm>
            <a:custGeom>
              <a:rect b="b" l="l" r="r" t="t"/>
              <a:pathLst>
                <a:path extrusionOk="0" h="39163" w="4204">
                  <a:moveTo>
                    <a:pt x="0" y="1"/>
                  </a:moveTo>
                  <a:lnTo>
                    <a:pt x="1668" y="39162"/>
                  </a:lnTo>
                  <a:lnTo>
                    <a:pt x="4203" y="3916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5"/>
            <p:cNvSpPr/>
            <p:nvPr/>
          </p:nvSpPr>
          <p:spPr>
            <a:xfrm>
              <a:off x="4030550" y="3790650"/>
              <a:ext cx="896500" cy="742000"/>
            </a:xfrm>
            <a:custGeom>
              <a:rect b="b" l="l" r="r" t="t"/>
              <a:pathLst>
                <a:path extrusionOk="0" h="29680" w="35860">
                  <a:moveTo>
                    <a:pt x="18080" y="1"/>
                  </a:moveTo>
                  <a:lnTo>
                    <a:pt x="15478" y="14278"/>
                  </a:lnTo>
                  <a:lnTo>
                    <a:pt x="14911" y="17413"/>
                  </a:lnTo>
                  <a:cubicBezTo>
                    <a:pt x="14911" y="17413"/>
                    <a:pt x="3803" y="19815"/>
                    <a:pt x="2569" y="20415"/>
                  </a:cubicBezTo>
                  <a:cubicBezTo>
                    <a:pt x="1368" y="21016"/>
                    <a:pt x="0" y="23518"/>
                    <a:pt x="868" y="24018"/>
                  </a:cubicBezTo>
                  <a:cubicBezTo>
                    <a:pt x="1703" y="24500"/>
                    <a:pt x="26368" y="29679"/>
                    <a:pt x="29223" y="29679"/>
                  </a:cubicBezTo>
                  <a:cubicBezTo>
                    <a:pt x="29334" y="29679"/>
                    <a:pt x="29412" y="29672"/>
                    <a:pt x="29455" y="29655"/>
                  </a:cubicBezTo>
                  <a:cubicBezTo>
                    <a:pt x="29888" y="29489"/>
                    <a:pt x="30923" y="25686"/>
                    <a:pt x="32057" y="21016"/>
                  </a:cubicBezTo>
                  <a:cubicBezTo>
                    <a:pt x="32290" y="20015"/>
                    <a:pt x="32524" y="18981"/>
                    <a:pt x="32791" y="17914"/>
                  </a:cubicBezTo>
                  <a:cubicBezTo>
                    <a:pt x="34358" y="11042"/>
                    <a:pt x="35859" y="3737"/>
                    <a:pt x="35859" y="3737"/>
                  </a:cubicBezTo>
                  <a:lnTo>
                    <a:pt x="18080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5"/>
            <p:cNvSpPr/>
            <p:nvPr/>
          </p:nvSpPr>
          <p:spPr>
            <a:xfrm>
              <a:off x="4030550" y="4245975"/>
              <a:ext cx="790600" cy="286675"/>
            </a:xfrm>
            <a:custGeom>
              <a:rect b="b" l="l" r="r" t="t"/>
              <a:pathLst>
                <a:path extrusionOk="0" h="11467" w="31624">
                  <a:moveTo>
                    <a:pt x="11208" y="1"/>
                  </a:moveTo>
                  <a:lnTo>
                    <a:pt x="11208" y="1"/>
                  </a:lnTo>
                  <a:cubicBezTo>
                    <a:pt x="7839" y="768"/>
                    <a:pt x="3336" y="1835"/>
                    <a:pt x="2569" y="2202"/>
                  </a:cubicBezTo>
                  <a:cubicBezTo>
                    <a:pt x="1368" y="2803"/>
                    <a:pt x="0" y="5305"/>
                    <a:pt x="868" y="5805"/>
                  </a:cubicBezTo>
                  <a:cubicBezTo>
                    <a:pt x="1703" y="6287"/>
                    <a:pt x="26368" y="11466"/>
                    <a:pt x="29223" y="11466"/>
                  </a:cubicBezTo>
                  <a:cubicBezTo>
                    <a:pt x="29334" y="11466"/>
                    <a:pt x="29412" y="11459"/>
                    <a:pt x="29455" y="11442"/>
                  </a:cubicBezTo>
                  <a:cubicBezTo>
                    <a:pt x="29855" y="11309"/>
                    <a:pt x="30689" y="8407"/>
                    <a:pt x="31623" y="4571"/>
                  </a:cubicBezTo>
                  <a:cubicBezTo>
                    <a:pt x="29622" y="4504"/>
                    <a:pt x="23451" y="4204"/>
                    <a:pt x="14111" y="3503"/>
                  </a:cubicBezTo>
                  <a:cubicBezTo>
                    <a:pt x="2802" y="2703"/>
                    <a:pt x="8273" y="701"/>
                    <a:pt x="112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5"/>
            <p:cNvSpPr/>
            <p:nvPr/>
          </p:nvSpPr>
          <p:spPr>
            <a:xfrm>
              <a:off x="4627650" y="4024150"/>
              <a:ext cx="761400" cy="708025"/>
            </a:xfrm>
            <a:custGeom>
              <a:rect b="b" l="l" r="r" t="t"/>
              <a:pathLst>
                <a:path extrusionOk="0" h="28321" w="30456">
                  <a:moveTo>
                    <a:pt x="23584" y="1"/>
                  </a:moveTo>
                  <a:lnTo>
                    <a:pt x="5437" y="868"/>
                  </a:lnTo>
                  <a:lnTo>
                    <a:pt x="12876" y="18280"/>
                  </a:lnTo>
                  <a:cubicBezTo>
                    <a:pt x="12876" y="18280"/>
                    <a:pt x="2735" y="23451"/>
                    <a:pt x="1701" y="24352"/>
                  </a:cubicBezTo>
                  <a:cubicBezTo>
                    <a:pt x="701" y="25219"/>
                    <a:pt x="0" y="28021"/>
                    <a:pt x="968" y="28288"/>
                  </a:cubicBezTo>
                  <a:cubicBezTo>
                    <a:pt x="1050" y="28310"/>
                    <a:pt x="1321" y="28321"/>
                    <a:pt x="1750" y="28321"/>
                  </a:cubicBezTo>
                  <a:cubicBezTo>
                    <a:pt x="6360" y="28321"/>
                    <a:pt x="29139" y="27091"/>
                    <a:pt x="30055" y="26420"/>
                  </a:cubicBezTo>
                  <a:cubicBezTo>
                    <a:pt x="30455" y="26153"/>
                    <a:pt x="29421" y="15278"/>
                    <a:pt x="29121" y="14211"/>
                  </a:cubicBezTo>
                  <a:cubicBezTo>
                    <a:pt x="28154" y="10675"/>
                    <a:pt x="23584" y="1"/>
                    <a:pt x="23584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5"/>
            <p:cNvSpPr/>
            <p:nvPr/>
          </p:nvSpPr>
          <p:spPr>
            <a:xfrm>
              <a:off x="4627650" y="4523675"/>
              <a:ext cx="757225" cy="208500"/>
            </a:xfrm>
            <a:custGeom>
              <a:rect b="b" l="l" r="r" t="t"/>
              <a:pathLst>
                <a:path extrusionOk="0" h="8340" w="30289">
                  <a:moveTo>
                    <a:pt x="29788" y="1"/>
                  </a:moveTo>
                  <a:cubicBezTo>
                    <a:pt x="16505" y="3015"/>
                    <a:pt x="9888" y="3997"/>
                    <a:pt x="6909" y="3997"/>
                  </a:cubicBezTo>
                  <a:cubicBezTo>
                    <a:pt x="2999" y="3997"/>
                    <a:pt x="5359" y="2305"/>
                    <a:pt x="7139" y="1302"/>
                  </a:cubicBezTo>
                  <a:lnTo>
                    <a:pt x="7139" y="1302"/>
                  </a:lnTo>
                  <a:cubicBezTo>
                    <a:pt x="4637" y="2603"/>
                    <a:pt x="2202" y="3970"/>
                    <a:pt x="1701" y="4371"/>
                  </a:cubicBezTo>
                  <a:cubicBezTo>
                    <a:pt x="701" y="5271"/>
                    <a:pt x="0" y="8040"/>
                    <a:pt x="968" y="8307"/>
                  </a:cubicBezTo>
                  <a:cubicBezTo>
                    <a:pt x="1050" y="8329"/>
                    <a:pt x="1322" y="8340"/>
                    <a:pt x="1751" y="8340"/>
                  </a:cubicBezTo>
                  <a:cubicBezTo>
                    <a:pt x="6364" y="8340"/>
                    <a:pt x="29139" y="7113"/>
                    <a:pt x="30055" y="6472"/>
                  </a:cubicBezTo>
                  <a:cubicBezTo>
                    <a:pt x="30288" y="6339"/>
                    <a:pt x="30055" y="3103"/>
                    <a:pt x="297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5"/>
            <p:cNvSpPr/>
            <p:nvPr/>
          </p:nvSpPr>
          <p:spPr>
            <a:xfrm>
              <a:off x="4449175" y="2969225"/>
              <a:ext cx="1409375" cy="1467750"/>
            </a:xfrm>
            <a:custGeom>
              <a:rect b="b" l="l" r="r" t="t"/>
              <a:pathLst>
                <a:path extrusionOk="0" h="58710" w="56375">
                  <a:moveTo>
                    <a:pt x="36694" y="1"/>
                  </a:moveTo>
                  <a:cubicBezTo>
                    <a:pt x="36694" y="1"/>
                    <a:pt x="35459" y="5471"/>
                    <a:pt x="32824" y="5772"/>
                  </a:cubicBezTo>
                  <a:cubicBezTo>
                    <a:pt x="24018" y="6839"/>
                    <a:pt x="9441" y="4537"/>
                    <a:pt x="6138" y="10375"/>
                  </a:cubicBezTo>
                  <a:cubicBezTo>
                    <a:pt x="1" y="21216"/>
                    <a:pt x="17146" y="58710"/>
                    <a:pt x="17146" y="58710"/>
                  </a:cubicBezTo>
                  <a:lnTo>
                    <a:pt x="36960" y="56541"/>
                  </a:lnTo>
                  <a:cubicBezTo>
                    <a:pt x="36960" y="56541"/>
                    <a:pt x="24585" y="22617"/>
                    <a:pt x="25519" y="20482"/>
                  </a:cubicBezTo>
                  <a:cubicBezTo>
                    <a:pt x="25782" y="19908"/>
                    <a:pt x="27020" y="19744"/>
                    <a:pt x="28825" y="19744"/>
                  </a:cubicBezTo>
                  <a:cubicBezTo>
                    <a:pt x="31238" y="19744"/>
                    <a:pt x="34666" y="20037"/>
                    <a:pt x="38136" y="20037"/>
                  </a:cubicBezTo>
                  <a:cubicBezTo>
                    <a:pt x="42929" y="20037"/>
                    <a:pt x="47804" y="19478"/>
                    <a:pt x="50203" y="16813"/>
                  </a:cubicBezTo>
                  <a:cubicBezTo>
                    <a:pt x="56374" y="9941"/>
                    <a:pt x="52405" y="1"/>
                    <a:pt x="5240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5"/>
            <p:cNvSpPr/>
            <p:nvPr/>
          </p:nvSpPr>
          <p:spPr>
            <a:xfrm>
              <a:off x="4740225" y="2969225"/>
              <a:ext cx="1119150" cy="501150"/>
            </a:xfrm>
            <a:custGeom>
              <a:rect b="b" l="l" r="r" t="t"/>
              <a:pathLst>
                <a:path extrusionOk="0" h="20046" w="44766">
                  <a:moveTo>
                    <a:pt x="25052" y="1"/>
                  </a:moveTo>
                  <a:cubicBezTo>
                    <a:pt x="25052" y="1"/>
                    <a:pt x="23817" y="5471"/>
                    <a:pt x="21182" y="5805"/>
                  </a:cubicBezTo>
                  <a:cubicBezTo>
                    <a:pt x="15011" y="6539"/>
                    <a:pt x="5971" y="5605"/>
                    <a:pt x="0" y="7006"/>
                  </a:cubicBezTo>
                  <a:lnTo>
                    <a:pt x="16679" y="19748"/>
                  </a:lnTo>
                  <a:cubicBezTo>
                    <a:pt x="16826" y="19746"/>
                    <a:pt x="16977" y="19744"/>
                    <a:pt x="17133" y="19744"/>
                  </a:cubicBezTo>
                  <a:cubicBezTo>
                    <a:pt x="19554" y="19744"/>
                    <a:pt x="23026" y="20046"/>
                    <a:pt x="26539" y="20046"/>
                  </a:cubicBezTo>
                  <a:cubicBezTo>
                    <a:pt x="31324" y="20046"/>
                    <a:pt x="36183" y="19487"/>
                    <a:pt x="38561" y="16846"/>
                  </a:cubicBezTo>
                  <a:cubicBezTo>
                    <a:pt x="44766" y="9941"/>
                    <a:pt x="40796" y="1"/>
                    <a:pt x="407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5"/>
            <p:cNvSpPr/>
            <p:nvPr/>
          </p:nvSpPr>
          <p:spPr>
            <a:xfrm>
              <a:off x="4857800" y="4281800"/>
              <a:ext cx="440350" cy="46875"/>
            </a:xfrm>
            <a:custGeom>
              <a:rect b="b" l="l" r="r" t="t"/>
              <a:pathLst>
                <a:path extrusionOk="0" h="1875" w="17614">
                  <a:moveTo>
                    <a:pt x="17480" y="1"/>
                  </a:moveTo>
                  <a:cubicBezTo>
                    <a:pt x="15951" y="1"/>
                    <a:pt x="9088" y="675"/>
                    <a:pt x="6872" y="903"/>
                  </a:cubicBezTo>
                  <a:cubicBezTo>
                    <a:pt x="5738" y="1003"/>
                    <a:pt x="601" y="1603"/>
                    <a:pt x="34" y="1770"/>
                  </a:cubicBezTo>
                  <a:cubicBezTo>
                    <a:pt x="1" y="1770"/>
                    <a:pt x="1" y="1837"/>
                    <a:pt x="34" y="1870"/>
                  </a:cubicBezTo>
                  <a:cubicBezTo>
                    <a:pt x="60" y="1873"/>
                    <a:pt x="99" y="1874"/>
                    <a:pt x="149" y="1874"/>
                  </a:cubicBezTo>
                  <a:cubicBezTo>
                    <a:pt x="1305" y="1874"/>
                    <a:pt x="8567" y="1160"/>
                    <a:pt x="10742" y="936"/>
                  </a:cubicBezTo>
                  <a:cubicBezTo>
                    <a:pt x="11876" y="803"/>
                    <a:pt x="16446" y="269"/>
                    <a:pt x="17580" y="35"/>
                  </a:cubicBezTo>
                  <a:cubicBezTo>
                    <a:pt x="17613" y="35"/>
                    <a:pt x="17613" y="2"/>
                    <a:pt x="17580" y="2"/>
                  </a:cubicBezTo>
                  <a:cubicBezTo>
                    <a:pt x="17550" y="1"/>
                    <a:pt x="17517" y="1"/>
                    <a:pt x="174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4999575" y="2998625"/>
              <a:ext cx="743050" cy="1244450"/>
            </a:xfrm>
            <a:custGeom>
              <a:rect b="b" l="l" r="r" t="t"/>
              <a:pathLst>
                <a:path extrusionOk="0" h="49778" w="29722">
                  <a:moveTo>
                    <a:pt x="28754" y="1"/>
                  </a:moveTo>
                  <a:cubicBezTo>
                    <a:pt x="28738" y="1"/>
                    <a:pt x="28721" y="9"/>
                    <a:pt x="28721" y="26"/>
                  </a:cubicBezTo>
                  <a:cubicBezTo>
                    <a:pt x="28754" y="626"/>
                    <a:pt x="28821" y="1227"/>
                    <a:pt x="28821" y="1827"/>
                  </a:cubicBezTo>
                  <a:cubicBezTo>
                    <a:pt x="28954" y="4262"/>
                    <a:pt x="29021" y="6731"/>
                    <a:pt x="28354" y="9099"/>
                  </a:cubicBezTo>
                  <a:cubicBezTo>
                    <a:pt x="27854" y="11067"/>
                    <a:pt x="26753" y="12835"/>
                    <a:pt x="25252" y="14169"/>
                  </a:cubicBezTo>
                  <a:cubicBezTo>
                    <a:pt x="23517" y="15670"/>
                    <a:pt x="21249" y="16137"/>
                    <a:pt x="19014" y="16371"/>
                  </a:cubicBezTo>
                  <a:cubicBezTo>
                    <a:pt x="12076" y="17005"/>
                    <a:pt x="2402" y="16704"/>
                    <a:pt x="1135" y="17338"/>
                  </a:cubicBezTo>
                  <a:cubicBezTo>
                    <a:pt x="0" y="17872"/>
                    <a:pt x="9874" y="47326"/>
                    <a:pt x="10875" y="49728"/>
                  </a:cubicBezTo>
                  <a:cubicBezTo>
                    <a:pt x="10887" y="49763"/>
                    <a:pt x="10918" y="49777"/>
                    <a:pt x="10954" y="49777"/>
                  </a:cubicBezTo>
                  <a:cubicBezTo>
                    <a:pt x="11019" y="49777"/>
                    <a:pt x="11097" y="49726"/>
                    <a:pt x="11075" y="49661"/>
                  </a:cubicBezTo>
                  <a:cubicBezTo>
                    <a:pt x="10875" y="49061"/>
                    <a:pt x="701" y="18105"/>
                    <a:pt x="1368" y="17605"/>
                  </a:cubicBezTo>
                  <a:cubicBezTo>
                    <a:pt x="1902" y="17171"/>
                    <a:pt x="17680" y="17438"/>
                    <a:pt x="21849" y="16337"/>
                  </a:cubicBezTo>
                  <a:cubicBezTo>
                    <a:pt x="23851" y="15837"/>
                    <a:pt x="25652" y="14670"/>
                    <a:pt x="26886" y="13002"/>
                  </a:cubicBezTo>
                  <a:cubicBezTo>
                    <a:pt x="29722" y="9232"/>
                    <a:pt x="29321" y="4396"/>
                    <a:pt x="28788" y="26"/>
                  </a:cubicBezTo>
                  <a:cubicBezTo>
                    <a:pt x="28788" y="9"/>
                    <a:pt x="28771" y="1"/>
                    <a:pt x="287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4488375" y="3144350"/>
              <a:ext cx="295000" cy="1062800"/>
            </a:xfrm>
            <a:custGeom>
              <a:rect b="b" l="l" r="r" t="t"/>
              <a:pathLst>
                <a:path extrusionOk="0" h="42512" w="11800">
                  <a:moveTo>
                    <a:pt x="10074" y="1"/>
                  </a:moveTo>
                  <a:cubicBezTo>
                    <a:pt x="6939" y="568"/>
                    <a:pt x="4804" y="2036"/>
                    <a:pt x="3870" y="4404"/>
                  </a:cubicBezTo>
                  <a:cubicBezTo>
                    <a:pt x="1" y="14211"/>
                    <a:pt x="10475" y="40396"/>
                    <a:pt x="11709" y="42498"/>
                  </a:cubicBezTo>
                  <a:cubicBezTo>
                    <a:pt x="11719" y="42508"/>
                    <a:pt x="11731" y="42512"/>
                    <a:pt x="11743" y="42512"/>
                  </a:cubicBezTo>
                  <a:cubicBezTo>
                    <a:pt x="11773" y="42512"/>
                    <a:pt x="11799" y="42488"/>
                    <a:pt x="11776" y="42465"/>
                  </a:cubicBezTo>
                  <a:cubicBezTo>
                    <a:pt x="11609" y="42064"/>
                    <a:pt x="2736" y="19048"/>
                    <a:pt x="3403" y="8907"/>
                  </a:cubicBezTo>
                  <a:cubicBezTo>
                    <a:pt x="3536" y="6872"/>
                    <a:pt x="3803" y="5371"/>
                    <a:pt x="4304" y="4304"/>
                  </a:cubicBezTo>
                  <a:cubicBezTo>
                    <a:pt x="5371" y="1969"/>
                    <a:pt x="7339" y="868"/>
                    <a:pt x="10074" y="68"/>
                  </a:cubicBezTo>
                  <a:cubicBezTo>
                    <a:pt x="10108" y="68"/>
                    <a:pt x="10108" y="1"/>
                    <a:pt x="100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4405825" y="2948375"/>
              <a:ext cx="1452725" cy="1255925"/>
            </a:xfrm>
            <a:custGeom>
              <a:rect b="b" l="l" r="r" t="t"/>
              <a:pathLst>
                <a:path extrusionOk="0" h="50237" w="58109">
                  <a:moveTo>
                    <a:pt x="32557" y="1"/>
                  </a:moveTo>
                  <a:cubicBezTo>
                    <a:pt x="32557" y="1"/>
                    <a:pt x="32857" y="268"/>
                    <a:pt x="31823" y="1168"/>
                  </a:cubicBezTo>
                  <a:cubicBezTo>
                    <a:pt x="31823" y="1168"/>
                    <a:pt x="26791" y="30"/>
                    <a:pt x="21684" y="30"/>
                  </a:cubicBezTo>
                  <a:cubicBezTo>
                    <a:pt x="18684" y="30"/>
                    <a:pt x="15659" y="422"/>
                    <a:pt x="13610" y="1669"/>
                  </a:cubicBezTo>
                  <a:cubicBezTo>
                    <a:pt x="3669" y="7740"/>
                    <a:pt x="0" y="47035"/>
                    <a:pt x="0" y="47035"/>
                  </a:cubicBezTo>
                  <a:lnTo>
                    <a:pt x="15011" y="50237"/>
                  </a:lnTo>
                  <a:cubicBezTo>
                    <a:pt x="15011" y="50237"/>
                    <a:pt x="3136" y="14845"/>
                    <a:pt x="8706" y="10275"/>
                  </a:cubicBezTo>
                  <a:cubicBezTo>
                    <a:pt x="9547" y="9614"/>
                    <a:pt x="10894" y="9172"/>
                    <a:pt x="12581" y="9172"/>
                  </a:cubicBezTo>
                  <a:cubicBezTo>
                    <a:pt x="14041" y="9172"/>
                    <a:pt x="15755" y="9503"/>
                    <a:pt x="17613" y="10308"/>
                  </a:cubicBezTo>
                  <a:cubicBezTo>
                    <a:pt x="23584" y="12877"/>
                    <a:pt x="30489" y="18147"/>
                    <a:pt x="37027" y="20082"/>
                  </a:cubicBezTo>
                  <a:cubicBezTo>
                    <a:pt x="38778" y="20601"/>
                    <a:pt x="40628" y="20832"/>
                    <a:pt x="42436" y="20832"/>
                  </a:cubicBezTo>
                  <a:cubicBezTo>
                    <a:pt x="46895" y="20832"/>
                    <a:pt x="51091" y="19427"/>
                    <a:pt x="52871" y="17480"/>
                  </a:cubicBezTo>
                  <a:cubicBezTo>
                    <a:pt x="58108" y="11709"/>
                    <a:pt x="54139" y="802"/>
                    <a:pt x="54139" y="802"/>
                  </a:cubicBezTo>
                  <a:lnTo>
                    <a:pt x="3255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5519100" y="2999675"/>
              <a:ext cx="154325" cy="168050"/>
            </a:xfrm>
            <a:custGeom>
              <a:rect b="b" l="l" r="r" t="t"/>
              <a:pathLst>
                <a:path extrusionOk="0" h="6722" w="6173">
                  <a:moveTo>
                    <a:pt x="335" y="0"/>
                  </a:moveTo>
                  <a:cubicBezTo>
                    <a:pt x="318" y="0"/>
                    <a:pt x="301" y="17"/>
                    <a:pt x="301" y="50"/>
                  </a:cubicBezTo>
                  <a:cubicBezTo>
                    <a:pt x="34" y="851"/>
                    <a:pt x="1" y="1718"/>
                    <a:pt x="168" y="2552"/>
                  </a:cubicBezTo>
                  <a:cubicBezTo>
                    <a:pt x="301" y="3353"/>
                    <a:pt x="701" y="4120"/>
                    <a:pt x="1269" y="4720"/>
                  </a:cubicBezTo>
                  <a:cubicBezTo>
                    <a:pt x="2536" y="6021"/>
                    <a:pt x="4337" y="6455"/>
                    <a:pt x="6072" y="6722"/>
                  </a:cubicBezTo>
                  <a:cubicBezTo>
                    <a:pt x="6172" y="6722"/>
                    <a:pt x="6172" y="6588"/>
                    <a:pt x="6105" y="6555"/>
                  </a:cubicBezTo>
                  <a:cubicBezTo>
                    <a:pt x="4538" y="6088"/>
                    <a:pt x="2836" y="5654"/>
                    <a:pt x="1669" y="4454"/>
                  </a:cubicBezTo>
                  <a:cubicBezTo>
                    <a:pt x="1102" y="3920"/>
                    <a:pt x="735" y="3219"/>
                    <a:pt x="568" y="2452"/>
                  </a:cubicBezTo>
                  <a:cubicBezTo>
                    <a:pt x="435" y="1652"/>
                    <a:pt x="368" y="851"/>
                    <a:pt x="368" y="50"/>
                  </a:cubicBezTo>
                  <a:cubicBezTo>
                    <a:pt x="368" y="17"/>
                    <a:pt x="351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5"/>
            <p:cNvSpPr/>
            <p:nvPr/>
          </p:nvSpPr>
          <p:spPr>
            <a:xfrm>
              <a:off x="4510050" y="3171000"/>
              <a:ext cx="315225" cy="1036325"/>
            </a:xfrm>
            <a:custGeom>
              <a:rect b="b" l="l" r="r" t="t"/>
              <a:pathLst>
                <a:path extrusionOk="0" h="41453" w="12609">
                  <a:moveTo>
                    <a:pt x="7764" y="1"/>
                  </a:moveTo>
                  <a:cubicBezTo>
                    <a:pt x="6752" y="1"/>
                    <a:pt x="5761" y="189"/>
                    <a:pt x="4938" y="703"/>
                  </a:cubicBezTo>
                  <a:cubicBezTo>
                    <a:pt x="1602" y="2804"/>
                    <a:pt x="2769" y="10710"/>
                    <a:pt x="2970" y="12378"/>
                  </a:cubicBezTo>
                  <a:cubicBezTo>
                    <a:pt x="4404" y="23252"/>
                    <a:pt x="9941" y="39731"/>
                    <a:pt x="10642" y="41265"/>
                  </a:cubicBezTo>
                  <a:cubicBezTo>
                    <a:pt x="10700" y="41382"/>
                    <a:pt x="10781" y="41453"/>
                    <a:pt x="10825" y="41453"/>
                  </a:cubicBezTo>
                  <a:cubicBezTo>
                    <a:pt x="10857" y="41453"/>
                    <a:pt x="10870" y="41416"/>
                    <a:pt x="10842" y="41332"/>
                  </a:cubicBezTo>
                  <a:cubicBezTo>
                    <a:pt x="6572" y="28289"/>
                    <a:pt x="1" y="4606"/>
                    <a:pt x="4904" y="1136"/>
                  </a:cubicBezTo>
                  <a:cubicBezTo>
                    <a:pt x="5772" y="517"/>
                    <a:pt x="6959" y="301"/>
                    <a:pt x="8163" y="301"/>
                  </a:cubicBezTo>
                  <a:cubicBezTo>
                    <a:pt x="9875" y="301"/>
                    <a:pt x="11623" y="737"/>
                    <a:pt x="12543" y="1070"/>
                  </a:cubicBezTo>
                  <a:cubicBezTo>
                    <a:pt x="12556" y="1076"/>
                    <a:pt x="12567" y="1079"/>
                    <a:pt x="12575" y="1079"/>
                  </a:cubicBezTo>
                  <a:cubicBezTo>
                    <a:pt x="12609" y="1079"/>
                    <a:pt x="12603" y="1036"/>
                    <a:pt x="12576" y="1036"/>
                  </a:cubicBezTo>
                  <a:cubicBezTo>
                    <a:pt x="11463" y="608"/>
                    <a:pt x="9579" y="1"/>
                    <a:pt x="77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5"/>
            <p:cNvSpPr/>
            <p:nvPr/>
          </p:nvSpPr>
          <p:spPr>
            <a:xfrm>
              <a:off x="4446675" y="4024150"/>
              <a:ext cx="297750" cy="71750"/>
            </a:xfrm>
            <a:custGeom>
              <a:rect b="b" l="l" r="r" t="t"/>
              <a:pathLst>
                <a:path extrusionOk="0" h="2870" w="11910">
                  <a:moveTo>
                    <a:pt x="67" y="1"/>
                  </a:moveTo>
                  <a:cubicBezTo>
                    <a:pt x="34" y="1"/>
                    <a:pt x="1" y="67"/>
                    <a:pt x="67" y="101"/>
                  </a:cubicBezTo>
                  <a:cubicBezTo>
                    <a:pt x="501" y="334"/>
                    <a:pt x="6372" y="1735"/>
                    <a:pt x="8073" y="2136"/>
                  </a:cubicBezTo>
                  <a:cubicBezTo>
                    <a:pt x="8940" y="2336"/>
                    <a:pt x="11009" y="2803"/>
                    <a:pt x="11876" y="2869"/>
                  </a:cubicBezTo>
                  <a:cubicBezTo>
                    <a:pt x="11876" y="2869"/>
                    <a:pt x="11909" y="2803"/>
                    <a:pt x="11876" y="2803"/>
                  </a:cubicBezTo>
                  <a:cubicBezTo>
                    <a:pt x="10975" y="2469"/>
                    <a:pt x="6972" y="1435"/>
                    <a:pt x="5271" y="1035"/>
                  </a:cubicBezTo>
                  <a:cubicBezTo>
                    <a:pt x="4404" y="835"/>
                    <a:pt x="534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4651825" y="2986950"/>
              <a:ext cx="1133325" cy="420700"/>
            </a:xfrm>
            <a:custGeom>
              <a:rect b="b" l="l" r="r" t="t"/>
              <a:pathLst>
                <a:path extrusionOk="0" h="16828" w="45333">
                  <a:moveTo>
                    <a:pt x="42781" y="1"/>
                  </a:moveTo>
                  <a:cubicBezTo>
                    <a:pt x="42773" y="1"/>
                    <a:pt x="42764" y="9"/>
                    <a:pt x="42764" y="26"/>
                  </a:cubicBezTo>
                  <a:cubicBezTo>
                    <a:pt x="42798" y="559"/>
                    <a:pt x="44699" y="8398"/>
                    <a:pt x="41430" y="13002"/>
                  </a:cubicBezTo>
                  <a:cubicBezTo>
                    <a:pt x="39442" y="15766"/>
                    <a:pt x="35690" y="16448"/>
                    <a:pt x="32517" y="16448"/>
                  </a:cubicBezTo>
                  <a:cubicBezTo>
                    <a:pt x="32282" y="16448"/>
                    <a:pt x="32051" y="16444"/>
                    <a:pt x="31823" y="16437"/>
                  </a:cubicBezTo>
                  <a:cubicBezTo>
                    <a:pt x="27987" y="16304"/>
                    <a:pt x="24251" y="15103"/>
                    <a:pt x="20749" y="13502"/>
                  </a:cubicBezTo>
                  <a:cubicBezTo>
                    <a:pt x="17213" y="11901"/>
                    <a:pt x="13877" y="9933"/>
                    <a:pt x="10375" y="8332"/>
                  </a:cubicBezTo>
                  <a:cubicBezTo>
                    <a:pt x="8707" y="7498"/>
                    <a:pt x="6939" y="6964"/>
                    <a:pt x="5138" y="6664"/>
                  </a:cubicBezTo>
                  <a:cubicBezTo>
                    <a:pt x="4708" y="6614"/>
                    <a:pt x="4270" y="6587"/>
                    <a:pt x="3831" y="6587"/>
                  </a:cubicBezTo>
                  <a:cubicBezTo>
                    <a:pt x="2498" y="6587"/>
                    <a:pt x="1155" y="6837"/>
                    <a:pt x="1" y="7464"/>
                  </a:cubicBezTo>
                  <a:lnTo>
                    <a:pt x="34" y="7464"/>
                  </a:lnTo>
                  <a:cubicBezTo>
                    <a:pt x="434" y="7298"/>
                    <a:pt x="868" y="7131"/>
                    <a:pt x="1301" y="7031"/>
                  </a:cubicBezTo>
                  <a:cubicBezTo>
                    <a:pt x="2049" y="6841"/>
                    <a:pt x="2794" y="6756"/>
                    <a:pt x="3534" y="6756"/>
                  </a:cubicBezTo>
                  <a:cubicBezTo>
                    <a:pt x="6558" y="6756"/>
                    <a:pt x="9496" y="8166"/>
                    <a:pt x="12176" y="9533"/>
                  </a:cubicBezTo>
                  <a:cubicBezTo>
                    <a:pt x="15678" y="11334"/>
                    <a:pt x="19114" y="13269"/>
                    <a:pt x="22750" y="14736"/>
                  </a:cubicBezTo>
                  <a:cubicBezTo>
                    <a:pt x="25838" y="15960"/>
                    <a:pt x="29181" y="16827"/>
                    <a:pt x="32534" y="16827"/>
                  </a:cubicBezTo>
                  <a:cubicBezTo>
                    <a:pt x="33020" y="16827"/>
                    <a:pt x="33506" y="16809"/>
                    <a:pt x="33991" y="16771"/>
                  </a:cubicBezTo>
                  <a:cubicBezTo>
                    <a:pt x="35626" y="16638"/>
                    <a:pt x="38161" y="16304"/>
                    <a:pt x="39896" y="15036"/>
                  </a:cubicBezTo>
                  <a:cubicBezTo>
                    <a:pt x="42097" y="13469"/>
                    <a:pt x="45333" y="9733"/>
                    <a:pt x="42798" y="26"/>
                  </a:cubicBezTo>
                  <a:cubicBezTo>
                    <a:pt x="42798" y="9"/>
                    <a:pt x="42789" y="1"/>
                    <a:pt x="42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5"/>
            <p:cNvSpPr/>
            <p:nvPr/>
          </p:nvSpPr>
          <p:spPr>
            <a:xfrm>
              <a:off x="5219725" y="1886325"/>
              <a:ext cx="513725" cy="1005375"/>
            </a:xfrm>
            <a:custGeom>
              <a:rect b="b" l="l" r="r" t="t"/>
              <a:pathLst>
                <a:path extrusionOk="0" h="40215" w="20549">
                  <a:moveTo>
                    <a:pt x="7808" y="0"/>
                  </a:moveTo>
                  <a:cubicBezTo>
                    <a:pt x="7025" y="0"/>
                    <a:pt x="6084" y="129"/>
                    <a:pt x="5038" y="520"/>
                  </a:cubicBezTo>
                  <a:cubicBezTo>
                    <a:pt x="3570" y="1053"/>
                    <a:pt x="2402" y="2187"/>
                    <a:pt x="1835" y="3622"/>
                  </a:cubicBezTo>
                  <a:cubicBezTo>
                    <a:pt x="1" y="7892"/>
                    <a:pt x="134" y="13129"/>
                    <a:pt x="67" y="17699"/>
                  </a:cubicBezTo>
                  <a:cubicBezTo>
                    <a:pt x="34" y="22535"/>
                    <a:pt x="34" y="27539"/>
                    <a:pt x="735" y="32342"/>
                  </a:cubicBezTo>
                  <a:cubicBezTo>
                    <a:pt x="1268" y="36112"/>
                    <a:pt x="3003" y="39147"/>
                    <a:pt x="6939" y="39881"/>
                  </a:cubicBezTo>
                  <a:cubicBezTo>
                    <a:pt x="8040" y="40091"/>
                    <a:pt x="9276" y="40214"/>
                    <a:pt x="10547" y="40214"/>
                  </a:cubicBezTo>
                  <a:cubicBezTo>
                    <a:pt x="13512" y="40214"/>
                    <a:pt x="16669" y="39544"/>
                    <a:pt x="18747" y="37746"/>
                  </a:cubicBezTo>
                  <a:cubicBezTo>
                    <a:pt x="20115" y="36579"/>
                    <a:pt x="20549" y="34978"/>
                    <a:pt x="20382" y="33176"/>
                  </a:cubicBezTo>
                  <a:cubicBezTo>
                    <a:pt x="20148" y="30741"/>
                    <a:pt x="17613" y="17298"/>
                    <a:pt x="16846" y="13129"/>
                  </a:cubicBezTo>
                  <a:cubicBezTo>
                    <a:pt x="16379" y="10560"/>
                    <a:pt x="15912" y="7992"/>
                    <a:pt x="15011" y="5523"/>
                  </a:cubicBezTo>
                  <a:cubicBezTo>
                    <a:pt x="13077" y="386"/>
                    <a:pt x="10508" y="553"/>
                    <a:pt x="10141" y="453"/>
                  </a:cubicBezTo>
                  <a:cubicBezTo>
                    <a:pt x="9955" y="349"/>
                    <a:pt x="9096" y="0"/>
                    <a:pt x="78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5"/>
            <p:cNvSpPr/>
            <p:nvPr/>
          </p:nvSpPr>
          <p:spPr>
            <a:xfrm>
              <a:off x="5492425" y="1915150"/>
              <a:ext cx="260200" cy="952450"/>
            </a:xfrm>
            <a:custGeom>
              <a:rect b="b" l="l" r="r" t="t"/>
              <a:pathLst>
                <a:path extrusionOk="0" h="38098" w="10408">
                  <a:moveTo>
                    <a:pt x="67" y="0"/>
                  </a:moveTo>
                  <a:cubicBezTo>
                    <a:pt x="34" y="0"/>
                    <a:pt x="1" y="67"/>
                    <a:pt x="67" y="67"/>
                  </a:cubicBezTo>
                  <a:cubicBezTo>
                    <a:pt x="3503" y="1568"/>
                    <a:pt x="4237" y="5871"/>
                    <a:pt x="5171" y="9107"/>
                  </a:cubicBezTo>
                  <a:cubicBezTo>
                    <a:pt x="6138" y="12509"/>
                    <a:pt x="7072" y="15978"/>
                    <a:pt x="7873" y="19414"/>
                  </a:cubicBezTo>
                  <a:cubicBezTo>
                    <a:pt x="8673" y="22850"/>
                    <a:pt x="9341" y="26319"/>
                    <a:pt x="9841" y="29822"/>
                  </a:cubicBezTo>
                  <a:cubicBezTo>
                    <a:pt x="10108" y="31856"/>
                    <a:pt x="10375" y="33958"/>
                    <a:pt x="8840" y="35626"/>
                  </a:cubicBezTo>
                  <a:cubicBezTo>
                    <a:pt x="7639" y="36927"/>
                    <a:pt x="5971" y="37427"/>
                    <a:pt x="4304" y="37861"/>
                  </a:cubicBezTo>
                  <a:cubicBezTo>
                    <a:pt x="4179" y="37892"/>
                    <a:pt x="4200" y="38098"/>
                    <a:pt x="4339" y="38098"/>
                  </a:cubicBezTo>
                  <a:cubicBezTo>
                    <a:pt x="4349" y="38098"/>
                    <a:pt x="4359" y="38097"/>
                    <a:pt x="4370" y="38094"/>
                  </a:cubicBezTo>
                  <a:cubicBezTo>
                    <a:pt x="7272" y="37494"/>
                    <a:pt x="10241" y="35859"/>
                    <a:pt x="10341" y="32524"/>
                  </a:cubicBezTo>
                  <a:cubicBezTo>
                    <a:pt x="10408" y="30489"/>
                    <a:pt x="9908" y="28387"/>
                    <a:pt x="9574" y="26419"/>
                  </a:cubicBezTo>
                  <a:cubicBezTo>
                    <a:pt x="9207" y="24351"/>
                    <a:pt x="8807" y="22316"/>
                    <a:pt x="8340" y="20282"/>
                  </a:cubicBezTo>
                  <a:cubicBezTo>
                    <a:pt x="7372" y="16012"/>
                    <a:pt x="6238" y="11842"/>
                    <a:pt x="5004" y="7673"/>
                  </a:cubicBezTo>
                  <a:cubicBezTo>
                    <a:pt x="4103" y="4670"/>
                    <a:pt x="3236" y="1301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5"/>
            <p:cNvSpPr/>
            <p:nvPr/>
          </p:nvSpPr>
          <p:spPr>
            <a:xfrm>
              <a:off x="5204725" y="1918475"/>
              <a:ext cx="136775" cy="937600"/>
            </a:xfrm>
            <a:custGeom>
              <a:rect b="b" l="l" r="r" t="t"/>
              <a:pathLst>
                <a:path extrusionOk="0" h="37504" w="5471">
                  <a:moveTo>
                    <a:pt x="5471" y="1"/>
                  </a:moveTo>
                  <a:lnTo>
                    <a:pt x="5471" y="1"/>
                  </a:lnTo>
                  <a:cubicBezTo>
                    <a:pt x="2836" y="868"/>
                    <a:pt x="1635" y="3370"/>
                    <a:pt x="1168" y="5938"/>
                  </a:cubicBezTo>
                  <a:cubicBezTo>
                    <a:pt x="467" y="9641"/>
                    <a:pt x="367" y="13510"/>
                    <a:pt x="234" y="17246"/>
                  </a:cubicBezTo>
                  <a:cubicBezTo>
                    <a:pt x="0" y="21183"/>
                    <a:pt x="67" y="25152"/>
                    <a:pt x="401" y="29122"/>
                  </a:cubicBezTo>
                  <a:cubicBezTo>
                    <a:pt x="701" y="32090"/>
                    <a:pt x="1501" y="35259"/>
                    <a:pt x="3603" y="37494"/>
                  </a:cubicBezTo>
                  <a:cubicBezTo>
                    <a:pt x="3616" y="37501"/>
                    <a:pt x="3628" y="37503"/>
                    <a:pt x="3640" y="37503"/>
                  </a:cubicBezTo>
                  <a:cubicBezTo>
                    <a:pt x="3691" y="37503"/>
                    <a:pt x="3730" y="37455"/>
                    <a:pt x="3703" y="37428"/>
                  </a:cubicBezTo>
                  <a:cubicBezTo>
                    <a:pt x="1535" y="34626"/>
                    <a:pt x="734" y="31423"/>
                    <a:pt x="534" y="27921"/>
                  </a:cubicBezTo>
                  <a:cubicBezTo>
                    <a:pt x="334" y="24718"/>
                    <a:pt x="334" y="21483"/>
                    <a:pt x="434" y="18247"/>
                  </a:cubicBezTo>
                  <a:cubicBezTo>
                    <a:pt x="534" y="14911"/>
                    <a:pt x="734" y="11576"/>
                    <a:pt x="1068" y="8240"/>
                  </a:cubicBezTo>
                  <a:cubicBezTo>
                    <a:pt x="1401" y="5071"/>
                    <a:pt x="2068" y="1268"/>
                    <a:pt x="5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4637525" y="2287200"/>
              <a:ext cx="857200" cy="443600"/>
            </a:xfrm>
            <a:custGeom>
              <a:rect b="b" l="l" r="r" t="t"/>
              <a:pathLst>
                <a:path extrusionOk="0" h="17744" w="34288">
                  <a:moveTo>
                    <a:pt x="7361" y="0"/>
                  </a:moveTo>
                  <a:cubicBezTo>
                    <a:pt x="5792" y="0"/>
                    <a:pt x="1" y="7504"/>
                    <a:pt x="806" y="8535"/>
                  </a:cubicBezTo>
                  <a:cubicBezTo>
                    <a:pt x="1740" y="9736"/>
                    <a:pt x="14949" y="17675"/>
                    <a:pt x="17151" y="17742"/>
                  </a:cubicBezTo>
                  <a:cubicBezTo>
                    <a:pt x="17175" y="17743"/>
                    <a:pt x="17200" y="17743"/>
                    <a:pt x="17225" y="17743"/>
                  </a:cubicBezTo>
                  <a:cubicBezTo>
                    <a:pt x="20003" y="17743"/>
                    <a:pt x="26500" y="12219"/>
                    <a:pt x="31228" y="6400"/>
                  </a:cubicBezTo>
                  <a:cubicBezTo>
                    <a:pt x="33635" y="3409"/>
                    <a:pt x="34288" y="1287"/>
                    <a:pt x="32487" y="1287"/>
                  </a:cubicBezTo>
                  <a:cubicBezTo>
                    <a:pt x="31818" y="1287"/>
                    <a:pt x="30809" y="1580"/>
                    <a:pt x="29426" y="2231"/>
                  </a:cubicBezTo>
                  <a:cubicBezTo>
                    <a:pt x="24056" y="4766"/>
                    <a:pt x="18652" y="7101"/>
                    <a:pt x="18018" y="7201"/>
                  </a:cubicBezTo>
                  <a:cubicBezTo>
                    <a:pt x="18013" y="7202"/>
                    <a:pt x="18008" y="7202"/>
                    <a:pt x="18001" y="7202"/>
                  </a:cubicBezTo>
                  <a:cubicBezTo>
                    <a:pt x="17232" y="7202"/>
                    <a:pt x="9662" y="923"/>
                    <a:pt x="7511" y="29"/>
                  </a:cubicBezTo>
                  <a:cubicBezTo>
                    <a:pt x="7466" y="10"/>
                    <a:pt x="7416" y="0"/>
                    <a:pt x="736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4425000" y="2127775"/>
              <a:ext cx="434500" cy="400325"/>
            </a:xfrm>
            <a:custGeom>
              <a:rect b="b" l="l" r="r" t="t"/>
              <a:pathLst>
                <a:path extrusionOk="0" h="16013" w="17380">
                  <a:moveTo>
                    <a:pt x="7333" y="0"/>
                  </a:moveTo>
                  <a:cubicBezTo>
                    <a:pt x="7257" y="0"/>
                    <a:pt x="7181" y="12"/>
                    <a:pt x="7105" y="35"/>
                  </a:cubicBezTo>
                  <a:cubicBezTo>
                    <a:pt x="6071" y="335"/>
                    <a:pt x="6939" y="1970"/>
                    <a:pt x="6939" y="1970"/>
                  </a:cubicBezTo>
                  <a:cubicBezTo>
                    <a:pt x="6939" y="1970"/>
                    <a:pt x="6179" y="764"/>
                    <a:pt x="5374" y="764"/>
                  </a:cubicBezTo>
                  <a:cubicBezTo>
                    <a:pt x="5194" y="764"/>
                    <a:pt x="5013" y="823"/>
                    <a:pt x="4837" y="969"/>
                  </a:cubicBezTo>
                  <a:cubicBezTo>
                    <a:pt x="3903" y="1736"/>
                    <a:pt x="4770" y="3571"/>
                    <a:pt x="4770" y="3571"/>
                  </a:cubicBezTo>
                  <a:cubicBezTo>
                    <a:pt x="4770" y="3571"/>
                    <a:pt x="3896" y="2592"/>
                    <a:pt x="3085" y="2592"/>
                  </a:cubicBezTo>
                  <a:cubicBezTo>
                    <a:pt x="2869" y="2592"/>
                    <a:pt x="2658" y="2662"/>
                    <a:pt x="2469" y="2837"/>
                  </a:cubicBezTo>
                  <a:cubicBezTo>
                    <a:pt x="1568" y="3704"/>
                    <a:pt x="2569" y="5405"/>
                    <a:pt x="2569" y="5405"/>
                  </a:cubicBezTo>
                  <a:cubicBezTo>
                    <a:pt x="2569" y="5405"/>
                    <a:pt x="2144" y="4965"/>
                    <a:pt x="1612" y="4965"/>
                  </a:cubicBezTo>
                  <a:cubicBezTo>
                    <a:pt x="1355" y="4965"/>
                    <a:pt x="1072" y="5068"/>
                    <a:pt x="801" y="5372"/>
                  </a:cubicBezTo>
                  <a:cubicBezTo>
                    <a:pt x="0" y="6306"/>
                    <a:pt x="2902" y="9875"/>
                    <a:pt x="3970" y="11043"/>
                  </a:cubicBezTo>
                  <a:cubicBezTo>
                    <a:pt x="5071" y="12244"/>
                    <a:pt x="9707" y="15412"/>
                    <a:pt x="10741" y="16013"/>
                  </a:cubicBezTo>
                  <a:lnTo>
                    <a:pt x="17379" y="9175"/>
                  </a:lnTo>
                  <a:cubicBezTo>
                    <a:pt x="17379" y="9175"/>
                    <a:pt x="11275" y="4338"/>
                    <a:pt x="10975" y="4038"/>
                  </a:cubicBezTo>
                  <a:cubicBezTo>
                    <a:pt x="9781" y="2907"/>
                    <a:pt x="8558" y="0"/>
                    <a:pt x="733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4593000" y="2171875"/>
              <a:ext cx="99400" cy="120450"/>
            </a:xfrm>
            <a:custGeom>
              <a:rect b="b" l="l" r="r" t="t"/>
              <a:pathLst>
                <a:path extrusionOk="0" h="4818" w="3976">
                  <a:moveTo>
                    <a:pt x="54" y="1"/>
                  </a:moveTo>
                  <a:cubicBezTo>
                    <a:pt x="21" y="1"/>
                    <a:pt x="1" y="34"/>
                    <a:pt x="19" y="105"/>
                  </a:cubicBezTo>
                  <a:cubicBezTo>
                    <a:pt x="586" y="2641"/>
                    <a:pt x="1786" y="3575"/>
                    <a:pt x="3888" y="4809"/>
                  </a:cubicBezTo>
                  <a:cubicBezTo>
                    <a:pt x="3894" y="4815"/>
                    <a:pt x="3902" y="4818"/>
                    <a:pt x="3910" y="4818"/>
                  </a:cubicBezTo>
                  <a:cubicBezTo>
                    <a:pt x="3942" y="4818"/>
                    <a:pt x="3975" y="4769"/>
                    <a:pt x="3921" y="4742"/>
                  </a:cubicBezTo>
                  <a:cubicBezTo>
                    <a:pt x="1920" y="3274"/>
                    <a:pt x="1086" y="2407"/>
                    <a:pt x="152" y="72"/>
                  </a:cubicBezTo>
                  <a:cubicBezTo>
                    <a:pt x="121" y="26"/>
                    <a:pt x="83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4539000" y="2211250"/>
              <a:ext cx="106175" cy="127800"/>
            </a:xfrm>
            <a:custGeom>
              <a:rect b="b" l="l" r="r" t="t"/>
              <a:pathLst>
                <a:path extrusionOk="0" h="5112" w="4247">
                  <a:moveTo>
                    <a:pt x="71" y="1"/>
                  </a:moveTo>
                  <a:cubicBezTo>
                    <a:pt x="28" y="1"/>
                    <a:pt x="0" y="66"/>
                    <a:pt x="44" y="132"/>
                  </a:cubicBezTo>
                  <a:cubicBezTo>
                    <a:pt x="911" y="2667"/>
                    <a:pt x="2078" y="3634"/>
                    <a:pt x="4213" y="5102"/>
                  </a:cubicBezTo>
                  <a:cubicBezTo>
                    <a:pt x="4220" y="5108"/>
                    <a:pt x="4225" y="5111"/>
                    <a:pt x="4230" y="5111"/>
                  </a:cubicBezTo>
                  <a:cubicBezTo>
                    <a:pt x="4247" y="5111"/>
                    <a:pt x="4247" y="5068"/>
                    <a:pt x="4247" y="5068"/>
                  </a:cubicBezTo>
                  <a:cubicBezTo>
                    <a:pt x="2212" y="3367"/>
                    <a:pt x="1345" y="2400"/>
                    <a:pt x="144" y="65"/>
                  </a:cubicBezTo>
                  <a:cubicBezTo>
                    <a:pt x="121" y="19"/>
                    <a:pt x="94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4488950" y="2263275"/>
              <a:ext cx="114225" cy="120800"/>
            </a:xfrm>
            <a:custGeom>
              <a:rect b="b" l="l" r="r" t="t"/>
              <a:pathLst>
                <a:path extrusionOk="0" h="4832" w="4569">
                  <a:moveTo>
                    <a:pt x="21" y="0"/>
                  </a:moveTo>
                  <a:cubicBezTo>
                    <a:pt x="1" y="0"/>
                    <a:pt x="7" y="44"/>
                    <a:pt x="44" y="119"/>
                  </a:cubicBezTo>
                  <a:cubicBezTo>
                    <a:pt x="978" y="2287"/>
                    <a:pt x="2112" y="3621"/>
                    <a:pt x="4447" y="4822"/>
                  </a:cubicBezTo>
                  <a:cubicBezTo>
                    <a:pt x="4460" y="4828"/>
                    <a:pt x="4473" y="4831"/>
                    <a:pt x="4485" y="4831"/>
                  </a:cubicBezTo>
                  <a:cubicBezTo>
                    <a:pt x="4535" y="4831"/>
                    <a:pt x="4568" y="4782"/>
                    <a:pt x="4514" y="4755"/>
                  </a:cubicBezTo>
                  <a:cubicBezTo>
                    <a:pt x="2346" y="3354"/>
                    <a:pt x="1412" y="2287"/>
                    <a:pt x="111" y="85"/>
                  </a:cubicBezTo>
                  <a:cubicBezTo>
                    <a:pt x="67" y="27"/>
                    <a:pt x="36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4689350" y="2150850"/>
              <a:ext cx="221025" cy="263775"/>
            </a:xfrm>
            <a:custGeom>
              <a:rect b="b" l="l" r="r" t="t"/>
              <a:pathLst>
                <a:path extrusionOk="0" h="10551" w="8841">
                  <a:moveTo>
                    <a:pt x="1459" y="1"/>
                  </a:moveTo>
                  <a:cubicBezTo>
                    <a:pt x="1290" y="1"/>
                    <a:pt x="1157" y="46"/>
                    <a:pt x="1068" y="146"/>
                  </a:cubicBezTo>
                  <a:cubicBezTo>
                    <a:pt x="1" y="1347"/>
                    <a:pt x="2169" y="3882"/>
                    <a:pt x="3370" y="4983"/>
                  </a:cubicBezTo>
                  <a:cubicBezTo>
                    <a:pt x="3370" y="4983"/>
                    <a:pt x="935" y="7718"/>
                    <a:pt x="2102" y="9886"/>
                  </a:cubicBezTo>
                  <a:cubicBezTo>
                    <a:pt x="2352" y="10364"/>
                    <a:pt x="2819" y="10550"/>
                    <a:pt x="3395" y="10550"/>
                  </a:cubicBezTo>
                  <a:cubicBezTo>
                    <a:pt x="5434" y="10550"/>
                    <a:pt x="8840" y="8218"/>
                    <a:pt x="8840" y="8218"/>
                  </a:cubicBezTo>
                  <a:cubicBezTo>
                    <a:pt x="8840" y="8218"/>
                    <a:pt x="7806" y="5216"/>
                    <a:pt x="7072" y="3982"/>
                  </a:cubicBezTo>
                  <a:cubicBezTo>
                    <a:pt x="6390" y="2914"/>
                    <a:pt x="2807" y="1"/>
                    <a:pt x="145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4697700" y="2164500"/>
              <a:ext cx="80900" cy="233850"/>
            </a:xfrm>
            <a:custGeom>
              <a:rect b="b" l="l" r="r" t="t"/>
              <a:pathLst>
                <a:path extrusionOk="0" h="9354" w="3236">
                  <a:moveTo>
                    <a:pt x="534" y="0"/>
                  </a:moveTo>
                  <a:cubicBezTo>
                    <a:pt x="0" y="1835"/>
                    <a:pt x="1635" y="3269"/>
                    <a:pt x="2802" y="4437"/>
                  </a:cubicBezTo>
                  <a:cubicBezTo>
                    <a:pt x="1668" y="5704"/>
                    <a:pt x="867" y="7739"/>
                    <a:pt x="1601" y="9340"/>
                  </a:cubicBezTo>
                  <a:cubicBezTo>
                    <a:pt x="1601" y="9350"/>
                    <a:pt x="1607" y="9354"/>
                    <a:pt x="1615" y="9354"/>
                  </a:cubicBezTo>
                  <a:cubicBezTo>
                    <a:pt x="1635" y="9354"/>
                    <a:pt x="1668" y="9330"/>
                    <a:pt x="1668" y="9307"/>
                  </a:cubicBezTo>
                  <a:cubicBezTo>
                    <a:pt x="1168" y="7739"/>
                    <a:pt x="2168" y="5771"/>
                    <a:pt x="3136" y="4570"/>
                  </a:cubicBezTo>
                  <a:cubicBezTo>
                    <a:pt x="3202" y="4503"/>
                    <a:pt x="3236" y="4370"/>
                    <a:pt x="3169" y="4303"/>
                  </a:cubicBezTo>
                  <a:cubicBezTo>
                    <a:pt x="2068" y="3136"/>
                    <a:pt x="367" y="1801"/>
                    <a:pt x="534" y="34"/>
                  </a:cubicBezTo>
                  <a:cubicBezTo>
                    <a:pt x="534" y="1"/>
                    <a:pt x="534" y="0"/>
                    <a:pt x="5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4731050" y="2317375"/>
              <a:ext cx="772150" cy="420925"/>
            </a:xfrm>
            <a:custGeom>
              <a:rect b="b" l="l" r="r" t="t"/>
              <a:pathLst>
                <a:path extrusionOk="0" h="16837" w="30886">
                  <a:moveTo>
                    <a:pt x="28316" y="0"/>
                  </a:moveTo>
                  <a:cubicBezTo>
                    <a:pt x="27341" y="0"/>
                    <a:pt x="26042" y="389"/>
                    <a:pt x="24852" y="990"/>
                  </a:cubicBezTo>
                  <a:cubicBezTo>
                    <a:pt x="22126" y="2369"/>
                    <a:pt x="15334" y="5442"/>
                    <a:pt x="14306" y="5442"/>
                  </a:cubicBezTo>
                  <a:cubicBezTo>
                    <a:pt x="14265" y="5442"/>
                    <a:pt x="14233" y="5437"/>
                    <a:pt x="14211" y="5427"/>
                  </a:cubicBezTo>
                  <a:cubicBezTo>
                    <a:pt x="13610" y="5160"/>
                    <a:pt x="8206" y="1324"/>
                    <a:pt x="8206" y="1324"/>
                  </a:cubicBezTo>
                  <a:lnTo>
                    <a:pt x="0" y="11498"/>
                  </a:lnTo>
                  <a:cubicBezTo>
                    <a:pt x="0" y="11498"/>
                    <a:pt x="9975" y="16836"/>
                    <a:pt x="13327" y="16836"/>
                  </a:cubicBezTo>
                  <a:cubicBezTo>
                    <a:pt x="13480" y="16836"/>
                    <a:pt x="13620" y="16825"/>
                    <a:pt x="13744" y="16802"/>
                  </a:cubicBezTo>
                  <a:cubicBezTo>
                    <a:pt x="16612" y="16268"/>
                    <a:pt x="20115" y="13799"/>
                    <a:pt x="27187" y="5694"/>
                  </a:cubicBezTo>
                  <a:cubicBezTo>
                    <a:pt x="30885" y="1466"/>
                    <a:pt x="30210" y="0"/>
                    <a:pt x="28316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4731050" y="2317250"/>
              <a:ext cx="754725" cy="421000"/>
            </a:xfrm>
            <a:custGeom>
              <a:rect b="b" l="l" r="r" t="t"/>
              <a:pathLst>
                <a:path extrusionOk="0" h="16840" w="30189">
                  <a:moveTo>
                    <a:pt x="28316" y="1"/>
                  </a:moveTo>
                  <a:cubicBezTo>
                    <a:pt x="27342" y="1"/>
                    <a:pt x="26048" y="387"/>
                    <a:pt x="24852" y="995"/>
                  </a:cubicBezTo>
                  <a:cubicBezTo>
                    <a:pt x="22126" y="2374"/>
                    <a:pt x="15334" y="5447"/>
                    <a:pt x="14306" y="5447"/>
                  </a:cubicBezTo>
                  <a:cubicBezTo>
                    <a:pt x="14265" y="5447"/>
                    <a:pt x="14233" y="5442"/>
                    <a:pt x="14211" y="5432"/>
                  </a:cubicBezTo>
                  <a:cubicBezTo>
                    <a:pt x="13610" y="5165"/>
                    <a:pt x="8240" y="1329"/>
                    <a:pt x="8240" y="1329"/>
                  </a:cubicBezTo>
                  <a:lnTo>
                    <a:pt x="0" y="11503"/>
                  </a:lnTo>
                  <a:cubicBezTo>
                    <a:pt x="0" y="11503"/>
                    <a:pt x="9874" y="16807"/>
                    <a:pt x="13277" y="16840"/>
                  </a:cubicBezTo>
                  <a:cubicBezTo>
                    <a:pt x="13443" y="16840"/>
                    <a:pt x="13577" y="16840"/>
                    <a:pt x="13744" y="16807"/>
                  </a:cubicBezTo>
                  <a:cubicBezTo>
                    <a:pt x="16579" y="16273"/>
                    <a:pt x="20115" y="13804"/>
                    <a:pt x="27187" y="5699"/>
                  </a:cubicBezTo>
                  <a:cubicBezTo>
                    <a:pt x="29655" y="2863"/>
                    <a:pt x="30189" y="1262"/>
                    <a:pt x="29688" y="528"/>
                  </a:cubicBezTo>
                  <a:cubicBezTo>
                    <a:pt x="29440" y="162"/>
                    <a:pt x="28945" y="1"/>
                    <a:pt x="28316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4795250" y="2396600"/>
              <a:ext cx="185800" cy="227750"/>
            </a:xfrm>
            <a:custGeom>
              <a:rect b="b" l="l" r="r" t="t"/>
              <a:pathLst>
                <a:path extrusionOk="0" h="9110" w="7432">
                  <a:moveTo>
                    <a:pt x="7323" y="1"/>
                  </a:moveTo>
                  <a:cubicBezTo>
                    <a:pt x="7306" y="1"/>
                    <a:pt x="7288" y="7"/>
                    <a:pt x="7273" y="23"/>
                  </a:cubicBezTo>
                  <a:cubicBezTo>
                    <a:pt x="6005" y="1491"/>
                    <a:pt x="4804" y="2992"/>
                    <a:pt x="3570" y="4493"/>
                  </a:cubicBezTo>
                  <a:cubicBezTo>
                    <a:pt x="2970" y="5227"/>
                    <a:pt x="2403" y="5927"/>
                    <a:pt x="1802" y="6694"/>
                  </a:cubicBezTo>
                  <a:cubicBezTo>
                    <a:pt x="1202" y="7495"/>
                    <a:pt x="635" y="8295"/>
                    <a:pt x="1" y="9063"/>
                  </a:cubicBezTo>
                  <a:cubicBezTo>
                    <a:pt x="1" y="9086"/>
                    <a:pt x="18" y="9110"/>
                    <a:pt x="39" y="9110"/>
                  </a:cubicBezTo>
                  <a:cubicBezTo>
                    <a:pt x="48" y="9110"/>
                    <a:pt x="58" y="9106"/>
                    <a:pt x="68" y="9096"/>
                  </a:cubicBezTo>
                  <a:cubicBezTo>
                    <a:pt x="701" y="8362"/>
                    <a:pt x="1435" y="7628"/>
                    <a:pt x="2069" y="6894"/>
                  </a:cubicBezTo>
                  <a:cubicBezTo>
                    <a:pt x="2670" y="6194"/>
                    <a:pt x="3270" y="5460"/>
                    <a:pt x="3870" y="4726"/>
                  </a:cubicBezTo>
                  <a:cubicBezTo>
                    <a:pt x="5105" y="3225"/>
                    <a:pt x="6272" y="1724"/>
                    <a:pt x="7406" y="123"/>
                  </a:cubicBezTo>
                  <a:cubicBezTo>
                    <a:pt x="7432" y="72"/>
                    <a:pt x="7379" y="1"/>
                    <a:pt x="73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5175525" y="2315250"/>
              <a:ext cx="607975" cy="650675"/>
            </a:xfrm>
            <a:custGeom>
              <a:rect b="b" l="l" r="r" t="t"/>
              <a:pathLst>
                <a:path extrusionOk="0" h="26027" w="24319">
                  <a:moveTo>
                    <a:pt x="10787" y="1"/>
                  </a:moveTo>
                  <a:cubicBezTo>
                    <a:pt x="9479" y="1"/>
                    <a:pt x="8241" y="534"/>
                    <a:pt x="7239" y="1476"/>
                  </a:cubicBezTo>
                  <a:cubicBezTo>
                    <a:pt x="6672" y="1976"/>
                    <a:pt x="1502" y="10682"/>
                    <a:pt x="701" y="13884"/>
                  </a:cubicBezTo>
                  <a:cubicBezTo>
                    <a:pt x="1" y="16720"/>
                    <a:pt x="2036" y="19822"/>
                    <a:pt x="2036" y="19822"/>
                  </a:cubicBezTo>
                  <a:lnTo>
                    <a:pt x="1769" y="25326"/>
                  </a:lnTo>
                  <a:cubicBezTo>
                    <a:pt x="1769" y="25326"/>
                    <a:pt x="8273" y="26026"/>
                    <a:pt x="24318" y="26026"/>
                  </a:cubicBezTo>
                  <a:cubicBezTo>
                    <a:pt x="24318" y="26026"/>
                    <a:pt x="20949" y="8881"/>
                    <a:pt x="15512" y="2510"/>
                  </a:cubicBezTo>
                  <a:cubicBezTo>
                    <a:pt x="14022" y="765"/>
                    <a:pt x="12353" y="1"/>
                    <a:pt x="10787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5290625" y="2397150"/>
              <a:ext cx="92575" cy="558775"/>
            </a:xfrm>
            <a:custGeom>
              <a:rect b="b" l="l" r="r" t="t"/>
              <a:pathLst>
                <a:path extrusionOk="0" h="22351" w="3703">
                  <a:moveTo>
                    <a:pt x="3703" y="1"/>
                  </a:moveTo>
                  <a:lnTo>
                    <a:pt x="3703" y="1"/>
                  </a:lnTo>
                  <a:cubicBezTo>
                    <a:pt x="3136" y="1335"/>
                    <a:pt x="2569" y="2669"/>
                    <a:pt x="2102" y="4037"/>
                  </a:cubicBezTo>
                  <a:cubicBezTo>
                    <a:pt x="1601" y="5405"/>
                    <a:pt x="1134" y="6772"/>
                    <a:pt x="701" y="8173"/>
                  </a:cubicBezTo>
                  <a:cubicBezTo>
                    <a:pt x="500" y="8874"/>
                    <a:pt x="334" y="9574"/>
                    <a:pt x="167" y="10308"/>
                  </a:cubicBezTo>
                  <a:cubicBezTo>
                    <a:pt x="0" y="11042"/>
                    <a:pt x="0" y="11809"/>
                    <a:pt x="100" y="12543"/>
                  </a:cubicBezTo>
                  <a:cubicBezTo>
                    <a:pt x="396" y="13989"/>
                    <a:pt x="951" y="15339"/>
                    <a:pt x="1733" y="16559"/>
                  </a:cubicBezTo>
                  <a:lnTo>
                    <a:pt x="1733" y="16559"/>
                  </a:lnTo>
                  <a:cubicBezTo>
                    <a:pt x="1701" y="17511"/>
                    <a:pt x="1701" y="18463"/>
                    <a:pt x="1668" y="19415"/>
                  </a:cubicBezTo>
                  <a:lnTo>
                    <a:pt x="1668" y="22350"/>
                  </a:lnTo>
                  <a:cubicBezTo>
                    <a:pt x="1768" y="21349"/>
                    <a:pt x="1868" y="20415"/>
                    <a:pt x="1935" y="19415"/>
                  </a:cubicBezTo>
                  <a:cubicBezTo>
                    <a:pt x="2002" y="18447"/>
                    <a:pt x="2068" y="17480"/>
                    <a:pt x="2135" y="16513"/>
                  </a:cubicBezTo>
                  <a:lnTo>
                    <a:pt x="2135" y="16446"/>
                  </a:lnTo>
                  <a:lnTo>
                    <a:pt x="2102" y="16413"/>
                  </a:lnTo>
                  <a:cubicBezTo>
                    <a:pt x="1334" y="15212"/>
                    <a:pt x="801" y="13877"/>
                    <a:pt x="567" y="12476"/>
                  </a:cubicBezTo>
                  <a:cubicBezTo>
                    <a:pt x="267" y="11075"/>
                    <a:pt x="734" y="9674"/>
                    <a:pt x="1101" y="8307"/>
                  </a:cubicBezTo>
                  <a:cubicBezTo>
                    <a:pt x="1501" y="6906"/>
                    <a:pt x="1901" y="5505"/>
                    <a:pt x="2368" y="4137"/>
                  </a:cubicBezTo>
                  <a:lnTo>
                    <a:pt x="37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5303950" y="2525575"/>
              <a:ext cx="17550" cy="18475"/>
            </a:xfrm>
            <a:custGeom>
              <a:rect b="b" l="l" r="r" t="t"/>
              <a:pathLst>
                <a:path extrusionOk="0" h="739" w="702">
                  <a:moveTo>
                    <a:pt x="401" y="1"/>
                  </a:moveTo>
                  <a:cubicBezTo>
                    <a:pt x="201" y="1"/>
                    <a:pt x="34" y="134"/>
                    <a:pt x="34" y="334"/>
                  </a:cubicBezTo>
                  <a:cubicBezTo>
                    <a:pt x="1" y="501"/>
                    <a:pt x="134" y="701"/>
                    <a:pt x="334" y="735"/>
                  </a:cubicBezTo>
                  <a:cubicBezTo>
                    <a:pt x="349" y="738"/>
                    <a:pt x="363" y="739"/>
                    <a:pt x="378" y="739"/>
                  </a:cubicBezTo>
                  <a:cubicBezTo>
                    <a:pt x="529" y="739"/>
                    <a:pt x="668" y="587"/>
                    <a:pt x="668" y="434"/>
                  </a:cubicBezTo>
                  <a:cubicBezTo>
                    <a:pt x="701" y="234"/>
                    <a:pt x="601" y="34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5272275" y="2626500"/>
              <a:ext cx="17525" cy="18475"/>
            </a:xfrm>
            <a:custGeom>
              <a:rect b="b" l="l" r="r" t="t"/>
              <a:pathLst>
                <a:path extrusionOk="0" h="739" w="701">
                  <a:moveTo>
                    <a:pt x="401" y="0"/>
                  </a:moveTo>
                  <a:cubicBezTo>
                    <a:pt x="200" y="0"/>
                    <a:pt x="34" y="133"/>
                    <a:pt x="34" y="334"/>
                  </a:cubicBezTo>
                  <a:cubicBezTo>
                    <a:pt x="0" y="500"/>
                    <a:pt x="134" y="701"/>
                    <a:pt x="300" y="734"/>
                  </a:cubicBezTo>
                  <a:cubicBezTo>
                    <a:pt x="318" y="737"/>
                    <a:pt x="335" y="738"/>
                    <a:pt x="352" y="738"/>
                  </a:cubicBezTo>
                  <a:cubicBezTo>
                    <a:pt x="528" y="738"/>
                    <a:pt x="667" y="586"/>
                    <a:pt x="667" y="434"/>
                  </a:cubicBezTo>
                  <a:cubicBezTo>
                    <a:pt x="701" y="234"/>
                    <a:pt x="567" y="33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5272275" y="2728100"/>
              <a:ext cx="17525" cy="18500"/>
            </a:xfrm>
            <a:custGeom>
              <a:rect b="b" l="l" r="r" t="t"/>
              <a:pathLst>
                <a:path extrusionOk="0" h="740" w="701">
                  <a:moveTo>
                    <a:pt x="340" y="1"/>
                  </a:moveTo>
                  <a:cubicBezTo>
                    <a:pt x="168" y="1"/>
                    <a:pt x="34" y="126"/>
                    <a:pt x="34" y="306"/>
                  </a:cubicBezTo>
                  <a:cubicBezTo>
                    <a:pt x="0" y="506"/>
                    <a:pt x="100" y="673"/>
                    <a:pt x="300" y="739"/>
                  </a:cubicBezTo>
                  <a:cubicBezTo>
                    <a:pt x="501" y="739"/>
                    <a:pt x="667" y="606"/>
                    <a:pt x="667" y="406"/>
                  </a:cubicBezTo>
                  <a:cubicBezTo>
                    <a:pt x="701" y="239"/>
                    <a:pt x="567" y="39"/>
                    <a:pt x="401" y="6"/>
                  </a:cubicBezTo>
                  <a:cubicBezTo>
                    <a:pt x="380" y="2"/>
                    <a:pt x="360" y="1"/>
                    <a:pt x="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5303950" y="2810650"/>
              <a:ext cx="18375" cy="18500"/>
            </a:xfrm>
            <a:custGeom>
              <a:rect b="b" l="l" r="r" t="t"/>
              <a:pathLst>
                <a:path extrusionOk="0" h="740" w="735">
                  <a:moveTo>
                    <a:pt x="340" y="1"/>
                  </a:moveTo>
                  <a:cubicBezTo>
                    <a:pt x="168" y="1"/>
                    <a:pt x="34" y="127"/>
                    <a:pt x="34" y="306"/>
                  </a:cubicBezTo>
                  <a:cubicBezTo>
                    <a:pt x="1" y="506"/>
                    <a:pt x="134" y="673"/>
                    <a:pt x="334" y="740"/>
                  </a:cubicBezTo>
                  <a:cubicBezTo>
                    <a:pt x="501" y="740"/>
                    <a:pt x="668" y="606"/>
                    <a:pt x="668" y="406"/>
                  </a:cubicBezTo>
                  <a:cubicBezTo>
                    <a:pt x="735" y="206"/>
                    <a:pt x="601" y="39"/>
                    <a:pt x="401" y="6"/>
                  </a:cubicBezTo>
                  <a:cubicBezTo>
                    <a:pt x="380" y="3"/>
                    <a:pt x="360" y="1"/>
                    <a:pt x="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5297275" y="2902400"/>
              <a:ext cx="17550" cy="18500"/>
            </a:xfrm>
            <a:custGeom>
              <a:rect b="b" l="l" r="r" t="t"/>
              <a:pathLst>
                <a:path extrusionOk="0" h="740" w="702">
                  <a:moveTo>
                    <a:pt x="341" y="0"/>
                  </a:moveTo>
                  <a:cubicBezTo>
                    <a:pt x="168" y="0"/>
                    <a:pt x="34" y="126"/>
                    <a:pt x="34" y="306"/>
                  </a:cubicBezTo>
                  <a:cubicBezTo>
                    <a:pt x="1" y="506"/>
                    <a:pt x="134" y="706"/>
                    <a:pt x="335" y="739"/>
                  </a:cubicBezTo>
                  <a:cubicBezTo>
                    <a:pt x="501" y="739"/>
                    <a:pt x="668" y="606"/>
                    <a:pt x="668" y="406"/>
                  </a:cubicBezTo>
                  <a:cubicBezTo>
                    <a:pt x="701" y="239"/>
                    <a:pt x="601" y="39"/>
                    <a:pt x="401" y="5"/>
                  </a:cubicBezTo>
                  <a:cubicBezTo>
                    <a:pt x="381" y="2"/>
                    <a:pt x="360" y="0"/>
                    <a:pt x="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5188050" y="2482225"/>
              <a:ext cx="88425" cy="199450"/>
            </a:xfrm>
            <a:custGeom>
              <a:rect b="b" l="l" r="r" t="t"/>
              <a:pathLst>
                <a:path extrusionOk="0" h="7978" w="3537">
                  <a:moveTo>
                    <a:pt x="3503" y="0"/>
                  </a:moveTo>
                  <a:cubicBezTo>
                    <a:pt x="2969" y="901"/>
                    <a:pt x="2469" y="1868"/>
                    <a:pt x="1968" y="2802"/>
                  </a:cubicBezTo>
                  <a:cubicBezTo>
                    <a:pt x="2068" y="2369"/>
                    <a:pt x="2235" y="1902"/>
                    <a:pt x="2369" y="1468"/>
                  </a:cubicBezTo>
                  <a:cubicBezTo>
                    <a:pt x="2369" y="1451"/>
                    <a:pt x="2360" y="1443"/>
                    <a:pt x="2348" y="1443"/>
                  </a:cubicBezTo>
                  <a:cubicBezTo>
                    <a:pt x="2335" y="1443"/>
                    <a:pt x="2319" y="1451"/>
                    <a:pt x="2302" y="1468"/>
                  </a:cubicBezTo>
                  <a:cubicBezTo>
                    <a:pt x="2068" y="1968"/>
                    <a:pt x="1868" y="2535"/>
                    <a:pt x="1801" y="3136"/>
                  </a:cubicBezTo>
                  <a:cubicBezTo>
                    <a:pt x="1635" y="3436"/>
                    <a:pt x="1468" y="3736"/>
                    <a:pt x="1301" y="4036"/>
                  </a:cubicBezTo>
                  <a:cubicBezTo>
                    <a:pt x="1001" y="4670"/>
                    <a:pt x="667" y="5304"/>
                    <a:pt x="434" y="5938"/>
                  </a:cubicBezTo>
                  <a:cubicBezTo>
                    <a:pt x="167" y="6572"/>
                    <a:pt x="34" y="7239"/>
                    <a:pt x="0" y="7939"/>
                  </a:cubicBezTo>
                  <a:cubicBezTo>
                    <a:pt x="0" y="7959"/>
                    <a:pt x="22" y="7978"/>
                    <a:pt x="41" y="7978"/>
                  </a:cubicBezTo>
                  <a:cubicBezTo>
                    <a:pt x="55" y="7978"/>
                    <a:pt x="67" y="7967"/>
                    <a:pt x="67" y="7939"/>
                  </a:cubicBezTo>
                  <a:cubicBezTo>
                    <a:pt x="200" y="7239"/>
                    <a:pt x="400" y="6572"/>
                    <a:pt x="734" y="5938"/>
                  </a:cubicBezTo>
                  <a:cubicBezTo>
                    <a:pt x="1001" y="5304"/>
                    <a:pt x="1334" y="4670"/>
                    <a:pt x="1635" y="4036"/>
                  </a:cubicBezTo>
                  <a:cubicBezTo>
                    <a:pt x="2268" y="2702"/>
                    <a:pt x="2936" y="1368"/>
                    <a:pt x="3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5167600" y="2343875"/>
              <a:ext cx="648425" cy="768925"/>
            </a:xfrm>
            <a:custGeom>
              <a:rect b="b" l="l" r="r" t="t"/>
              <a:pathLst>
                <a:path extrusionOk="0" h="30757" w="25937">
                  <a:moveTo>
                    <a:pt x="13560" y="1"/>
                  </a:moveTo>
                  <a:cubicBezTo>
                    <a:pt x="12768" y="1"/>
                    <a:pt x="12170" y="962"/>
                    <a:pt x="12326" y="3900"/>
                  </a:cubicBezTo>
                  <a:cubicBezTo>
                    <a:pt x="12560" y="8737"/>
                    <a:pt x="14628" y="16942"/>
                    <a:pt x="14428" y="17376"/>
                  </a:cubicBezTo>
                  <a:cubicBezTo>
                    <a:pt x="14094" y="18077"/>
                    <a:pt x="3520" y="20011"/>
                    <a:pt x="1285" y="21012"/>
                  </a:cubicBezTo>
                  <a:cubicBezTo>
                    <a:pt x="0" y="21572"/>
                    <a:pt x="4638" y="30757"/>
                    <a:pt x="6006" y="30757"/>
                  </a:cubicBezTo>
                  <a:cubicBezTo>
                    <a:pt x="6023" y="30757"/>
                    <a:pt x="6039" y="30755"/>
                    <a:pt x="6055" y="30752"/>
                  </a:cubicBezTo>
                  <a:cubicBezTo>
                    <a:pt x="10058" y="30018"/>
                    <a:pt x="21766" y="27817"/>
                    <a:pt x="23868" y="24348"/>
                  </a:cubicBezTo>
                  <a:cubicBezTo>
                    <a:pt x="25936" y="20879"/>
                    <a:pt x="19732" y="8336"/>
                    <a:pt x="16196" y="2232"/>
                  </a:cubicBezTo>
                  <a:cubicBezTo>
                    <a:pt x="15611" y="1239"/>
                    <a:pt x="14460" y="1"/>
                    <a:pt x="1356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4751900" y="2859150"/>
              <a:ext cx="597950" cy="355825"/>
            </a:xfrm>
            <a:custGeom>
              <a:rect b="b" l="l" r="r" t="t"/>
              <a:pathLst>
                <a:path extrusionOk="0" h="14233" w="23918">
                  <a:moveTo>
                    <a:pt x="19081" y="1"/>
                  </a:moveTo>
                  <a:cubicBezTo>
                    <a:pt x="19081" y="1"/>
                    <a:pt x="14911" y="568"/>
                    <a:pt x="12209" y="1102"/>
                  </a:cubicBezTo>
                  <a:cubicBezTo>
                    <a:pt x="10708" y="1368"/>
                    <a:pt x="8173" y="2069"/>
                    <a:pt x="7172" y="2803"/>
                  </a:cubicBezTo>
                  <a:cubicBezTo>
                    <a:pt x="5671" y="3870"/>
                    <a:pt x="0" y="9274"/>
                    <a:pt x="1301" y="10675"/>
                  </a:cubicBezTo>
                  <a:cubicBezTo>
                    <a:pt x="1427" y="10811"/>
                    <a:pt x="1587" y="10872"/>
                    <a:pt x="1774" y="10872"/>
                  </a:cubicBezTo>
                  <a:cubicBezTo>
                    <a:pt x="2703" y="10872"/>
                    <a:pt x="4281" y="9374"/>
                    <a:pt x="5402" y="8168"/>
                  </a:cubicBezTo>
                  <a:lnTo>
                    <a:pt x="5402" y="8168"/>
                  </a:lnTo>
                  <a:cubicBezTo>
                    <a:pt x="4140" y="9729"/>
                    <a:pt x="2564" y="12061"/>
                    <a:pt x="3636" y="12877"/>
                  </a:cubicBezTo>
                  <a:cubicBezTo>
                    <a:pt x="3782" y="12988"/>
                    <a:pt x="3947" y="13038"/>
                    <a:pt x="4125" y="13038"/>
                  </a:cubicBezTo>
                  <a:cubicBezTo>
                    <a:pt x="4803" y="13038"/>
                    <a:pt x="5684" y="12302"/>
                    <a:pt x="6527" y="11369"/>
                  </a:cubicBezTo>
                  <a:lnTo>
                    <a:pt x="6527" y="11369"/>
                  </a:lnTo>
                  <a:cubicBezTo>
                    <a:pt x="5979" y="12427"/>
                    <a:pt x="5772" y="13392"/>
                    <a:pt x="6505" y="13777"/>
                  </a:cubicBezTo>
                  <a:cubicBezTo>
                    <a:pt x="6597" y="13825"/>
                    <a:pt x="6698" y="13847"/>
                    <a:pt x="6807" y="13847"/>
                  </a:cubicBezTo>
                  <a:cubicBezTo>
                    <a:pt x="7585" y="13847"/>
                    <a:pt x="8777" y="12712"/>
                    <a:pt x="9816" y="11515"/>
                  </a:cubicBezTo>
                  <a:lnTo>
                    <a:pt x="9816" y="11515"/>
                  </a:lnTo>
                  <a:cubicBezTo>
                    <a:pt x="9117" y="12619"/>
                    <a:pt x="8671" y="13724"/>
                    <a:pt x="9340" y="14111"/>
                  </a:cubicBezTo>
                  <a:cubicBezTo>
                    <a:pt x="9479" y="14195"/>
                    <a:pt x="9636" y="14233"/>
                    <a:pt x="9807" y="14233"/>
                  </a:cubicBezTo>
                  <a:cubicBezTo>
                    <a:pt x="11610" y="14233"/>
                    <a:pt x="14978" y="9975"/>
                    <a:pt x="14978" y="9975"/>
                  </a:cubicBezTo>
                  <a:cubicBezTo>
                    <a:pt x="16588" y="10590"/>
                    <a:pt x="17966" y="10820"/>
                    <a:pt x="19154" y="10820"/>
                  </a:cubicBezTo>
                  <a:cubicBezTo>
                    <a:pt x="20994" y="10820"/>
                    <a:pt x="22376" y="10268"/>
                    <a:pt x="23450" y="9741"/>
                  </a:cubicBezTo>
                  <a:cubicBezTo>
                    <a:pt x="23917" y="9508"/>
                    <a:pt x="19081" y="1"/>
                    <a:pt x="19081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4838625" y="2980550"/>
              <a:ext cx="120675" cy="158825"/>
            </a:xfrm>
            <a:custGeom>
              <a:rect b="b" l="l" r="r" t="t"/>
              <a:pathLst>
                <a:path extrusionOk="0" h="6353" w="4827">
                  <a:moveTo>
                    <a:pt x="4811" y="0"/>
                  </a:moveTo>
                  <a:cubicBezTo>
                    <a:pt x="4808" y="0"/>
                    <a:pt x="4804" y="4"/>
                    <a:pt x="4804" y="15"/>
                  </a:cubicBezTo>
                  <a:cubicBezTo>
                    <a:pt x="4826" y="15"/>
                    <a:pt x="4819" y="0"/>
                    <a:pt x="4811" y="0"/>
                  </a:cubicBezTo>
                  <a:close/>
                  <a:moveTo>
                    <a:pt x="4804" y="15"/>
                  </a:moveTo>
                  <a:lnTo>
                    <a:pt x="4804" y="15"/>
                  </a:lnTo>
                  <a:cubicBezTo>
                    <a:pt x="4204" y="549"/>
                    <a:pt x="3603" y="1116"/>
                    <a:pt x="3103" y="1749"/>
                  </a:cubicBezTo>
                  <a:cubicBezTo>
                    <a:pt x="2569" y="2350"/>
                    <a:pt x="2035" y="2984"/>
                    <a:pt x="1568" y="3651"/>
                  </a:cubicBezTo>
                  <a:cubicBezTo>
                    <a:pt x="935" y="4485"/>
                    <a:pt x="401" y="5385"/>
                    <a:pt x="1" y="6353"/>
                  </a:cubicBezTo>
                  <a:cubicBezTo>
                    <a:pt x="868" y="4685"/>
                    <a:pt x="2736" y="2483"/>
                    <a:pt x="3270" y="1883"/>
                  </a:cubicBezTo>
                  <a:cubicBezTo>
                    <a:pt x="3803" y="1249"/>
                    <a:pt x="4304" y="615"/>
                    <a:pt x="4804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4914100" y="3027250"/>
              <a:ext cx="101075" cy="117550"/>
            </a:xfrm>
            <a:custGeom>
              <a:rect b="b" l="l" r="r" t="t"/>
              <a:pathLst>
                <a:path extrusionOk="0" h="4702" w="4043">
                  <a:moveTo>
                    <a:pt x="4027" y="0"/>
                  </a:moveTo>
                  <a:cubicBezTo>
                    <a:pt x="4024" y="0"/>
                    <a:pt x="4020" y="4"/>
                    <a:pt x="4020" y="15"/>
                  </a:cubicBezTo>
                  <a:cubicBezTo>
                    <a:pt x="4042" y="15"/>
                    <a:pt x="4035" y="0"/>
                    <a:pt x="4027" y="0"/>
                  </a:cubicBezTo>
                  <a:close/>
                  <a:moveTo>
                    <a:pt x="4020" y="15"/>
                  </a:moveTo>
                  <a:lnTo>
                    <a:pt x="4020" y="15"/>
                  </a:lnTo>
                  <a:cubicBezTo>
                    <a:pt x="3286" y="749"/>
                    <a:pt x="2552" y="1483"/>
                    <a:pt x="1885" y="2250"/>
                  </a:cubicBezTo>
                  <a:cubicBezTo>
                    <a:pt x="1218" y="3017"/>
                    <a:pt x="651" y="3818"/>
                    <a:pt x="17" y="4652"/>
                  </a:cubicBezTo>
                  <a:cubicBezTo>
                    <a:pt x="0" y="4685"/>
                    <a:pt x="0" y="4702"/>
                    <a:pt x="13" y="4702"/>
                  </a:cubicBezTo>
                  <a:cubicBezTo>
                    <a:pt x="25" y="4702"/>
                    <a:pt x="50" y="4685"/>
                    <a:pt x="84" y="4652"/>
                  </a:cubicBezTo>
                  <a:cubicBezTo>
                    <a:pt x="718" y="3851"/>
                    <a:pt x="1385" y="3150"/>
                    <a:pt x="2052" y="2383"/>
                  </a:cubicBezTo>
                  <a:cubicBezTo>
                    <a:pt x="2719" y="1583"/>
                    <a:pt x="3353" y="782"/>
                    <a:pt x="4020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4994575" y="3058475"/>
              <a:ext cx="76750" cy="93825"/>
            </a:xfrm>
            <a:custGeom>
              <a:rect b="b" l="l" r="r" t="t"/>
              <a:pathLst>
                <a:path extrusionOk="0" h="3753" w="3070">
                  <a:moveTo>
                    <a:pt x="3002" y="0"/>
                  </a:moveTo>
                  <a:cubicBezTo>
                    <a:pt x="1868" y="1134"/>
                    <a:pt x="868" y="2368"/>
                    <a:pt x="34" y="3703"/>
                  </a:cubicBezTo>
                  <a:cubicBezTo>
                    <a:pt x="0" y="3736"/>
                    <a:pt x="0" y="3753"/>
                    <a:pt x="17" y="3753"/>
                  </a:cubicBezTo>
                  <a:cubicBezTo>
                    <a:pt x="34" y="3753"/>
                    <a:pt x="67" y="3736"/>
                    <a:pt x="100" y="3703"/>
                  </a:cubicBezTo>
                  <a:cubicBezTo>
                    <a:pt x="1068" y="2435"/>
                    <a:pt x="1802" y="1468"/>
                    <a:pt x="3036" y="67"/>
                  </a:cubicBezTo>
                  <a:cubicBezTo>
                    <a:pt x="3069" y="33"/>
                    <a:pt x="3036" y="0"/>
                    <a:pt x="3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5219725" y="2335350"/>
              <a:ext cx="602950" cy="779850"/>
            </a:xfrm>
            <a:custGeom>
              <a:rect b="b" l="l" r="r" t="t"/>
              <a:pathLst>
                <a:path extrusionOk="0" h="31194" w="24118">
                  <a:moveTo>
                    <a:pt x="11272" y="0"/>
                  </a:moveTo>
                  <a:cubicBezTo>
                    <a:pt x="10307" y="0"/>
                    <a:pt x="9832" y="1426"/>
                    <a:pt x="10041" y="4341"/>
                  </a:cubicBezTo>
                  <a:cubicBezTo>
                    <a:pt x="10375" y="9311"/>
                    <a:pt x="12209" y="17317"/>
                    <a:pt x="12043" y="17584"/>
                  </a:cubicBezTo>
                  <a:cubicBezTo>
                    <a:pt x="11843" y="17850"/>
                    <a:pt x="1" y="20786"/>
                    <a:pt x="1" y="20786"/>
                  </a:cubicBezTo>
                  <a:lnTo>
                    <a:pt x="8440" y="31193"/>
                  </a:lnTo>
                  <a:cubicBezTo>
                    <a:pt x="8440" y="31193"/>
                    <a:pt x="20649" y="28391"/>
                    <a:pt x="22383" y="24222"/>
                  </a:cubicBezTo>
                  <a:cubicBezTo>
                    <a:pt x="24118" y="20052"/>
                    <a:pt x="18214" y="8344"/>
                    <a:pt x="14978" y="3507"/>
                  </a:cubicBezTo>
                  <a:cubicBezTo>
                    <a:pt x="13435" y="1185"/>
                    <a:pt x="12150" y="0"/>
                    <a:pt x="1127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5295175" y="2848600"/>
              <a:ext cx="186425" cy="226925"/>
            </a:xfrm>
            <a:custGeom>
              <a:rect b="b" l="l" r="r" t="t"/>
              <a:pathLst>
                <a:path extrusionOk="0" h="9077" w="7457">
                  <a:moveTo>
                    <a:pt x="102" y="0"/>
                  </a:moveTo>
                  <a:cubicBezTo>
                    <a:pt x="47" y="0"/>
                    <a:pt x="0" y="71"/>
                    <a:pt x="52" y="123"/>
                  </a:cubicBezTo>
                  <a:cubicBezTo>
                    <a:pt x="1219" y="1657"/>
                    <a:pt x="2420" y="3158"/>
                    <a:pt x="3654" y="4659"/>
                  </a:cubicBezTo>
                  <a:cubicBezTo>
                    <a:pt x="4255" y="5393"/>
                    <a:pt x="4822" y="6093"/>
                    <a:pt x="5455" y="6861"/>
                  </a:cubicBezTo>
                  <a:cubicBezTo>
                    <a:pt x="6089" y="7595"/>
                    <a:pt x="6756" y="8328"/>
                    <a:pt x="7390" y="9062"/>
                  </a:cubicBezTo>
                  <a:cubicBezTo>
                    <a:pt x="7400" y="9072"/>
                    <a:pt x="7410" y="9076"/>
                    <a:pt x="7419" y="9076"/>
                  </a:cubicBezTo>
                  <a:cubicBezTo>
                    <a:pt x="7440" y="9076"/>
                    <a:pt x="7457" y="9052"/>
                    <a:pt x="7457" y="9029"/>
                  </a:cubicBezTo>
                  <a:cubicBezTo>
                    <a:pt x="6856" y="8262"/>
                    <a:pt x="6289" y="7394"/>
                    <a:pt x="5722" y="6627"/>
                  </a:cubicBezTo>
                  <a:cubicBezTo>
                    <a:pt x="5122" y="5893"/>
                    <a:pt x="4555" y="5159"/>
                    <a:pt x="3954" y="4426"/>
                  </a:cubicBezTo>
                  <a:cubicBezTo>
                    <a:pt x="2720" y="2925"/>
                    <a:pt x="1486" y="1457"/>
                    <a:pt x="152" y="22"/>
                  </a:cubicBezTo>
                  <a:cubicBezTo>
                    <a:pt x="136" y="7"/>
                    <a:pt x="119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5218075" y="2572275"/>
              <a:ext cx="305225" cy="282725"/>
            </a:xfrm>
            <a:custGeom>
              <a:rect b="b" l="l" r="r" t="t"/>
              <a:pathLst>
                <a:path extrusionOk="0" h="11309" w="12209">
                  <a:moveTo>
                    <a:pt x="10674" y="1"/>
                  </a:moveTo>
                  <a:cubicBezTo>
                    <a:pt x="10741" y="835"/>
                    <a:pt x="10841" y="1669"/>
                    <a:pt x="10941" y="2503"/>
                  </a:cubicBezTo>
                  <a:cubicBezTo>
                    <a:pt x="10808" y="2136"/>
                    <a:pt x="10674" y="1769"/>
                    <a:pt x="10508" y="1435"/>
                  </a:cubicBezTo>
                  <a:cubicBezTo>
                    <a:pt x="10508" y="1424"/>
                    <a:pt x="10500" y="1420"/>
                    <a:pt x="10492" y="1420"/>
                  </a:cubicBezTo>
                  <a:cubicBezTo>
                    <a:pt x="10474" y="1420"/>
                    <a:pt x="10452" y="1435"/>
                    <a:pt x="10474" y="1435"/>
                  </a:cubicBezTo>
                  <a:cubicBezTo>
                    <a:pt x="10641" y="2136"/>
                    <a:pt x="10874" y="2836"/>
                    <a:pt x="11075" y="3537"/>
                  </a:cubicBezTo>
                  <a:cubicBezTo>
                    <a:pt x="11108" y="3703"/>
                    <a:pt x="11108" y="3870"/>
                    <a:pt x="11141" y="4070"/>
                  </a:cubicBezTo>
                  <a:cubicBezTo>
                    <a:pt x="11275" y="4771"/>
                    <a:pt x="11375" y="5438"/>
                    <a:pt x="11508" y="6139"/>
                  </a:cubicBezTo>
                  <a:cubicBezTo>
                    <a:pt x="11575" y="6472"/>
                    <a:pt x="11842" y="7773"/>
                    <a:pt x="11909" y="8107"/>
                  </a:cubicBezTo>
                  <a:cubicBezTo>
                    <a:pt x="10407" y="8407"/>
                    <a:pt x="867" y="10875"/>
                    <a:pt x="0" y="11209"/>
                  </a:cubicBezTo>
                  <a:cubicBezTo>
                    <a:pt x="0" y="11209"/>
                    <a:pt x="0" y="11309"/>
                    <a:pt x="33" y="11309"/>
                  </a:cubicBezTo>
                  <a:cubicBezTo>
                    <a:pt x="967" y="11209"/>
                    <a:pt x="12175" y="8340"/>
                    <a:pt x="12175" y="8340"/>
                  </a:cubicBezTo>
                  <a:cubicBezTo>
                    <a:pt x="12209" y="8340"/>
                    <a:pt x="11642" y="4771"/>
                    <a:pt x="11542" y="4104"/>
                  </a:cubicBezTo>
                  <a:cubicBezTo>
                    <a:pt x="11275" y="2736"/>
                    <a:pt x="11008" y="1368"/>
                    <a:pt x="107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5763875" y="2942550"/>
              <a:ext cx="15450" cy="23175"/>
            </a:xfrm>
            <a:custGeom>
              <a:rect b="b" l="l" r="r" t="t"/>
              <a:pathLst>
                <a:path extrusionOk="0" h="927" w="618">
                  <a:moveTo>
                    <a:pt x="617" y="0"/>
                  </a:moveTo>
                  <a:lnTo>
                    <a:pt x="617" y="0"/>
                  </a:lnTo>
                  <a:cubicBezTo>
                    <a:pt x="451" y="334"/>
                    <a:pt x="250" y="634"/>
                    <a:pt x="17" y="901"/>
                  </a:cubicBezTo>
                  <a:cubicBezTo>
                    <a:pt x="0" y="918"/>
                    <a:pt x="0" y="926"/>
                    <a:pt x="9" y="926"/>
                  </a:cubicBezTo>
                  <a:cubicBezTo>
                    <a:pt x="17" y="926"/>
                    <a:pt x="34" y="918"/>
                    <a:pt x="50" y="901"/>
                  </a:cubicBezTo>
                  <a:cubicBezTo>
                    <a:pt x="351" y="668"/>
                    <a:pt x="517" y="367"/>
                    <a:pt x="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5335650" y="2160325"/>
              <a:ext cx="143450" cy="261050"/>
            </a:xfrm>
            <a:custGeom>
              <a:rect b="b" l="l" r="r" t="t"/>
              <a:pathLst>
                <a:path extrusionOk="0" h="10442" w="5738">
                  <a:moveTo>
                    <a:pt x="4470" y="0"/>
                  </a:moveTo>
                  <a:lnTo>
                    <a:pt x="3903" y="401"/>
                  </a:lnTo>
                  <a:lnTo>
                    <a:pt x="0" y="3369"/>
                  </a:lnTo>
                  <a:lnTo>
                    <a:pt x="1034" y="6839"/>
                  </a:lnTo>
                  <a:lnTo>
                    <a:pt x="1101" y="7072"/>
                  </a:lnTo>
                  <a:cubicBezTo>
                    <a:pt x="1101" y="7072"/>
                    <a:pt x="1368" y="10441"/>
                    <a:pt x="1968" y="10441"/>
                  </a:cubicBezTo>
                  <a:cubicBezTo>
                    <a:pt x="3870" y="10408"/>
                    <a:pt x="5671" y="7539"/>
                    <a:pt x="5738" y="7105"/>
                  </a:cubicBezTo>
                  <a:cubicBezTo>
                    <a:pt x="5671" y="6038"/>
                    <a:pt x="5571" y="4971"/>
                    <a:pt x="5371" y="3937"/>
                  </a:cubicBezTo>
                  <a:cubicBezTo>
                    <a:pt x="5338" y="3803"/>
                    <a:pt x="5304" y="3636"/>
                    <a:pt x="5271" y="3503"/>
                  </a:cubicBezTo>
                  <a:cubicBezTo>
                    <a:pt x="5237" y="3369"/>
                    <a:pt x="5204" y="3236"/>
                    <a:pt x="5204" y="3103"/>
                  </a:cubicBezTo>
                  <a:lnTo>
                    <a:pt x="5071" y="2536"/>
                  </a:lnTo>
                  <a:cubicBezTo>
                    <a:pt x="5037" y="2469"/>
                    <a:pt x="5037" y="2402"/>
                    <a:pt x="5004" y="2369"/>
                  </a:cubicBezTo>
                  <a:cubicBezTo>
                    <a:pt x="5004" y="2302"/>
                    <a:pt x="4971" y="2235"/>
                    <a:pt x="4971" y="2169"/>
                  </a:cubicBezTo>
                  <a:cubicBezTo>
                    <a:pt x="4704" y="968"/>
                    <a:pt x="4470" y="0"/>
                    <a:pt x="4470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5334825" y="2161150"/>
              <a:ext cx="125100" cy="170150"/>
            </a:xfrm>
            <a:custGeom>
              <a:rect b="b" l="l" r="r" t="t"/>
              <a:pathLst>
                <a:path extrusionOk="0" h="6806" w="5004">
                  <a:moveTo>
                    <a:pt x="4503" y="1"/>
                  </a:moveTo>
                  <a:lnTo>
                    <a:pt x="3936" y="368"/>
                  </a:lnTo>
                  <a:lnTo>
                    <a:pt x="0" y="3336"/>
                  </a:lnTo>
                  <a:lnTo>
                    <a:pt x="1067" y="6806"/>
                  </a:lnTo>
                  <a:cubicBezTo>
                    <a:pt x="3002" y="5905"/>
                    <a:pt x="4437" y="4204"/>
                    <a:pt x="5004" y="2169"/>
                  </a:cubicBezTo>
                  <a:cubicBezTo>
                    <a:pt x="4737" y="935"/>
                    <a:pt x="4503" y="1"/>
                    <a:pt x="45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5188050" y="1921825"/>
              <a:ext cx="333600" cy="370825"/>
            </a:xfrm>
            <a:custGeom>
              <a:rect b="b" l="l" r="r" t="t"/>
              <a:pathLst>
                <a:path extrusionOk="0" h="14833" w="13344">
                  <a:moveTo>
                    <a:pt x="6776" y="0"/>
                  </a:moveTo>
                  <a:cubicBezTo>
                    <a:pt x="4242" y="0"/>
                    <a:pt x="1469" y="1644"/>
                    <a:pt x="801" y="7139"/>
                  </a:cubicBezTo>
                  <a:cubicBezTo>
                    <a:pt x="0" y="13410"/>
                    <a:pt x="3669" y="14611"/>
                    <a:pt x="5037" y="14777"/>
                  </a:cubicBezTo>
                  <a:cubicBezTo>
                    <a:pt x="5258" y="14801"/>
                    <a:pt x="5574" y="14833"/>
                    <a:pt x="5953" y="14833"/>
                  </a:cubicBezTo>
                  <a:cubicBezTo>
                    <a:pt x="7688" y="14833"/>
                    <a:pt x="10731" y="14173"/>
                    <a:pt x="11909" y="9107"/>
                  </a:cubicBezTo>
                  <a:cubicBezTo>
                    <a:pt x="13343" y="2936"/>
                    <a:pt x="10674" y="601"/>
                    <a:pt x="7872" y="100"/>
                  </a:cubicBezTo>
                  <a:cubicBezTo>
                    <a:pt x="7517" y="36"/>
                    <a:pt x="7149" y="0"/>
                    <a:pt x="677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5232250" y="2042525"/>
              <a:ext cx="31700" cy="16075"/>
            </a:xfrm>
            <a:custGeom>
              <a:rect b="b" l="l" r="r" t="t"/>
              <a:pathLst>
                <a:path extrusionOk="0" h="643" w="1268">
                  <a:moveTo>
                    <a:pt x="800" y="1"/>
                  </a:moveTo>
                  <a:cubicBezTo>
                    <a:pt x="767" y="1"/>
                    <a:pt x="734" y="3"/>
                    <a:pt x="701" y="9"/>
                  </a:cubicBezTo>
                  <a:cubicBezTo>
                    <a:pt x="467" y="9"/>
                    <a:pt x="300" y="109"/>
                    <a:pt x="134" y="243"/>
                  </a:cubicBezTo>
                  <a:cubicBezTo>
                    <a:pt x="0" y="376"/>
                    <a:pt x="100" y="643"/>
                    <a:pt x="300" y="643"/>
                  </a:cubicBezTo>
                  <a:cubicBezTo>
                    <a:pt x="467" y="643"/>
                    <a:pt x="601" y="609"/>
                    <a:pt x="767" y="609"/>
                  </a:cubicBezTo>
                  <a:cubicBezTo>
                    <a:pt x="901" y="609"/>
                    <a:pt x="1068" y="576"/>
                    <a:pt x="1201" y="476"/>
                  </a:cubicBezTo>
                  <a:cubicBezTo>
                    <a:pt x="1268" y="409"/>
                    <a:pt x="1268" y="309"/>
                    <a:pt x="1234" y="209"/>
                  </a:cubicBezTo>
                  <a:cubicBezTo>
                    <a:pt x="1123" y="70"/>
                    <a:pt x="966" y="1"/>
                    <a:pt x="8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5322300" y="2053800"/>
              <a:ext cx="29925" cy="19075"/>
            </a:xfrm>
            <a:custGeom>
              <a:rect b="b" l="l" r="r" t="t"/>
              <a:pathLst>
                <a:path extrusionOk="0" h="763" w="1197">
                  <a:moveTo>
                    <a:pt x="414" y="0"/>
                  </a:moveTo>
                  <a:cubicBezTo>
                    <a:pt x="294" y="0"/>
                    <a:pt x="168" y="44"/>
                    <a:pt x="67" y="125"/>
                  </a:cubicBezTo>
                  <a:cubicBezTo>
                    <a:pt x="1" y="192"/>
                    <a:pt x="1" y="292"/>
                    <a:pt x="34" y="392"/>
                  </a:cubicBezTo>
                  <a:cubicBezTo>
                    <a:pt x="167" y="525"/>
                    <a:pt x="301" y="592"/>
                    <a:pt x="468" y="625"/>
                  </a:cubicBezTo>
                  <a:cubicBezTo>
                    <a:pt x="601" y="659"/>
                    <a:pt x="735" y="726"/>
                    <a:pt x="868" y="759"/>
                  </a:cubicBezTo>
                  <a:cubicBezTo>
                    <a:pt x="883" y="761"/>
                    <a:pt x="897" y="763"/>
                    <a:pt x="911" y="763"/>
                  </a:cubicBezTo>
                  <a:cubicBezTo>
                    <a:pt x="1087" y="763"/>
                    <a:pt x="1197" y="577"/>
                    <a:pt x="1135" y="392"/>
                  </a:cubicBezTo>
                  <a:cubicBezTo>
                    <a:pt x="1001" y="225"/>
                    <a:pt x="835" y="92"/>
                    <a:pt x="634" y="58"/>
                  </a:cubicBezTo>
                  <a:cubicBezTo>
                    <a:pt x="569" y="19"/>
                    <a:pt x="493" y="0"/>
                    <a:pt x="4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5311475" y="2109450"/>
              <a:ext cx="11700" cy="30050"/>
            </a:xfrm>
            <a:custGeom>
              <a:rect b="b" l="l" r="r" t="t"/>
              <a:pathLst>
                <a:path extrusionOk="0" h="1202" w="468">
                  <a:moveTo>
                    <a:pt x="167" y="1"/>
                  </a:moveTo>
                  <a:lnTo>
                    <a:pt x="167" y="1"/>
                  </a:lnTo>
                  <a:cubicBezTo>
                    <a:pt x="33" y="401"/>
                    <a:pt x="0" y="1068"/>
                    <a:pt x="467" y="1201"/>
                  </a:cubicBezTo>
                  <a:cubicBezTo>
                    <a:pt x="100" y="1001"/>
                    <a:pt x="100" y="468"/>
                    <a:pt x="200" y="67"/>
                  </a:cubicBezTo>
                  <a:cubicBezTo>
                    <a:pt x="200" y="34"/>
                    <a:pt x="167" y="1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5308500" y="2100225"/>
              <a:ext cx="35300" cy="35125"/>
            </a:xfrm>
            <a:custGeom>
              <a:rect b="b" l="l" r="r" t="t"/>
              <a:pathLst>
                <a:path extrusionOk="0" h="1405" w="1412">
                  <a:moveTo>
                    <a:pt x="681" y="0"/>
                  </a:moveTo>
                  <a:cubicBezTo>
                    <a:pt x="145" y="0"/>
                    <a:pt x="0" y="1338"/>
                    <a:pt x="619" y="1404"/>
                  </a:cubicBezTo>
                  <a:cubicBezTo>
                    <a:pt x="627" y="1404"/>
                    <a:pt x="635" y="1404"/>
                    <a:pt x="643" y="1404"/>
                  </a:cubicBezTo>
                  <a:cubicBezTo>
                    <a:pt x="1290" y="1404"/>
                    <a:pt x="1412" y="36"/>
                    <a:pt x="719" y="3"/>
                  </a:cubicBezTo>
                  <a:cubicBezTo>
                    <a:pt x="706" y="1"/>
                    <a:pt x="693" y="0"/>
                    <a:pt x="6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5330800" y="2102550"/>
              <a:ext cx="23225" cy="14500"/>
            </a:xfrm>
            <a:custGeom>
              <a:rect b="b" l="l" r="r" t="t"/>
              <a:pathLst>
                <a:path extrusionOk="0" h="580" w="929">
                  <a:moveTo>
                    <a:pt x="73" y="1"/>
                  </a:moveTo>
                  <a:cubicBezTo>
                    <a:pt x="39" y="1"/>
                    <a:pt x="1" y="49"/>
                    <a:pt x="28" y="76"/>
                  </a:cubicBezTo>
                  <a:cubicBezTo>
                    <a:pt x="59" y="328"/>
                    <a:pt x="179" y="580"/>
                    <a:pt x="445" y="580"/>
                  </a:cubicBezTo>
                  <a:cubicBezTo>
                    <a:pt x="461" y="580"/>
                    <a:pt x="477" y="579"/>
                    <a:pt x="495" y="577"/>
                  </a:cubicBezTo>
                  <a:cubicBezTo>
                    <a:pt x="761" y="577"/>
                    <a:pt x="895" y="310"/>
                    <a:pt x="928" y="43"/>
                  </a:cubicBezTo>
                  <a:lnTo>
                    <a:pt x="895" y="43"/>
                  </a:lnTo>
                  <a:cubicBezTo>
                    <a:pt x="805" y="162"/>
                    <a:pt x="663" y="282"/>
                    <a:pt x="514" y="282"/>
                  </a:cubicBezTo>
                  <a:cubicBezTo>
                    <a:pt x="496" y="282"/>
                    <a:pt x="479" y="280"/>
                    <a:pt x="461" y="277"/>
                  </a:cubicBezTo>
                  <a:cubicBezTo>
                    <a:pt x="328" y="243"/>
                    <a:pt x="228" y="76"/>
                    <a:pt x="94" y="10"/>
                  </a:cubicBezTo>
                  <a:cubicBezTo>
                    <a:pt x="88" y="3"/>
                    <a:pt x="80" y="1"/>
                    <a:pt x="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5241425" y="2100275"/>
              <a:ext cx="15850" cy="27550"/>
            </a:xfrm>
            <a:custGeom>
              <a:rect b="b" l="l" r="r" t="t"/>
              <a:pathLst>
                <a:path extrusionOk="0" h="1102" w="634">
                  <a:moveTo>
                    <a:pt x="567" y="1"/>
                  </a:moveTo>
                  <a:cubicBezTo>
                    <a:pt x="567" y="1"/>
                    <a:pt x="534" y="1"/>
                    <a:pt x="534" y="34"/>
                  </a:cubicBezTo>
                  <a:cubicBezTo>
                    <a:pt x="500" y="468"/>
                    <a:pt x="400" y="968"/>
                    <a:pt x="0" y="1068"/>
                  </a:cubicBezTo>
                  <a:lnTo>
                    <a:pt x="0" y="1101"/>
                  </a:lnTo>
                  <a:cubicBezTo>
                    <a:pt x="500" y="1068"/>
                    <a:pt x="634" y="434"/>
                    <a:pt x="5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5226300" y="2088375"/>
              <a:ext cx="35300" cy="34675"/>
            </a:xfrm>
            <a:custGeom>
              <a:rect b="b" l="l" r="r" t="t"/>
              <a:pathLst>
                <a:path extrusionOk="0" h="1387" w="1412">
                  <a:moveTo>
                    <a:pt x="749" y="1"/>
                  </a:moveTo>
                  <a:cubicBezTo>
                    <a:pt x="155" y="1"/>
                    <a:pt x="1" y="1250"/>
                    <a:pt x="605" y="1377"/>
                  </a:cubicBezTo>
                  <a:cubicBezTo>
                    <a:pt x="634" y="1383"/>
                    <a:pt x="662" y="1386"/>
                    <a:pt x="689" y="1386"/>
                  </a:cubicBezTo>
                  <a:cubicBezTo>
                    <a:pt x="1255" y="1386"/>
                    <a:pt x="1412" y="105"/>
                    <a:pt x="839" y="10"/>
                  </a:cubicBezTo>
                  <a:cubicBezTo>
                    <a:pt x="808" y="3"/>
                    <a:pt x="778" y="1"/>
                    <a:pt x="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5220575" y="2085275"/>
              <a:ext cx="21700" cy="16525"/>
            </a:xfrm>
            <a:custGeom>
              <a:rect b="b" l="l" r="r" t="t"/>
              <a:pathLst>
                <a:path extrusionOk="0" h="661" w="868">
                  <a:moveTo>
                    <a:pt x="67" y="0"/>
                  </a:moveTo>
                  <a:lnTo>
                    <a:pt x="67" y="0"/>
                  </a:lnTo>
                  <a:cubicBezTo>
                    <a:pt x="0" y="267"/>
                    <a:pt x="67" y="567"/>
                    <a:pt x="300" y="634"/>
                  </a:cubicBezTo>
                  <a:cubicBezTo>
                    <a:pt x="348" y="652"/>
                    <a:pt x="393" y="660"/>
                    <a:pt x="434" y="660"/>
                  </a:cubicBezTo>
                  <a:cubicBezTo>
                    <a:pt x="625" y="660"/>
                    <a:pt x="752" y="486"/>
                    <a:pt x="834" y="267"/>
                  </a:cubicBezTo>
                  <a:cubicBezTo>
                    <a:pt x="867" y="234"/>
                    <a:pt x="834" y="167"/>
                    <a:pt x="767" y="167"/>
                  </a:cubicBezTo>
                  <a:cubicBezTo>
                    <a:pt x="678" y="227"/>
                    <a:pt x="562" y="339"/>
                    <a:pt x="444" y="339"/>
                  </a:cubicBezTo>
                  <a:cubicBezTo>
                    <a:pt x="429" y="339"/>
                    <a:pt x="415" y="337"/>
                    <a:pt x="400" y="334"/>
                  </a:cubicBezTo>
                  <a:cubicBezTo>
                    <a:pt x="267" y="334"/>
                    <a:pt x="167" y="167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5283950" y="2195800"/>
              <a:ext cx="22525" cy="9725"/>
            </a:xfrm>
            <a:custGeom>
              <a:rect b="b" l="l" r="r" t="t"/>
              <a:pathLst>
                <a:path extrusionOk="0" h="389" w="901">
                  <a:moveTo>
                    <a:pt x="876" y="1"/>
                  </a:moveTo>
                  <a:cubicBezTo>
                    <a:pt x="871" y="1"/>
                    <a:pt x="868" y="5"/>
                    <a:pt x="868" y="16"/>
                  </a:cubicBezTo>
                  <a:cubicBezTo>
                    <a:pt x="734" y="116"/>
                    <a:pt x="634" y="249"/>
                    <a:pt x="467" y="249"/>
                  </a:cubicBezTo>
                  <a:cubicBezTo>
                    <a:pt x="300" y="216"/>
                    <a:pt x="167" y="183"/>
                    <a:pt x="0" y="116"/>
                  </a:cubicBezTo>
                  <a:lnTo>
                    <a:pt x="0" y="116"/>
                  </a:lnTo>
                  <a:cubicBezTo>
                    <a:pt x="88" y="291"/>
                    <a:pt x="251" y="389"/>
                    <a:pt x="447" y="389"/>
                  </a:cubicBezTo>
                  <a:cubicBezTo>
                    <a:pt x="475" y="389"/>
                    <a:pt x="504" y="387"/>
                    <a:pt x="534" y="383"/>
                  </a:cubicBezTo>
                  <a:cubicBezTo>
                    <a:pt x="701" y="349"/>
                    <a:pt x="868" y="216"/>
                    <a:pt x="901" y="16"/>
                  </a:cubicBezTo>
                  <a:cubicBezTo>
                    <a:pt x="901" y="16"/>
                    <a:pt x="886" y="1"/>
                    <a:pt x="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5246100" y="2047200"/>
              <a:ext cx="55375" cy="131450"/>
            </a:xfrm>
            <a:custGeom>
              <a:rect b="b" l="l" r="r" t="t"/>
              <a:pathLst>
                <a:path extrusionOk="0" h="5258" w="2215">
                  <a:moveTo>
                    <a:pt x="1420" y="0"/>
                  </a:moveTo>
                  <a:cubicBezTo>
                    <a:pt x="1408" y="0"/>
                    <a:pt x="1395" y="8"/>
                    <a:pt x="1381" y="22"/>
                  </a:cubicBezTo>
                  <a:cubicBezTo>
                    <a:pt x="780" y="1356"/>
                    <a:pt x="313" y="2757"/>
                    <a:pt x="13" y="4192"/>
                  </a:cubicBezTo>
                  <a:cubicBezTo>
                    <a:pt x="1" y="4253"/>
                    <a:pt x="79" y="4274"/>
                    <a:pt x="189" y="4274"/>
                  </a:cubicBezTo>
                  <a:cubicBezTo>
                    <a:pt x="379" y="4274"/>
                    <a:pt x="663" y="4213"/>
                    <a:pt x="747" y="4192"/>
                  </a:cubicBezTo>
                  <a:lnTo>
                    <a:pt x="747" y="4192"/>
                  </a:lnTo>
                  <a:cubicBezTo>
                    <a:pt x="680" y="4492"/>
                    <a:pt x="614" y="4792"/>
                    <a:pt x="547" y="5126"/>
                  </a:cubicBezTo>
                  <a:cubicBezTo>
                    <a:pt x="547" y="5159"/>
                    <a:pt x="614" y="5159"/>
                    <a:pt x="714" y="5193"/>
                  </a:cubicBezTo>
                  <a:cubicBezTo>
                    <a:pt x="855" y="5237"/>
                    <a:pt x="998" y="5257"/>
                    <a:pt x="1139" y="5257"/>
                  </a:cubicBezTo>
                  <a:cubicBezTo>
                    <a:pt x="1533" y="5257"/>
                    <a:pt x="1911" y="5096"/>
                    <a:pt x="2181" y="4826"/>
                  </a:cubicBezTo>
                  <a:cubicBezTo>
                    <a:pt x="2215" y="4792"/>
                    <a:pt x="2181" y="4759"/>
                    <a:pt x="2148" y="4759"/>
                  </a:cubicBezTo>
                  <a:cubicBezTo>
                    <a:pt x="1820" y="4936"/>
                    <a:pt x="1472" y="5017"/>
                    <a:pt x="1120" y="5017"/>
                  </a:cubicBezTo>
                  <a:cubicBezTo>
                    <a:pt x="1007" y="5017"/>
                    <a:pt x="894" y="5009"/>
                    <a:pt x="780" y="4992"/>
                  </a:cubicBezTo>
                  <a:cubicBezTo>
                    <a:pt x="780" y="4892"/>
                    <a:pt x="1114" y="3925"/>
                    <a:pt x="1047" y="3892"/>
                  </a:cubicBezTo>
                  <a:cubicBezTo>
                    <a:pt x="814" y="3892"/>
                    <a:pt x="580" y="3925"/>
                    <a:pt x="347" y="3992"/>
                  </a:cubicBezTo>
                  <a:cubicBezTo>
                    <a:pt x="647" y="2657"/>
                    <a:pt x="1181" y="1390"/>
                    <a:pt x="1448" y="56"/>
                  </a:cubicBezTo>
                  <a:cubicBezTo>
                    <a:pt x="1448" y="16"/>
                    <a:pt x="1436" y="0"/>
                    <a:pt x="1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5266425" y="2167825"/>
              <a:ext cx="36725" cy="25875"/>
            </a:xfrm>
            <a:custGeom>
              <a:rect b="b" l="l" r="r" t="t"/>
              <a:pathLst>
                <a:path extrusionOk="0" h="1035" w="1469">
                  <a:moveTo>
                    <a:pt x="1335" y="1"/>
                  </a:moveTo>
                  <a:cubicBezTo>
                    <a:pt x="985" y="205"/>
                    <a:pt x="583" y="307"/>
                    <a:pt x="176" y="307"/>
                  </a:cubicBezTo>
                  <a:cubicBezTo>
                    <a:pt x="118" y="307"/>
                    <a:pt x="59" y="305"/>
                    <a:pt x="1" y="301"/>
                  </a:cubicBezTo>
                  <a:lnTo>
                    <a:pt x="1" y="301"/>
                  </a:lnTo>
                  <a:cubicBezTo>
                    <a:pt x="134" y="534"/>
                    <a:pt x="334" y="768"/>
                    <a:pt x="601" y="935"/>
                  </a:cubicBezTo>
                  <a:cubicBezTo>
                    <a:pt x="735" y="1001"/>
                    <a:pt x="868" y="1035"/>
                    <a:pt x="1035" y="1035"/>
                  </a:cubicBezTo>
                  <a:cubicBezTo>
                    <a:pt x="1402" y="1001"/>
                    <a:pt x="1468" y="668"/>
                    <a:pt x="1435" y="401"/>
                  </a:cubicBezTo>
                  <a:cubicBezTo>
                    <a:pt x="1402" y="267"/>
                    <a:pt x="1368" y="134"/>
                    <a:pt x="1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5281450" y="2177750"/>
              <a:ext cx="21700" cy="15950"/>
            </a:xfrm>
            <a:custGeom>
              <a:rect b="b" l="l" r="r" t="t"/>
              <a:pathLst>
                <a:path extrusionOk="0" h="638" w="868">
                  <a:moveTo>
                    <a:pt x="755" y="0"/>
                  </a:moveTo>
                  <a:cubicBezTo>
                    <a:pt x="416" y="0"/>
                    <a:pt x="93" y="197"/>
                    <a:pt x="0" y="538"/>
                  </a:cubicBezTo>
                  <a:cubicBezTo>
                    <a:pt x="134" y="604"/>
                    <a:pt x="267" y="638"/>
                    <a:pt x="434" y="638"/>
                  </a:cubicBezTo>
                  <a:cubicBezTo>
                    <a:pt x="801" y="604"/>
                    <a:pt x="867" y="271"/>
                    <a:pt x="834" y="4"/>
                  </a:cubicBezTo>
                  <a:cubicBezTo>
                    <a:pt x="808" y="1"/>
                    <a:pt x="781" y="0"/>
                    <a:pt x="755" y="0"/>
                  </a:cubicBez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5217225" y="1906800"/>
              <a:ext cx="328600" cy="234550"/>
            </a:xfrm>
            <a:custGeom>
              <a:rect b="b" l="l" r="r" t="t"/>
              <a:pathLst>
                <a:path extrusionOk="0" h="9382" w="13144">
                  <a:moveTo>
                    <a:pt x="6126" y="1"/>
                  </a:moveTo>
                  <a:cubicBezTo>
                    <a:pt x="4704" y="1"/>
                    <a:pt x="3603" y="434"/>
                    <a:pt x="3603" y="434"/>
                  </a:cubicBezTo>
                  <a:cubicBezTo>
                    <a:pt x="67" y="1368"/>
                    <a:pt x="1" y="5905"/>
                    <a:pt x="1" y="5905"/>
                  </a:cubicBezTo>
                  <a:cubicBezTo>
                    <a:pt x="1568" y="5071"/>
                    <a:pt x="2803" y="3703"/>
                    <a:pt x="3403" y="2002"/>
                  </a:cubicBezTo>
                  <a:cubicBezTo>
                    <a:pt x="3937" y="6105"/>
                    <a:pt x="9007" y="6839"/>
                    <a:pt x="9007" y="6839"/>
                  </a:cubicBezTo>
                  <a:cubicBezTo>
                    <a:pt x="9007" y="6839"/>
                    <a:pt x="9352" y="9382"/>
                    <a:pt x="10439" y="9382"/>
                  </a:cubicBezTo>
                  <a:cubicBezTo>
                    <a:pt x="10472" y="9382"/>
                    <a:pt x="10507" y="9379"/>
                    <a:pt x="10542" y="9374"/>
                  </a:cubicBezTo>
                  <a:cubicBezTo>
                    <a:pt x="11342" y="9274"/>
                    <a:pt x="13143" y="5638"/>
                    <a:pt x="10575" y="2169"/>
                  </a:cubicBezTo>
                  <a:cubicBezTo>
                    <a:pt x="9291" y="434"/>
                    <a:pt x="7548" y="1"/>
                    <a:pt x="61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5300625" y="1949350"/>
              <a:ext cx="115950" cy="129275"/>
            </a:xfrm>
            <a:custGeom>
              <a:rect b="b" l="l" r="r" t="t"/>
              <a:pathLst>
                <a:path extrusionOk="0" h="5171" w="4638">
                  <a:moveTo>
                    <a:pt x="34" y="0"/>
                  </a:moveTo>
                  <a:lnTo>
                    <a:pt x="34" y="0"/>
                  </a:lnTo>
                  <a:cubicBezTo>
                    <a:pt x="0" y="634"/>
                    <a:pt x="100" y="1268"/>
                    <a:pt x="301" y="1868"/>
                  </a:cubicBezTo>
                  <a:cubicBezTo>
                    <a:pt x="534" y="2468"/>
                    <a:pt x="868" y="3036"/>
                    <a:pt x="1301" y="3503"/>
                  </a:cubicBezTo>
                  <a:cubicBezTo>
                    <a:pt x="1401" y="3636"/>
                    <a:pt x="1535" y="3736"/>
                    <a:pt x="1668" y="3836"/>
                  </a:cubicBezTo>
                  <a:lnTo>
                    <a:pt x="1835" y="4003"/>
                  </a:lnTo>
                  <a:cubicBezTo>
                    <a:pt x="1902" y="4070"/>
                    <a:pt x="1968" y="4103"/>
                    <a:pt x="2035" y="4136"/>
                  </a:cubicBezTo>
                  <a:cubicBezTo>
                    <a:pt x="2169" y="4236"/>
                    <a:pt x="2302" y="4336"/>
                    <a:pt x="2435" y="4403"/>
                  </a:cubicBezTo>
                  <a:lnTo>
                    <a:pt x="2836" y="4637"/>
                  </a:lnTo>
                  <a:lnTo>
                    <a:pt x="3069" y="4737"/>
                  </a:lnTo>
                  <a:lnTo>
                    <a:pt x="3269" y="4803"/>
                  </a:lnTo>
                  <a:lnTo>
                    <a:pt x="3736" y="4970"/>
                  </a:lnTo>
                  <a:cubicBezTo>
                    <a:pt x="4037" y="5037"/>
                    <a:pt x="4337" y="5104"/>
                    <a:pt x="4637" y="5170"/>
                  </a:cubicBezTo>
                  <a:cubicBezTo>
                    <a:pt x="4370" y="5037"/>
                    <a:pt x="4070" y="4970"/>
                    <a:pt x="3770" y="4837"/>
                  </a:cubicBezTo>
                  <a:lnTo>
                    <a:pt x="3369" y="4637"/>
                  </a:lnTo>
                  <a:lnTo>
                    <a:pt x="3136" y="4570"/>
                  </a:lnTo>
                  <a:lnTo>
                    <a:pt x="2936" y="4437"/>
                  </a:lnTo>
                  <a:lnTo>
                    <a:pt x="2569" y="4203"/>
                  </a:lnTo>
                  <a:cubicBezTo>
                    <a:pt x="2435" y="4103"/>
                    <a:pt x="2302" y="4036"/>
                    <a:pt x="2202" y="3936"/>
                  </a:cubicBezTo>
                  <a:lnTo>
                    <a:pt x="2002" y="3803"/>
                  </a:lnTo>
                  <a:lnTo>
                    <a:pt x="1835" y="3636"/>
                  </a:lnTo>
                  <a:cubicBezTo>
                    <a:pt x="1735" y="3536"/>
                    <a:pt x="1602" y="3436"/>
                    <a:pt x="1501" y="3302"/>
                  </a:cubicBezTo>
                  <a:cubicBezTo>
                    <a:pt x="1101" y="2869"/>
                    <a:pt x="768" y="2368"/>
                    <a:pt x="501" y="1801"/>
                  </a:cubicBezTo>
                  <a:cubicBezTo>
                    <a:pt x="401" y="1501"/>
                    <a:pt x="301" y="1234"/>
                    <a:pt x="201" y="934"/>
                  </a:cubicBezTo>
                  <a:cubicBezTo>
                    <a:pt x="134" y="634"/>
                    <a:pt x="67" y="30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5449050" y="2107125"/>
              <a:ext cx="90925" cy="96900"/>
            </a:xfrm>
            <a:custGeom>
              <a:rect b="b" l="l" r="r" t="t"/>
              <a:pathLst>
                <a:path extrusionOk="0" h="3876" w="3637">
                  <a:moveTo>
                    <a:pt x="2398" y="0"/>
                  </a:moveTo>
                  <a:cubicBezTo>
                    <a:pt x="1535" y="0"/>
                    <a:pt x="401" y="1495"/>
                    <a:pt x="401" y="1495"/>
                  </a:cubicBezTo>
                  <a:lnTo>
                    <a:pt x="1" y="3162"/>
                  </a:lnTo>
                  <a:cubicBezTo>
                    <a:pt x="155" y="3598"/>
                    <a:pt x="564" y="3876"/>
                    <a:pt x="1002" y="3876"/>
                  </a:cubicBezTo>
                  <a:cubicBezTo>
                    <a:pt x="1135" y="3876"/>
                    <a:pt x="1270" y="3850"/>
                    <a:pt x="1402" y="3796"/>
                  </a:cubicBezTo>
                  <a:cubicBezTo>
                    <a:pt x="2469" y="3429"/>
                    <a:pt x="3637" y="627"/>
                    <a:pt x="2736" y="94"/>
                  </a:cubicBezTo>
                  <a:cubicBezTo>
                    <a:pt x="2631" y="29"/>
                    <a:pt x="2517" y="0"/>
                    <a:pt x="2398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5462650" y="2129475"/>
              <a:ext cx="46475" cy="59925"/>
            </a:xfrm>
            <a:custGeom>
              <a:rect b="b" l="l" r="r" t="t"/>
              <a:pathLst>
                <a:path extrusionOk="0" h="2397" w="1859">
                  <a:moveTo>
                    <a:pt x="1859" y="0"/>
                  </a:moveTo>
                  <a:cubicBezTo>
                    <a:pt x="825" y="67"/>
                    <a:pt x="57" y="1334"/>
                    <a:pt x="24" y="2302"/>
                  </a:cubicBezTo>
                  <a:cubicBezTo>
                    <a:pt x="0" y="2349"/>
                    <a:pt x="60" y="2396"/>
                    <a:pt x="109" y="2396"/>
                  </a:cubicBezTo>
                  <a:cubicBezTo>
                    <a:pt x="129" y="2396"/>
                    <a:pt x="148" y="2388"/>
                    <a:pt x="157" y="2369"/>
                  </a:cubicBezTo>
                  <a:cubicBezTo>
                    <a:pt x="258" y="2135"/>
                    <a:pt x="391" y="1968"/>
                    <a:pt x="524" y="1768"/>
                  </a:cubicBezTo>
                  <a:cubicBezTo>
                    <a:pt x="647" y="1622"/>
                    <a:pt x="840" y="1529"/>
                    <a:pt x="1040" y="1529"/>
                  </a:cubicBezTo>
                  <a:cubicBezTo>
                    <a:pt x="1113" y="1529"/>
                    <a:pt x="1187" y="1541"/>
                    <a:pt x="1258" y="1568"/>
                  </a:cubicBezTo>
                  <a:cubicBezTo>
                    <a:pt x="1292" y="1568"/>
                    <a:pt x="1292" y="1535"/>
                    <a:pt x="1292" y="1535"/>
                  </a:cubicBezTo>
                  <a:cubicBezTo>
                    <a:pt x="1169" y="1439"/>
                    <a:pt x="1030" y="1394"/>
                    <a:pt x="895" y="1394"/>
                  </a:cubicBezTo>
                  <a:cubicBezTo>
                    <a:pt x="699" y="1394"/>
                    <a:pt x="510" y="1490"/>
                    <a:pt x="391" y="1668"/>
                  </a:cubicBezTo>
                  <a:cubicBezTo>
                    <a:pt x="691" y="968"/>
                    <a:pt x="1091" y="300"/>
                    <a:pt x="1859" y="34"/>
                  </a:cubicBezTo>
                  <a:cubicBezTo>
                    <a:pt x="1859" y="34"/>
                    <a:pt x="1859" y="0"/>
                    <a:pt x="18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5334825" y="2317925"/>
              <a:ext cx="165975" cy="160375"/>
            </a:xfrm>
            <a:custGeom>
              <a:rect b="b" l="l" r="r" t="t"/>
              <a:pathLst>
                <a:path extrusionOk="0" h="6415" w="6639">
                  <a:moveTo>
                    <a:pt x="5737" y="1"/>
                  </a:moveTo>
                  <a:lnTo>
                    <a:pt x="1968" y="3337"/>
                  </a:lnTo>
                  <a:lnTo>
                    <a:pt x="1034" y="401"/>
                  </a:lnTo>
                  <a:lnTo>
                    <a:pt x="434" y="1235"/>
                  </a:lnTo>
                  <a:lnTo>
                    <a:pt x="0" y="5471"/>
                  </a:lnTo>
                  <a:lnTo>
                    <a:pt x="1801" y="3904"/>
                  </a:lnTo>
                  <a:lnTo>
                    <a:pt x="2802" y="6405"/>
                  </a:lnTo>
                  <a:cubicBezTo>
                    <a:pt x="2802" y="6412"/>
                    <a:pt x="2804" y="6415"/>
                    <a:pt x="2808" y="6415"/>
                  </a:cubicBezTo>
                  <a:cubicBezTo>
                    <a:pt x="2983" y="6415"/>
                    <a:pt x="6638" y="1202"/>
                    <a:pt x="6638" y="1202"/>
                  </a:cubicBezTo>
                  <a:lnTo>
                    <a:pt x="573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5332300" y="2348800"/>
              <a:ext cx="171000" cy="135950"/>
            </a:xfrm>
            <a:custGeom>
              <a:rect b="b" l="l" r="r" t="t"/>
              <a:pathLst>
                <a:path extrusionOk="0" h="5438" w="6840">
                  <a:moveTo>
                    <a:pt x="6772" y="0"/>
                  </a:moveTo>
                  <a:cubicBezTo>
                    <a:pt x="6072" y="801"/>
                    <a:pt x="3503" y="4203"/>
                    <a:pt x="2903" y="5070"/>
                  </a:cubicBezTo>
                  <a:cubicBezTo>
                    <a:pt x="2870" y="4904"/>
                    <a:pt x="2136" y="3069"/>
                    <a:pt x="1902" y="2669"/>
                  </a:cubicBezTo>
                  <a:cubicBezTo>
                    <a:pt x="1902" y="2668"/>
                    <a:pt x="1902" y="2668"/>
                    <a:pt x="1902" y="2668"/>
                  </a:cubicBezTo>
                  <a:cubicBezTo>
                    <a:pt x="1863" y="2668"/>
                    <a:pt x="300" y="3970"/>
                    <a:pt x="234" y="4036"/>
                  </a:cubicBezTo>
                  <a:cubicBezTo>
                    <a:pt x="268" y="3403"/>
                    <a:pt x="635" y="701"/>
                    <a:pt x="568" y="33"/>
                  </a:cubicBezTo>
                  <a:cubicBezTo>
                    <a:pt x="551" y="17"/>
                    <a:pt x="535" y="8"/>
                    <a:pt x="522" y="8"/>
                  </a:cubicBezTo>
                  <a:cubicBezTo>
                    <a:pt x="510" y="8"/>
                    <a:pt x="501" y="17"/>
                    <a:pt x="501" y="33"/>
                  </a:cubicBezTo>
                  <a:cubicBezTo>
                    <a:pt x="368" y="701"/>
                    <a:pt x="301" y="1401"/>
                    <a:pt x="201" y="2102"/>
                  </a:cubicBezTo>
                  <a:cubicBezTo>
                    <a:pt x="101" y="2902"/>
                    <a:pt x="34" y="3669"/>
                    <a:pt x="1" y="4470"/>
                  </a:cubicBezTo>
                  <a:cubicBezTo>
                    <a:pt x="668" y="3936"/>
                    <a:pt x="1269" y="3369"/>
                    <a:pt x="1869" y="2769"/>
                  </a:cubicBezTo>
                  <a:cubicBezTo>
                    <a:pt x="2169" y="3669"/>
                    <a:pt x="2536" y="4570"/>
                    <a:pt x="2936" y="5437"/>
                  </a:cubicBezTo>
                  <a:cubicBezTo>
                    <a:pt x="2970" y="5437"/>
                    <a:pt x="6272" y="934"/>
                    <a:pt x="6806" y="33"/>
                  </a:cubicBezTo>
                  <a:cubicBezTo>
                    <a:pt x="6839" y="0"/>
                    <a:pt x="6806" y="0"/>
                    <a:pt x="67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1913200" y="3457225"/>
              <a:ext cx="405325" cy="835275"/>
            </a:xfrm>
            <a:custGeom>
              <a:rect b="b" l="l" r="r" t="t"/>
              <a:pathLst>
                <a:path extrusionOk="0" h="33411" w="16213">
                  <a:moveTo>
                    <a:pt x="6875" y="0"/>
                  </a:moveTo>
                  <a:cubicBezTo>
                    <a:pt x="6720" y="0"/>
                    <a:pt x="6563" y="9"/>
                    <a:pt x="6405" y="28"/>
                  </a:cubicBezTo>
                  <a:cubicBezTo>
                    <a:pt x="4971" y="262"/>
                    <a:pt x="3670" y="1062"/>
                    <a:pt x="2836" y="2263"/>
                  </a:cubicBezTo>
                  <a:cubicBezTo>
                    <a:pt x="1935" y="3564"/>
                    <a:pt x="1302" y="5032"/>
                    <a:pt x="1001" y="6600"/>
                  </a:cubicBezTo>
                  <a:cubicBezTo>
                    <a:pt x="601" y="8267"/>
                    <a:pt x="368" y="9969"/>
                    <a:pt x="268" y="11703"/>
                  </a:cubicBezTo>
                  <a:cubicBezTo>
                    <a:pt x="34" y="15272"/>
                    <a:pt x="1" y="18875"/>
                    <a:pt x="34" y="22511"/>
                  </a:cubicBezTo>
                  <a:cubicBezTo>
                    <a:pt x="1" y="24279"/>
                    <a:pt x="34" y="26080"/>
                    <a:pt x="34" y="27848"/>
                  </a:cubicBezTo>
                  <a:cubicBezTo>
                    <a:pt x="67" y="28782"/>
                    <a:pt x="67" y="29716"/>
                    <a:pt x="67" y="30617"/>
                  </a:cubicBezTo>
                  <a:cubicBezTo>
                    <a:pt x="34" y="31517"/>
                    <a:pt x="101" y="32385"/>
                    <a:pt x="201" y="33285"/>
                  </a:cubicBezTo>
                  <a:cubicBezTo>
                    <a:pt x="217" y="33369"/>
                    <a:pt x="301" y="33410"/>
                    <a:pt x="384" y="33410"/>
                  </a:cubicBezTo>
                  <a:cubicBezTo>
                    <a:pt x="468" y="33410"/>
                    <a:pt x="551" y="33369"/>
                    <a:pt x="568" y="33285"/>
                  </a:cubicBezTo>
                  <a:cubicBezTo>
                    <a:pt x="668" y="32351"/>
                    <a:pt x="735" y="31417"/>
                    <a:pt x="701" y="30483"/>
                  </a:cubicBezTo>
                  <a:lnTo>
                    <a:pt x="701" y="27548"/>
                  </a:lnTo>
                  <a:cubicBezTo>
                    <a:pt x="701" y="25647"/>
                    <a:pt x="701" y="23712"/>
                    <a:pt x="735" y="21810"/>
                  </a:cubicBezTo>
                  <a:cubicBezTo>
                    <a:pt x="801" y="18441"/>
                    <a:pt x="868" y="15039"/>
                    <a:pt x="1135" y="11670"/>
                  </a:cubicBezTo>
                  <a:cubicBezTo>
                    <a:pt x="1268" y="10035"/>
                    <a:pt x="1502" y="8401"/>
                    <a:pt x="1869" y="6800"/>
                  </a:cubicBezTo>
                  <a:cubicBezTo>
                    <a:pt x="2236" y="5332"/>
                    <a:pt x="2703" y="3831"/>
                    <a:pt x="3637" y="2630"/>
                  </a:cubicBezTo>
                  <a:cubicBezTo>
                    <a:pt x="4437" y="1496"/>
                    <a:pt x="5738" y="829"/>
                    <a:pt x="7139" y="829"/>
                  </a:cubicBezTo>
                  <a:cubicBezTo>
                    <a:pt x="8540" y="862"/>
                    <a:pt x="9774" y="1729"/>
                    <a:pt x="10742" y="2697"/>
                  </a:cubicBezTo>
                  <a:cubicBezTo>
                    <a:pt x="11776" y="3764"/>
                    <a:pt x="12743" y="4932"/>
                    <a:pt x="13610" y="6166"/>
                  </a:cubicBezTo>
                  <a:cubicBezTo>
                    <a:pt x="14544" y="7467"/>
                    <a:pt x="15378" y="8835"/>
                    <a:pt x="16112" y="10269"/>
                  </a:cubicBezTo>
                  <a:cubicBezTo>
                    <a:pt x="16121" y="10278"/>
                    <a:pt x="16132" y="10282"/>
                    <a:pt x="16144" y="10282"/>
                  </a:cubicBezTo>
                  <a:cubicBezTo>
                    <a:pt x="16176" y="10282"/>
                    <a:pt x="16212" y="10251"/>
                    <a:pt x="16212" y="10202"/>
                  </a:cubicBezTo>
                  <a:cubicBezTo>
                    <a:pt x="15345" y="8534"/>
                    <a:pt x="14444" y="6900"/>
                    <a:pt x="13410" y="5332"/>
                  </a:cubicBezTo>
                  <a:cubicBezTo>
                    <a:pt x="12476" y="3931"/>
                    <a:pt x="11476" y="2463"/>
                    <a:pt x="10175" y="1362"/>
                  </a:cubicBezTo>
                  <a:cubicBezTo>
                    <a:pt x="9257" y="563"/>
                    <a:pt x="8103" y="0"/>
                    <a:pt x="68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2002950" y="3425975"/>
              <a:ext cx="494875" cy="509800"/>
            </a:xfrm>
            <a:custGeom>
              <a:rect b="b" l="l" r="r" t="t"/>
              <a:pathLst>
                <a:path extrusionOk="0" h="20392" w="19795">
                  <a:moveTo>
                    <a:pt x="5559" y="6907"/>
                  </a:moveTo>
                  <a:cubicBezTo>
                    <a:pt x="5616" y="6907"/>
                    <a:pt x="5670" y="6920"/>
                    <a:pt x="5717" y="6949"/>
                  </a:cubicBezTo>
                  <a:cubicBezTo>
                    <a:pt x="6122" y="7209"/>
                    <a:pt x="5649" y="8625"/>
                    <a:pt x="5015" y="8625"/>
                  </a:cubicBezTo>
                  <a:cubicBezTo>
                    <a:pt x="4919" y="8625"/>
                    <a:pt x="4818" y="8592"/>
                    <a:pt x="4717" y="8517"/>
                  </a:cubicBezTo>
                  <a:cubicBezTo>
                    <a:pt x="4143" y="8094"/>
                    <a:pt x="5017" y="6907"/>
                    <a:pt x="5559" y="6907"/>
                  </a:cubicBezTo>
                  <a:close/>
                  <a:moveTo>
                    <a:pt x="15720" y="9914"/>
                  </a:moveTo>
                  <a:cubicBezTo>
                    <a:pt x="16375" y="9914"/>
                    <a:pt x="17678" y="11066"/>
                    <a:pt x="17192" y="11752"/>
                  </a:cubicBezTo>
                  <a:cubicBezTo>
                    <a:pt x="17104" y="11880"/>
                    <a:pt x="16983" y="11934"/>
                    <a:pt x="16846" y="11934"/>
                  </a:cubicBezTo>
                  <a:cubicBezTo>
                    <a:pt x="16155" y="11934"/>
                    <a:pt x="15040" y="10547"/>
                    <a:pt x="15458" y="10018"/>
                  </a:cubicBezTo>
                  <a:cubicBezTo>
                    <a:pt x="15520" y="9946"/>
                    <a:pt x="15611" y="9914"/>
                    <a:pt x="15720" y="9914"/>
                  </a:cubicBezTo>
                  <a:close/>
                  <a:moveTo>
                    <a:pt x="10258" y="1"/>
                  </a:moveTo>
                  <a:cubicBezTo>
                    <a:pt x="9770" y="1"/>
                    <a:pt x="9338" y="60"/>
                    <a:pt x="8986" y="177"/>
                  </a:cubicBezTo>
                  <a:cubicBezTo>
                    <a:pt x="7605" y="638"/>
                    <a:pt x="7975" y="4116"/>
                    <a:pt x="7697" y="4116"/>
                  </a:cubicBezTo>
                  <a:cubicBezTo>
                    <a:pt x="7694" y="4116"/>
                    <a:pt x="7690" y="4115"/>
                    <a:pt x="7685" y="4114"/>
                  </a:cubicBezTo>
                  <a:cubicBezTo>
                    <a:pt x="6099" y="3470"/>
                    <a:pt x="4752" y="3131"/>
                    <a:pt x="3682" y="3131"/>
                  </a:cubicBezTo>
                  <a:cubicBezTo>
                    <a:pt x="927" y="3131"/>
                    <a:pt x="1" y="5373"/>
                    <a:pt x="1514" y="10418"/>
                  </a:cubicBezTo>
                  <a:cubicBezTo>
                    <a:pt x="1681" y="9451"/>
                    <a:pt x="2015" y="8216"/>
                    <a:pt x="2548" y="7483"/>
                  </a:cubicBezTo>
                  <a:cubicBezTo>
                    <a:pt x="2935" y="6968"/>
                    <a:pt x="3326" y="6741"/>
                    <a:pt x="3605" y="6741"/>
                  </a:cubicBezTo>
                  <a:cubicBezTo>
                    <a:pt x="4049" y="6741"/>
                    <a:pt x="4210" y="7315"/>
                    <a:pt x="3616" y="8216"/>
                  </a:cubicBezTo>
                  <a:cubicBezTo>
                    <a:pt x="2882" y="9317"/>
                    <a:pt x="2415" y="10552"/>
                    <a:pt x="2248" y="11852"/>
                  </a:cubicBezTo>
                  <a:cubicBezTo>
                    <a:pt x="2248" y="11852"/>
                    <a:pt x="3883" y="14187"/>
                    <a:pt x="5884" y="15355"/>
                  </a:cubicBezTo>
                  <a:cubicBezTo>
                    <a:pt x="5784" y="14421"/>
                    <a:pt x="5517" y="13053"/>
                    <a:pt x="5717" y="11719"/>
                  </a:cubicBezTo>
                  <a:cubicBezTo>
                    <a:pt x="5905" y="10231"/>
                    <a:pt x="6462" y="9550"/>
                    <a:pt x="6901" y="9550"/>
                  </a:cubicBezTo>
                  <a:cubicBezTo>
                    <a:pt x="7319" y="9550"/>
                    <a:pt x="7630" y="10164"/>
                    <a:pt x="7419" y="11285"/>
                  </a:cubicBezTo>
                  <a:cubicBezTo>
                    <a:pt x="7085" y="12820"/>
                    <a:pt x="6952" y="14388"/>
                    <a:pt x="6985" y="15955"/>
                  </a:cubicBezTo>
                  <a:cubicBezTo>
                    <a:pt x="7652" y="16389"/>
                    <a:pt x="8353" y="16723"/>
                    <a:pt x="9120" y="16989"/>
                  </a:cubicBezTo>
                  <a:cubicBezTo>
                    <a:pt x="8986" y="16656"/>
                    <a:pt x="8886" y="16256"/>
                    <a:pt x="8753" y="15755"/>
                  </a:cubicBezTo>
                  <a:cubicBezTo>
                    <a:pt x="8285" y="14016"/>
                    <a:pt x="8889" y="13067"/>
                    <a:pt x="9362" y="13067"/>
                  </a:cubicBezTo>
                  <a:cubicBezTo>
                    <a:pt x="9596" y="13067"/>
                    <a:pt x="9798" y="13300"/>
                    <a:pt x="9820" y="13787"/>
                  </a:cubicBezTo>
                  <a:cubicBezTo>
                    <a:pt x="9920" y="15021"/>
                    <a:pt x="10154" y="16256"/>
                    <a:pt x="10487" y="17490"/>
                  </a:cubicBezTo>
                  <a:cubicBezTo>
                    <a:pt x="11455" y="17790"/>
                    <a:pt x="12222" y="18024"/>
                    <a:pt x="12722" y="18190"/>
                  </a:cubicBezTo>
                  <a:cubicBezTo>
                    <a:pt x="13957" y="18657"/>
                    <a:pt x="15091" y="19425"/>
                    <a:pt x="15958" y="20392"/>
                  </a:cubicBezTo>
                  <a:cubicBezTo>
                    <a:pt x="16859" y="19591"/>
                    <a:pt x="17626" y="18624"/>
                    <a:pt x="18193" y="17523"/>
                  </a:cubicBezTo>
                  <a:cubicBezTo>
                    <a:pt x="17559" y="17023"/>
                    <a:pt x="16625" y="16256"/>
                    <a:pt x="15291" y="15322"/>
                  </a:cubicBezTo>
                  <a:cubicBezTo>
                    <a:pt x="13339" y="13943"/>
                    <a:pt x="13438" y="12279"/>
                    <a:pt x="14510" y="12279"/>
                  </a:cubicBezTo>
                  <a:cubicBezTo>
                    <a:pt x="14812" y="12279"/>
                    <a:pt x="15191" y="12412"/>
                    <a:pt x="15624" y="12720"/>
                  </a:cubicBezTo>
                  <a:cubicBezTo>
                    <a:pt x="17059" y="13687"/>
                    <a:pt x="18160" y="15555"/>
                    <a:pt x="18660" y="16489"/>
                  </a:cubicBezTo>
                  <a:cubicBezTo>
                    <a:pt x="19360" y="14855"/>
                    <a:pt x="19727" y="13087"/>
                    <a:pt x="19794" y="11319"/>
                  </a:cubicBezTo>
                  <a:cubicBezTo>
                    <a:pt x="17859" y="9484"/>
                    <a:pt x="12989" y="6916"/>
                    <a:pt x="14457" y="6916"/>
                  </a:cubicBezTo>
                  <a:cubicBezTo>
                    <a:pt x="15791" y="6916"/>
                    <a:pt x="18727" y="8850"/>
                    <a:pt x="19794" y="9584"/>
                  </a:cubicBezTo>
                  <a:cubicBezTo>
                    <a:pt x="19761" y="9084"/>
                    <a:pt x="19694" y="8583"/>
                    <a:pt x="19627" y="8083"/>
                  </a:cubicBezTo>
                  <a:cubicBezTo>
                    <a:pt x="17793" y="6849"/>
                    <a:pt x="11788" y="4981"/>
                    <a:pt x="12756" y="4447"/>
                  </a:cubicBezTo>
                  <a:cubicBezTo>
                    <a:pt x="12892" y="4368"/>
                    <a:pt x="13082" y="4333"/>
                    <a:pt x="13313" y="4333"/>
                  </a:cubicBezTo>
                  <a:cubicBezTo>
                    <a:pt x="14836" y="4333"/>
                    <a:pt x="18126" y="5865"/>
                    <a:pt x="19227" y="6415"/>
                  </a:cubicBezTo>
                  <a:cubicBezTo>
                    <a:pt x="18993" y="5581"/>
                    <a:pt x="18627" y="4814"/>
                    <a:pt x="18126" y="4114"/>
                  </a:cubicBezTo>
                  <a:cubicBezTo>
                    <a:pt x="16037" y="1309"/>
                    <a:pt x="12542" y="1"/>
                    <a:pt x="10258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2002950" y="3425975"/>
              <a:ext cx="494875" cy="509800"/>
            </a:xfrm>
            <a:custGeom>
              <a:rect b="b" l="l" r="r" t="t"/>
              <a:pathLst>
                <a:path extrusionOk="0" h="20392" w="19795">
                  <a:moveTo>
                    <a:pt x="5559" y="6907"/>
                  </a:moveTo>
                  <a:cubicBezTo>
                    <a:pt x="5616" y="6907"/>
                    <a:pt x="5670" y="6920"/>
                    <a:pt x="5717" y="6949"/>
                  </a:cubicBezTo>
                  <a:cubicBezTo>
                    <a:pt x="6122" y="7209"/>
                    <a:pt x="5649" y="8625"/>
                    <a:pt x="5015" y="8625"/>
                  </a:cubicBezTo>
                  <a:cubicBezTo>
                    <a:pt x="4919" y="8625"/>
                    <a:pt x="4818" y="8592"/>
                    <a:pt x="4717" y="8517"/>
                  </a:cubicBezTo>
                  <a:cubicBezTo>
                    <a:pt x="4143" y="8094"/>
                    <a:pt x="5017" y="6907"/>
                    <a:pt x="5559" y="6907"/>
                  </a:cubicBezTo>
                  <a:close/>
                  <a:moveTo>
                    <a:pt x="15720" y="9914"/>
                  </a:moveTo>
                  <a:cubicBezTo>
                    <a:pt x="16375" y="9914"/>
                    <a:pt x="17678" y="11066"/>
                    <a:pt x="17192" y="11752"/>
                  </a:cubicBezTo>
                  <a:cubicBezTo>
                    <a:pt x="17104" y="11880"/>
                    <a:pt x="16983" y="11934"/>
                    <a:pt x="16846" y="11934"/>
                  </a:cubicBezTo>
                  <a:cubicBezTo>
                    <a:pt x="16155" y="11934"/>
                    <a:pt x="15040" y="10547"/>
                    <a:pt x="15458" y="10018"/>
                  </a:cubicBezTo>
                  <a:cubicBezTo>
                    <a:pt x="15520" y="9946"/>
                    <a:pt x="15611" y="9914"/>
                    <a:pt x="15720" y="9914"/>
                  </a:cubicBezTo>
                  <a:close/>
                  <a:moveTo>
                    <a:pt x="10258" y="1"/>
                  </a:moveTo>
                  <a:cubicBezTo>
                    <a:pt x="9770" y="1"/>
                    <a:pt x="9338" y="60"/>
                    <a:pt x="8986" y="177"/>
                  </a:cubicBezTo>
                  <a:cubicBezTo>
                    <a:pt x="7605" y="638"/>
                    <a:pt x="7975" y="4116"/>
                    <a:pt x="7697" y="4116"/>
                  </a:cubicBezTo>
                  <a:cubicBezTo>
                    <a:pt x="7694" y="4116"/>
                    <a:pt x="7690" y="4115"/>
                    <a:pt x="7685" y="4114"/>
                  </a:cubicBezTo>
                  <a:cubicBezTo>
                    <a:pt x="6099" y="3470"/>
                    <a:pt x="4752" y="3131"/>
                    <a:pt x="3682" y="3131"/>
                  </a:cubicBezTo>
                  <a:cubicBezTo>
                    <a:pt x="927" y="3131"/>
                    <a:pt x="1" y="5373"/>
                    <a:pt x="1514" y="10418"/>
                  </a:cubicBezTo>
                  <a:cubicBezTo>
                    <a:pt x="1681" y="9451"/>
                    <a:pt x="2015" y="8216"/>
                    <a:pt x="2548" y="7483"/>
                  </a:cubicBezTo>
                  <a:cubicBezTo>
                    <a:pt x="2935" y="6968"/>
                    <a:pt x="3326" y="6741"/>
                    <a:pt x="3605" y="6741"/>
                  </a:cubicBezTo>
                  <a:cubicBezTo>
                    <a:pt x="4049" y="6741"/>
                    <a:pt x="4210" y="7315"/>
                    <a:pt x="3616" y="8216"/>
                  </a:cubicBezTo>
                  <a:cubicBezTo>
                    <a:pt x="2882" y="9317"/>
                    <a:pt x="2415" y="10552"/>
                    <a:pt x="2248" y="11852"/>
                  </a:cubicBezTo>
                  <a:cubicBezTo>
                    <a:pt x="2248" y="11852"/>
                    <a:pt x="3883" y="14187"/>
                    <a:pt x="5884" y="15355"/>
                  </a:cubicBezTo>
                  <a:cubicBezTo>
                    <a:pt x="5784" y="14421"/>
                    <a:pt x="5517" y="13053"/>
                    <a:pt x="5717" y="11719"/>
                  </a:cubicBezTo>
                  <a:cubicBezTo>
                    <a:pt x="5905" y="10231"/>
                    <a:pt x="6462" y="9550"/>
                    <a:pt x="6901" y="9550"/>
                  </a:cubicBezTo>
                  <a:cubicBezTo>
                    <a:pt x="7319" y="9550"/>
                    <a:pt x="7630" y="10164"/>
                    <a:pt x="7419" y="11285"/>
                  </a:cubicBezTo>
                  <a:cubicBezTo>
                    <a:pt x="7085" y="12820"/>
                    <a:pt x="6952" y="14388"/>
                    <a:pt x="6985" y="15955"/>
                  </a:cubicBezTo>
                  <a:cubicBezTo>
                    <a:pt x="7652" y="16389"/>
                    <a:pt x="8353" y="16723"/>
                    <a:pt x="9120" y="16989"/>
                  </a:cubicBezTo>
                  <a:cubicBezTo>
                    <a:pt x="8986" y="16656"/>
                    <a:pt x="8886" y="16256"/>
                    <a:pt x="8753" y="15755"/>
                  </a:cubicBezTo>
                  <a:cubicBezTo>
                    <a:pt x="8285" y="14016"/>
                    <a:pt x="8889" y="13067"/>
                    <a:pt x="9362" y="13067"/>
                  </a:cubicBezTo>
                  <a:cubicBezTo>
                    <a:pt x="9596" y="13067"/>
                    <a:pt x="9798" y="13300"/>
                    <a:pt x="9820" y="13787"/>
                  </a:cubicBezTo>
                  <a:cubicBezTo>
                    <a:pt x="9920" y="15021"/>
                    <a:pt x="10154" y="16256"/>
                    <a:pt x="10487" y="17490"/>
                  </a:cubicBezTo>
                  <a:cubicBezTo>
                    <a:pt x="11455" y="17790"/>
                    <a:pt x="12222" y="18024"/>
                    <a:pt x="12722" y="18190"/>
                  </a:cubicBezTo>
                  <a:cubicBezTo>
                    <a:pt x="13957" y="18657"/>
                    <a:pt x="15091" y="19425"/>
                    <a:pt x="15958" y="20392"/>
                  </a:cubicBezTo>
                  <a:cubicBezTo>
                    <a:pt x="16859" y="19591"/>
                    <a:pt x="17626" y="18624"/>
                    <a:pt x="18193" y="17523"/>
                  </a:cubicBezTo>
                  <a:cubicBezTo>
                    <a:pt x="17559" y="17023"/>
                    <a:pt x="16625" y="16256"/>
                    <a:pt x="15291" y="15322"/>
                  </a:cubicBezTo>
                  <a:cubicBezTo>
                    <a:pt x="13339" y="13943"/>
                    <a:pt x="13438" y="12279"/>
                    <a:pt x="14510" y="12279"/>
                  </a:cubicBezTo>
                  <a:cubicBezTo>
                    <a:pt x="14812" y="12279"/>
                    <a:pt x="15191" y="12412"/>
                    <a:pt x="15624" y="12720"/>
                  </a:cubicBezTo>
                  <a:cubicBezTo>
                    <a:pt x="17059" y="13687"/>
                    <a:pt x="18160" y="15555"/>
                    <a:pt x="18660" y="16489"/>
                  </a:cubicBezTo>
                  <a:cubicBezTo>
                    <a:pt x="19360" y="14855"/>
                    <a:pt x="19727" y="13087"/>
                    <a:pt x="19794" y="11319"/>
                  </a:cubicBezTo>
                  <a:cubicBezTo>
                    <a:pt x="17859" y="9484"/>
                    <a:pt x="12989" y="6916"/>
                    <a:pt x="14457" y="6916"/>
                  </a:cubicBezTo>
                  <a:cubicBezTo>
                    <a:pt x="15791" y="6916"/>
                    <a:pt x="18727" y="8850"/>
                    <a:pt x="19794" y="9584"/>
                  </a:cubicBezTo>
                  <a:cubicBezTo>
                    <a:pt x="19761" y="9084"/>
                    <a:pt x="19694" y="8583"/>
                    <a:pt x="19627" y="8083"/>
                  </a:cubicBezTo>
                  <a:cubicBezTo>
                    <a:pt x="17793" y="6849"/>
                    <a:pt x="11788" y="4981"/>
                    <a:pt x="12756" y="4447"/>
                  </a:cubicBezTo>
                  <a:cubicBezTo>
                    <a:pt x="12892" y="4368"/>
                    <a:pt x="13082" y="4333"/>
                    <a:pt x="13313" y="4333"/>
                  </a:cubicBezTo>
                  <a:cubicBezTo>
                    <a:pt x="14836" y="4333"/>
                    <a:pt x="18126" y="5865"/>
                    <a:pt x="19227" y="6415"/>
                  </a:cubicBezTo>
                  <a:cubicBezTo>
                    <a:pt x="18993" y="5581"/>
                    <a:pt x="18627" y="4814"/>
                    <a:pt x="18126" y="4114"/>
                  </a:cubicBezTo>
                  <a:cubicBezTo>
                    <a:pt x="16037" y="1309"/>
                    <a:pt x="12542" y="1"/>
                    <a:pt x="10258" y="1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2130025" y="3532750"/>
              <a:ext cx="267725" cy="360575"/>
            </a:xfrm>
            <a:custGeom>
              <a:rect b="b" l="l" r="r" t="t"/>
              <a:pathLst>
                <a:path extrusionOk="0" h="14423" w="10709">
                  <a:moveTo>
                    <a:pt x="2947" y="0"/>
                  </a:moveTo>
                  <a:cubicBezTo>
                    <a:pt x="2914" y="0"/>
                    <a:pt x="2876" y="49"/>
                    <a:pt x="2903" y="76"/>
                  </a:cubicBezTo>
                  <a:lnTo>
                    <a:pt x="3136" y="376"/>
                  </a:lnTo>
                  <a:cubicBezTo>
                    <a:pt x="2803" y="777"/>
                    <a:pt x="2469" y="1244"/>
                    <a:pt x="2202" y="1744"/>
                  </a:cubicBezTo>
                  <a:cubicBezTo>
                    <a:pt x="1902" y="2211"/>
                    <a:pt x="1635" y="2711"/>
                    <a:pt x="1368" y="3245"/>
                  </a:cubicBezTo>
                  <a:cubicBezTo>
                    <a:pt x="868" y="4246"/>
                    <a:pt x="401" y="5280"/>
                    <a:pt x="1" y="6314"/>
                  </a:cubicBezTo>
                  <a:cubicBezTo>
                    <a:pt x="1" y="6355"/>
                    <a:pt x="39" y="6384"/>
                    <a:pt x="68" y="6384"/>
                  </a:cubicBezTo>
                  <a:cubicBezTo>
                    <a:pt x="86" y="6384"/>
                    <a:pt x="101" y="6373"/>
                    <a:pt x="101" y="6347"/>
                  </a:cubicBezTo>
                  <a:cubicBezTo>
                    <a:pt x="501" y="5280"/>
                    <a:pt x="1001" y="4246"/>
                    <a:pt x="1568" y="3278"/>
                  </a:cubicBezTo>
                  <a:cubicBezTo>
                    <a:pt x="1835" y="2811"/>
                    <a:pt x="2102" y="2344"/>
                    <a:pt x="2402" y="1911"/>
                  </a:cubicBezTo>
                  <a:cubicBezTo>
                    <a:pt x="2702" y="1444"/>
                    <a:pt x="3036" y="977"/>
                    <a:pt x="3270" y="510"/>
                  </a:cubicBezTo>
                  <a:cubicBezTo>
                    <a:pt x="3870" y="1244"/>
                    <a:pt x="4404" y="2044"/>
                    <a:pt x="4904" y="2878"/>
                  </a:cubicBezTo>
                  <a:cubicBezTo>
                    <a:pt x="3970" y="4679"/>
                    <a:pt x="3503" y="6614"/>
                    <a:pt x="2969" y="8582"/>
                  </a:cubicBezTo>
                  <a:cubicBezTo>
                    <a:pt x="2950" y="8621"/>
                    <a:pt x="2987" y="8637"/>
                    <a:pt x="3022" y="8637"/>
                  </a:cubicBezTo>
                  <a:cubicBezTo>
                    <a:pt x="3046" y="8637"/>
                    <a:pt x="3069" y="8629"/>
                    <a:pt x="3069" y="8616"/>
                  </a:cubicBezTo>
                  <a:cubicBezTo>
                    <a:pt x="3403" y="6647"/>
                    <a:pt x="4237" y="4813"/>
                    <a:pt x="5004" y="3011"/>
                  </a:cubicBezTo>
                  <a:cubicBezTo>
                    <a:pt x="5404" y="3745"/>
                    <a:pt x="5838" y="4546"/>
                    <a:pt x="6238" y="5347"/>
                  </a:cubicBezTo>
                  <a:cubicBezTo>
                    <a:pt x="6238" y="7448"/>
                    <a:pt x="6605" y="9483"/>
                    <a:pt x="6739" y="11551"/>
                  </a:cubicBezTo>
                  <a:cubicBezTo>
                    <a:pt x="6722" y="11584"/>
                    <a:pt x="6747" y="11601"/>
                    <a:pt x="6776" y="11601"/>
                  </a:cubicBezTo>
                  <a:cubicBezTo>
                    <a:pt x="6805" y="11601"/>
                    <a:pt x="6839" y="11584"/>
                    <a:pt x="6839" y="11551"/>
                  </a:cubicBezTo>
                  <a:cubicBezTo>
                    <a:pt x="6505" y="9616"/>
                    <a:pt x="6539" y="7648"/>
                    <a:pt x="6438" y="5713"/>
                  </a:cubicBezTo>
                  <a:lnTo>
                    <a:pt x="6438" y="5713"/>
                  </a:lnTo>
                  <a:cubicBezTo>
                    <a:pt x="6605" y="6080"/>
                    <a:pt x="6772" y="6414"/>
                    <a:pt x="6939" y="6781"/>
                  </a:cubicBezTo>
                  <a:cubicBezTo>
                    <a:pt x="7506" y="7982"/>
                    <a:pt x="8073" y="9183"/>
                    <a:pt x="8607" y="10383"/>
                  </a:cubicBezTo>
                  <a:cubicBezTo>
                    <a:pt x="9240" y="11718"/>
                    <a:pt x="9908" y="13052"/>
                    <a:pt x="10475" y="14386"/>
                  </a:cubicBezTo>
                  <a:cubicBezTo>
                    <a:pt x="10475" y="14412"/>
                    <a:pt x="10489" y="14423"/>
                    <a:pt x="10505" y="14423"/>
                  </a:cubicBezTo>
                  <a:cubicBezTo>
                    <a:pt x="10532" y="14423"/>
                    <a:pt x="10562" y="14394"/>
                    <a:pt x="10541" y="14353"/>
                  </a:cubicBezTo>
                  <a:cubicBezTo>
                    <a:pt x="8673" y="10484"/>
                    <a:pt x="7272" y="6281"/>
                    <a:pt x="4971" y="2645"/>
                  </a:cubicBezTo>
                  <a:lnTo>
                    <a:pt x="4971" y="2645"/>
                  </a:lnTo>
                  <a:cubicBezTo>
                    <a:pt x="5871" y="3045"/>
                    <a:pt x="6839" y="3412"/>
                    <a:pt x="7739" y="3845"/>
                  </a:cubicBezTo>
                  <a:cubicBezTo>
                    <a:pt x="8740" y="4279"/>
                    <a:pt x="9674" y="4779"/>
                    <a:pt x="10608" y="5347"/>
                  </a:cubicBezTo>
                  <a:cubicBezTo>
                    <a:pt x="10675" y="5347"/>
                    <a:pt x="10708" y="5280"/>
                    <a:pt x="10675" y="5246"/>
                  </a:cubicBezTo>
                  <a:cubicBezTo>
                    <a:pt x="9707" y="4713"/>
                    <a:pt x="8773" y="4146"/>
                    <a:pt x="7773" y="3679"/>
                  </a:cubicBezTo>
                  <a:cubicBezTo>
                    <a:pt x="6839" y="3212"/>
                    <a:pt x="5871" y="2811"/>
                    <a:pt x="4871" y="2478"/>
                  </a:cubicBezTo>
                  <a:cubicBezTo>
                    <a:pt x="4704" y="2244"/>
                    <a:pt x="4537" y="1977"/>
                    <a:pt x="4370" y="1744"/>
                  </a:cubicBezTo>
                  <a:lnTo>
                    <a:pt x="4370" y="1744"/>
                  </a:lnTo>
                  <a:cubicBezTo>
                    <a:pt x="4904" y="1911"/>
                    <a:pt x="5404" y="2044"/>
                    <a:pt x="5938" y="2211"/>
                  </a:cubicBezTo>
                  <a:cubicBezTo>
                    <a:pt x="6505" y="2411"/>
                    <a:pt x="7072" y="2645"/>
                    <a:pt x="7606" y="2878"/>
                  </a:cubicBezTo>
                  <a:cubicBezTo>
                    <a:pt x="7639" y="2878"/>
                    <a:pt x="7673" y="2811"/>
                    <a:pt x="7606" y="2778"/>
                  </a:cubicBezTo>
                  <a:cubicBezTo>
                    <a:pt x="7072" y="2544"/>
                    <a:pt x="6505" y="2344"/>
                    <a:pt x="5938" y="2178"/>
                  </a:cubicBezTo>
                  <a:cubicBezTo>
                    <a:pt x="5404" y="1977"/>
                    <a:pt x="4837" y="1811"/>
                    <a:pt x="4270" y="1677"/>
                  </a:cubicBezTo>
                  <a:cubicBezTo>
                    <a:pt x="3970" y="1244"/>
                    <a:pt x="3636" y="810"/>
                    <a:pt x="3270" y="376"/>
                  </a:cubicBezTo>
                  <a:cubicBezTo>
                    <a:pt x="3270" y="376"/>
                    <a:pt x="3270" y="343"/>
                    <a:pt x="3236" y="343"/>
                  </a:cubicBezTo>
                  <a:lnTo>
                    <a:pt x="2969" y="9"/>
                  </a:lnTo>
                  <a:cubicBezTo>
                    <a:pt x="2963" y="3"/>
                    <a:pt x="2955" y="0"/>
                    <a:pt x="29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1705050" y="3637225"/>
              <a:ext cx="315750" cy="659550"/>
            </a:xfrm>
            <a:custGeom>
              <a:rect b="b" l="l" r="r" t="t"/>
              <a:pathLst>
                <a:path extrusionOk="0" h="26382" w="12630">
                  <a:moveTo>
                    <a:pt x="5558" y="0"/>
                  </a:moveTo>
                  <a:cubicBezTo>
                    <a:pt x="3256" y="0"/>
                    <a:pt x="1522" y="1968"/>
                    <a:pt x="54" y="3469"/>
                  </a:cubicBezTo>
                  <a:cubicBezTo>
                    <a:pt x="0" y="3496"/>
                    <a:pt x="55" y="3545"/>
                    <a:pt x="96" y="3545"/>
                  </a:cubicBezTo>
                  <a:cubicBezTo>
                    <a:pt x="106" y="3545"/>
                    <a:pt x="114" y="3542"/>
                    <a:pt x="121" y="3536"/>
                  </a:cubicBezTo>
                  <a:cubicBezTo>
                    <a:pt x="1456" y="2201"/>
                    <a:pt x="3283" y="652"/>
                    <a:pt x="5242" y="652"/>
                  </a:cubicBezTo>
                  <a:cubicBezTo>
                    <a:pt x="5730" y="652"/>
                    <a:pt x="6227" y="748"/>
                    <a:pt x="6726" y="967"/>
                  </a:cubicBezTo>
                  <a:cubicBezTo>
                    <a:pt x="8560" y="1768"/>
                    <a:pt x="9628" y="3836"/>
                    <a:pt x="10195" y="5637"/>
                  </a:cubicBezTo>
                  <a:cubicBezTo>
                    <a:pt x="10795" y="7639"/>
                    <a:pt x="10995" y="9774"/>
                    <a:pt x="11229" y="11875"/>
                  </a:cubicBezTo>
                  <a:cubicBezTo>
                    <a:pt x="11529" y="14244"/>
                    <a:pt x="11696" y="16645"/>
                    <a:pt x="11796" y="19047"/>
                  </a:cubicBezTo>
                  <a:cubicBezTo>
                    <a:pt x="11829" y="20214"/>
                    <a:pt x="11829" y="21382"/>
                    <a:pt x="11829" y="22583"/>
                  </a:cubicBezTo>
                  <a:cubicBezTo>
                    <a:pt x="11829" y="23784"/>
                    <a:pt x="11762" y="25018"/>
                    <a:pt x="11829" y="26219"/>
                  </a:cubicBezTo>
                  <a:cubicBezTo>
                    <a:pt x="11829" y="26331"/>
                    <a:pt x="11922" y="26382"/>
                    <a:pt x="12022" y="26382"/>
                  </a:cubicBezTo>
                  <a:cubicBezTo>
                    <a:pt x="12129" y="26382"/>
                    <a:pt x="12245" y="26323"/>
                    <a:pt x="12263" y="26219"/>
                  </a:cubicBezTo>
                  <a:cubicBezTo>
                    <a:pt x="12463" y="24784"/>
                    <a:pt x="12596" y="23317"/>
                    <a:pt x="12596" y="21882"/>
                  </a:cubicBezTo>
                  <a:cubicBezTo>
                    <a:pt x="12630" y="20448"/>
                    <a:pt x="12630" y="19014"/>
                    <a:pt x="12596" y="17613"/>
                  </a:cubicBezTo>
                  <a:cubicBezTo>
                    <a:pt x="12530" y="15044"/>
                    <a:pt x="12330" y="12476"/>
                    <a:pt x="11996" y="9907"/>
                  </a:cubicBezTo>
                  <a:cubicBezTo>
                    <a:pt x="11729" y="7772"/>
                    <a:pt x="11362" y="5604"/>
                    <a:pt x="10395" y="3669"/>
                  </a:cubicBezTo>
                  <a:cubicBezTo>
                    <a:pt x="9427" y="1801"/>
                    <a:pt x="7793" y="0"/>
                    <a:pt x="55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1514575" y="3550850"/>
              <a:ext cx="412825" cy="431625"/>
            </a:xfrm>
            <a:custGeom>
              <a:rect b="b" l="l" r="r" t="t"/>
              <a:pathLst>
                <a:path extrusionOk="0" h="17265" w="16513">
                  <a:moveTo>
                    <a:pt x="3045" y="6788"/>
                  </a:moveTo>
                  <a:cubicBezTo>
                    <a:pt x="3310" y="6788"/>
                    <a:pt x="3558" y="6874"/>
                    <a:pt x="3637" y="7058"/>
                  </a:cubicBezTo>
                  <a:cubicBezTo>
                    <a:pt x="3770" y="7324"/>
                    <a:pt x="3177" y="7621"/>
                    <a:pt x="2728" y="7621"/>
                  </a:cubicBezTo>
                  <a:cubicBezTo>
                    <a:pt x="2503" y="7621"/>
                    <a:pt x="2314" y="7547"/>
                    <a:pt x="2269" y="7358"/>
                  </a:cubicBezTo>
                  <a:cubicBezTo>
                    <a:pt x="2188" y="6993"/>
                    <a:pt x="2636" y="6788"/>
                    <a:pt x="3045" y="6788"/>
                  </a:cubicBezTo>
                  <a:close/>
                  <a:moveTo>
                    <a:pt x="13551" y="10497"/>
                  </a:moveTo>
                  <a:cubicBezTo>
                    <a:pt x="13849" y="10497"/>
                    <a:pt x="14293" y="10770"/>
                    <a:pt x="14244" y="11060"/>
                  </a:cubicBezTo>
                  <a:cubicBezTo>
                    <a:pt x="14217" y="11204"/>
                    <a:pt x="14130" y="11261"/>
                    <a:pt x="14018" y="11261"/>
                  </a:cubicBezTo>
                  <a:cubicBezTo>
                    <a:pt x="13716" y="11261"/>
                    <a:pt x="13237" y="10846"/>
                    <a:pt x="13310" y="10627"/>
                  </a:cubicBezTo>
                  <a:cubicBezTo>
                    <a:pt x="13347" y="10535"/>
                    <a:pt x="13439" y="10497"/>
                    <a:pt x="13551" y="10497"/>
                  </a:cubicBezTo>
                  <a:close/>
                  <a:moveTo>
                    <a:pt x="7341" y="12671"/>
                  </a:moveTo>
                  <a:cubicBezTo>
                    <a:pt x="7970" y="12671"/>
                    <a:pt x="8792" y="14052"/>
                    <a:pt x="8140" y="14363"/>
                  </a:cubicBezTo>
                  <a:cubicBezTo>
                    <a:pt x="8080" y="14396"/>
                    <a:pt x="8019" y="14411"/>
                    <a:pt x="7958" y="14411"/>
                  </a:cubicBezTo>
                  <a:cubicBezTo>
                    <a:pt x="7345" y="14411"/>
                    <a:pt x="6751" y="12877"/>
                    <a:pt x="7206" y="12695"/>
                  </a:cubicBezTo>
                  <a:cubicBezTo>
                    <a:pt x="7250" y="12679"/>
                    <a:pt x="7295" y="12671"/>
                    <a:pt x="7341" y="12671"/>
                  </a:cubicBezTo>
                  <a:close/>
                  <a:moveTo>
                    <a:pt x="7163" y="1"/>
                  </a:moveTo>
                  <a:cubicBezTo>
                    <a:pt x="6327" y="1"/>
                    <a:pt x="5332" y="231"/>
                    <a:pt x="4337" y="820"/>
                  </a:cubicBezTo>
                  <a:cubicBezTo>
                    <a:pt x="5271" y="886"/>
                    <a:pt x="6372" y="1187"/>
                    <a:pt x="6839" y="1820"/>
                  </a:cubicBezTo>
                  <a:cubicBezTo>
                    <a:pt x="7268" y="2451"/>
                    <a:pt x="6858" y="2853"/>
                    <a:pt x="6387" y="2853"/>
                  </a:cubicBezTo>
                  <a:cubicBezTo>
                    <a:pt x="6235" y="2853"/>
                    <a:pt x="6077" y="2811"/>
                    <a:pt x="5939" y="2721"/>
                  </a:cubicBezTo>
                  <a:cubicBezTo>
                    <a:pt x="5505" y="2454"/>
                    <a:pt x="4771" y="1587"/>
                    <a:pt x="3403" y="1487"/>
                  </a:cubicBezTo>
                  <a:cubicBezTo>
                    <a:pt x="2836" y="1987"/>
                    <a:pt x="2303" y="2521"/>
                    <a:pt x="1869" y="3155"/>
                  </a:cubicBezTo>
                  <a:cubicBezTo>
                    <a:pt x="1736" y="3388"/>
                    <a:pt x="1569" y="3622"/>
                    <a:pt x="1435" y="3855"/>
                  </a:cubicBezTo>
                  <a:cubicBezTo>
                    <a:pt x="2184" y="3521"/>
                    <a:pt x="2993" y="3354"/>
                    <a:pt x="3801" y="3354"/>
                  </a:cubicBezTo>
                  <a:cubicBezTo>
                    <a:pt x="4686" y="3354"/>
                    <a:pt x="5570" y="3554"/>
                    <a:pt x="6372" y="3955"/>
                  </a:cubicBezTo>
                  <a:cubicBezTo>
                    <a:pt x="7921" y="4715"/>
                    <a:pt x="7449" y="6188"/>
                    <a:pt x="6302" y="6188"/>
                  </a:cubicBezTo>
                  <a:cubicBezTo>
                    <a:pt x="6090" y="6188"/>
                    <a:pt x="5855" y="6138"/>
                    <a:pt x="5605" y="6024"/>
                  </a:cubicBezTo>
                  <a:cubicBezTo>
                    <a:pt x="4354" y="5465"/>
                    <a:pt x="3146" y="4863"/>
                    <a:pt x="1861" y="4863"/>
                  </a:cubicBezTo>
                  <a:cubicBezTo>
                    <a:pt x="1536" y="4863"/>
                    <a:pt x="1205" y="4902"/>
                    <a:pt x="868" y="4989"/>
                  </a:cubicBezTo>
                  <a:cubicBezTo>
                    <a:pt x="268" y="6491"/>
                    <a:pt x="1" y="8125"/>
                    <a:pt x="68" y="9726"/>
                  </a:cubicBezTo>
                  <a:cubicBezTo>
                    <a:pt x="868" y="9126"/>
                    <a:pt x="1802" y="8692"/>
                    <a:pt x="2770" y="8425"/>
                  </a:cubicBezTo>
                  <a:cubicBezTo>
                    <a:pt x="3094" y="8343"/>
                    <a:pt x="3377" y="8308"/>
                    <a:pt x="3613" y="8308"/>
                  </a:cubicBezTo>
                  <a:cubicBezTo>
                    <a:pt x="4714" y="8308"/>
                    <a:pt x="4785" y="9061"/>
                    <a:pt x="3137" y="9226"/>
                  </a:cubicBezTo>
                  <a:cubicBezTo>
                    <a:pt x="2069" y="9359"/>
                    <a:pt x="1002" y="9726"/>
                    <a:pt x="34" y="10260"/>
                  </a:cubicBezTo>
                  <a:cubicBezTo>
                    <a:pt x="34" y="10560"/>
                    <a:pt x="68" y="10894"/>
                    <a:pt x="101" y="11161"/>
                  </a:cubicBezTo>
                  <a:cubicBezTo>
                    <a:pt x="802" y="10627"/>
                    <a:pt x="1669" y="10293"/>
                    <a:pt x="2536" y="10160"/>
                  </a:cubicBezTo>
                  <a:cubicBezTo>
                    <a:pt x="2678" y="10144"/>
                    <a:pt x="2810" y="10137"/>
                    <a:pt x="2933" y="10137"/>
                  </a:cubicBezTo>
                  <a:cubicBezTo>
                    <a:pt x="4647" y="10137"/>
                    <a:pt x="4442" y="11565"/>
                    <a:pt x="3103" y="11628"/>
                  </a:cubicBezTo>
                  <a:cubicBezTo>
                    <a:pt x="2102" y="11628"/>
                    <a:pt x="1102" y="11828"/>
                    <a:pt x="201" y="12195"/>
                  </a:cubicBezTo>
                  <a:cubicBezTo>
                    <a:pt x="535" y="14997"/>
                    <a:pt x="1302" y="17232"/>
                    <a:pt x="1435" y="17265"/>
                  </a:cubicBezTo>
                  <a:cubicBezTo>
                    <a:pt x="3303" y="17165"/>
                    <a:pt x="5171" y="16931"/>
                    <a:pt x="7039" y="16564"/>
                  </a:cubicBezTo>
                  <a:cubicBezTo>
                    <a:pt x="6506" y="15430"/>
                    <a:pt x="5305" y="13963"/>
                    <a:pt x="5939" y="13829"/>
                  </a:cubicBezTo>
                  <a:cubicBezTo>
                    <a:pt x="5966" y="13823"/>
                    <a:pt x="5994" y="13820"/>
                    <a:pt x="6023" y="13820"/>
                  </a:cubicBezTo>
                  <a:cubicBezTo>
                    <a:pt x="6600" y="13820"/>
                    <a:pt x="7222" y="15097"/>
                    <a:pt x="7540" y="16464"/>
                  </a:cubicBezTo>
                  <a:cubicBezTo>
                    <a:pt x="8941" y="16197"/>
                    <a:pt x="10275" y="15831"/>
                    <a:pt x="11609" y="15330"/>
                  </a:cubicBezTo>
                  <a:cubicBezTo>
                    <a:pt x="10675" y="14530"/>
                    <a:pt x="9241" y="13529"/>
                    <a:pt x="9808" y="13095"/>
                  </a:cubicBezTo>
                  <a:cubicBezTo>
                    <a:pt x="9875" y="13041"/>
                    <a:pt x="9952" y="13016"/>
                    <a:pt x="10036" y="13016"/>
                  </a:cubicBezTo>
                  <a:cubicBezTo>
                    <a:pt x="10620" y="13016"/>
                    <a:pt x="11564" y="14226"/>
                    <a:pt x="12176" y="15130"/>
                  </a:cubicBezTo>
                  <a:cubicBezTo>
                    <a:pt x="12810" y="14863"/>
                    <a:pt x="13377" y="14530"/>
                    <a:pt x="13944" y="14129"/>
                  </a:cubicBezTo>
                  <a:cubicBezTo>
                    <a:pt x="12677" y="12295"/>
                    <a:pt x="9608" y="11928"/>
                    <a:pt x="10008" y="10593"/>
                  </a:cubicBezTo>
                  <a:cubicBezTo>
                    <a:pt x="10101" y="10284"/>
                    <a:pt x="10327" y="10145"/>
                    <a:pt x="10635" y="10145"/>
                  </a:cubicBezTo>
                  <a:cubicBezTo>
                    <a:pt x="11655" y="10145"/>
                    <a:pt x="13579" y="11667"/>
                    <a:pt x="14578" y="13562"/>
                  </a:cubicBezTo>
                  <a:cubicBezTo>
                    <a:pt x="16079" y="11994"/>
                    <a:pt x="16513" y="9793"/>
                    <a:pt x="16346" y="7892"/>
                  </a:cubicBezTo>
                  <a:cubicBezTo>
                    <a:pt x="15045" y="7725"/>
                    <a:pt x="12510" y="8025"/>
                    <a:pt x="12710" y="7058"/>
                  </a:cubicBezTo>
                  <a:cubicBezTo>
                    <a:pt x="12793" y="6574"/>
                    <a:pt x="13294" y="6382"/>
                    <a:pt x="13961" y="6382"/>
                  </a:cubicBezTo>
                  <a:cubicBezTo>
                    <a:pt x="14628" y="6382"/>
                    <a:pt x="15462" y="6574"/>
                    <a:pt x="16213" y="6857"/>
                  </a:cubicBezTo>
                  <a:cubicBezTo>
                    <a:pt x="16046" y="6090"/>
                    <a:pt x="15779" y="5390"/>
                    <a:pt x="15312" y="4756"/>
                  </a:cubicBezTo>
                  <a:cubicBezTo>
                    <a:pt x="14928" y="4260"/>
                    <a:pt x="14319" y="4082"/>
                    <a:pt x="13641" y="4082"/>
                  </a:cubicBezTo>
                  <a:cubicBezTo>
                    <a:pt x="11901" y="4082"/>
                    <a:pt x="9708" y="5256"/>
                    <a:pt x="9708" y="5256"/>
                  </a:cubicBezTo>
                  <a:cubicBezTo>
                    <a:pt x="9708" y="5256"/>
                    <a:pt x="10175" y="987"/>
                    <a:pt x="8540" y="253"/>
                  </a:cubicBezTo>
                  <a:cubicBezTo>
                    <a:pt x="8175" y="96"/>
                    <a:pt x="7702" y="1"/>
                    <a:pt x="7163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1514575" y="3550850"/>
              <a:ext cx="412825" cy="431625"/>
            </a:xfrm>
            <a:custGeom>
              <a:rect b="b" l="l" r="r" t="t"/>
              <a:pathLst>
                <a:path extrusionOk="0" h="17265" w="16513">
                  <a:moveTo>
                    <a:pt x="3045" y="6788"/>
                  </a:moveTo>
                  <a:cubicBezTo>
                    <a:pt x="3310" y="6788"/>
                    <a:pt x="3558" y="6874"/>
                    <a:pt x="3637" y="7058"/>
                  </a:cubicBezTo>
                  <a:cubicBezTo>
                    <a:pt x="3770" y="7324"/>
                    <a:pt x="3177" y="7621"/>
                    <a:pt x="2728" y="7621"/>
                  </a:cubicBezTo>
                  <a:cubicBezTo>
                    <a:pt x="2503" y="7621"/>
                    <a:pt x="2314" y="7547"/>
                    <a:pt x="2269" y="7358"/>
                  </a:cubicBezTo>
                  <a:cubicBezTo>
                    <a:pt x="2188" y="6993"/>
                    <a:pt x="2636" y="6788"/>
                    <a:pt x="3045" y="6788"/>
                  </a:cubicBezTo>
                  <a:close/>
                  <a:moveTo>
                    <a:pt x="13551" y="10497"/>
                  </a:moveTo>
                  <a:cubicBezTo>
                    <a:pt x="13849" y="10497"/>
                    <a:pt x="14293" y="10770"/>
                    <a:pt x="14244" y="11060"/>
                  </a:cubicBezTo>
                  <a:cubicBezTo>
                    <a:pt x="14217" y="11204"/>
                    <a:pt x="14130" y="11261"/>
                    <a:pt x="14018" y="11261"/>
                  </a:cubicBezTo>
                  <a:cubicBezTo>
                    <a:pt x="13716" y="11261"/>
                    <a:pt x="13237" y="10846"/>
                    <a:pt x="13310" y="10627"/>
                  </a:cubicBezTo>
                  <a:cubicBezTo>
                    <a:pt x="13347" y="10535"/>
                    <a:pt x="13439" y="10497"/>
                    <a:pt x="13551" y="10497"/>
                  </a:cubicBezTo>
                  <a:close/>
                  <a:moveTo>
                    <a:pt x="7341" y="12671"/>
                  </a:moveTo>
                  <a:cubicBezTo>
                    <a:pt x="7970" y="12671"/>
                    <a:pt x="8792" y="14052"/>
                    <a:pt x="8140" y="14363"/>
                  </a:cubicBezTo>
                  <a:cubicBezTo>
                    <a:pt x="8080" y="14396"/>
                    <a:pt x="8019" y="14411"/>
                    <a:pt x="7958" y="14411"/>
                  </a:cubicBezTo>
                  <a:cubicBezTo>
                    <a:pt x="7345" y="14411"/>
                    <a:pt x="6751" y="12877"/>
                    <a:pt x="7206" y="12695"/>
                  </a:cubicBezTo>
                  <a:cubicBezTo>
                    <a:pt x="7250" y="12679"/>
                    <a:pt x="7295" y="12671"/>
                    <a:pt x="7341" y="12671"/>
                  </a:cubicBezTo>
                  <a:close/>
                  <a:moveTo>
                    <a:pt x="7163" y="1"/>
                  </a:moveTo>
                  <a:cubicBezTo>
                    <a:pt x="6327" y="1"/>
                    <a:pt x="5332" y="231"/>
                    <a:pt x="4337" y="820"/>
                  </a:cubicBezTo>
                  <a:cubicBezTo>
                    <a:pt x="5271" y="886"/>
                    <a:pt x="6372" y="1187"/>
                    <a:pt x="6839" y="1820"/>
                  </a:cubicBezTo>
                  <a:cubicBezTo>
                    <a:pt x="7268" y="2451"/>
                    <a:pt x="6858" y="2853"/>
                    <a:pt x="6387" y="2853"/>
                  </a:cubicBezTo>
                  <a:cubicBezTo>
                    <a:pt x="6235" y="2853"/>
                    <a:pt x="6077" y="2811"/>
                    <a:pt x="5939" y="2721"/>
                  </a:cubicBezTo>
                  <a:cubicBezTo>
                    <a:pt x="5505" y="2454"/>
                    <a:pt x="4771" y="1587"/>
                    <a:pt x="3403" y="1487"/>
                  </a:cubicBezTo>
                  <a:cubicBezTo>
                    <a:pt x="2836" y="1987"/>
                    <a:pt x="2303" y="2521"/>
                    <a:pt x="1869" y="3155"/>
                  </a:cubicBezTo>
                  <a:cubicBezTo>
                    <a:pt x="1736" y="3388"/>
                    <a:pt x="1569" y="3622"/>
                    <a:pt x="1435" y="3855"/>
                  </a:cubicBezTo>
                  <a:cubicBezTo>
                    <a:pt x="2184" y="3521"/>
                    <a:pt x="2993" y="3354"/>
                    <a:pt x="3801" y="3354"/>
                  </a:cubicBezTo>
                  <a:cubicBezTo>
                    <a:pt x="4686" y="3354"/>
                    <a:pt x="5570" y="3554"/>
                    <a:pt x="6372" y="3955"/>
                  </a:cubicBezTo>
                  <a:cubicBezTo>
                    <a:pt x="7921" y="4715"/>
                    <a:pt x="7449" y="6188"/>
                    <a:pt x="6302" y="6188"/>
                  </a:cubicBezTo>
                  <a:cubicBezTo>
                    <a:pt x="6090" y="6188"/>
                    <a:pt x="5855" y="6138"/>
                    <a:pt x="5605" y="6024"/>
                  </a:cubicBezTo>
                  <a:cubicBezTo>
                    <a:pt x="4354" y="5465"/>
                    <a:pt x="3146" y="4863"/>
                    <a:pt x="1861" y="4863"/>
                  </a:cubicBezTo>
                  <a:cubicBezTo>
                    <a:pt x="1536" y="4863"/>
                    <a:pt x="1205" y="4902"/>
                    <a:pt x="868" y="4989"/>
                  </a:cubicBezTo>
                  <a:cubicBezTo>
                    <a:pt x="268" y="6491"/>
                    <a:pt x="1" y="8125"/>
                    <a:pt x="68" y="9726"/>
                  </a:cubicBezTo>
                  <a:cubicBezTo>
                    <a:pt x="868" y="9126"/>
                    <a:pt x="1802" y="8692"/>
                    <a:pt x="2770" y="8425"/>
                  </a:cubicBezTo>
                  <a:cubicBezTo>
                    <a:pt x="3094" y="8343"/>
                    <a:pt x="3377" y="8308"/>
                    <a:pt x="3613" y="8308"/>
                  </a:cubicBezTo>
                  <a:cubicBezTo>
                    <a:pt x="4714" y="8308"/>
                    <a:pt x="4785" y="9061"/>
                    <a:pt x="3137" y="9226"/>
                  </a:cubicBezTo>
                  <a:cubicBezTo>
                    <a:pt x="2069" y="9359"/>
                    <a:pt x="1002" y="9726"/>
                    <a:pt x="34" y="10260"/>
                  </a:cubicBezTo>
                  <a:cubicBezTo>
                    <a:pt x="34" y="10560"/>
                    <a:pt x="68" y="10894"/>
                    <a:pt x="101" y="11161"/>
                  </a:cubicBezTo>
                  <a:cubicBezTo>
                    <a:pt x="802" y="10627"/>
                    <a:pt x="1669" y="10293"/>
                    <a:pt x="2536" y="10160"/>
                  </a:cubicBezTo>
                  <a:cubicBezTo>
                    <a:pt x="2678" y="10144"/>
                    <a:pt x="2810" y="10137"/>
                    <a:pt x="2933" y="10137"/>
                  </a:cubicBezTo>
                  <a:cubicBezTo>
                    <a:pt x="4647" y="10137"/>
                    <a:pt x="4442" y="11565"/>
                    <a:pt x="3103" y="11628"/>
                  </a:cubicBezTo>
                  <a:cubicBezTo>
                    <a:pt x="2102" y="11628"/>
                    <a:pt x="1102" y="11828"/>
                    <a:pt x="201" y="12195"/>
                  </a:cubicBezTo>
                  <a:cubicBezTo>
                    <a:pt x="535" y="14997"/>
                    <a:pt x="1302" y="17232"/>
                    <a:pt x="1435" y="17265"/>
                  </a:cubicBezTo>
                  <a:cubicBezTo>
                    <a:pt x="3303" y="17165"/>
                    <a:pt x="5171" y="16931"/>
                    <a:pt x="7039" y="16564"/>
                  </a:cubicBezTo>
                  <a:cubicBezTo>
                    <a:pt x="6506" y="15430"/>
                    <a:pt x="5305" y="13963"/>
                    <a:pt x="5939" y="13829"/>
                  </a:cubicBezTo>
                  <a:cubicBezTo>
                    <a:pt x="5966" y="13823"/>
                    <a:pt x="5994" y="13820"/>
                    <a:pt x="6023" y="13820"/>
                  </a:cubicBezTo>
                  <a:cubicBezTo>
                    <a:pt x="6600" y="13820"/>
                    <a:pt x="7222" y="15097"/>
                    <a:pt x="7540" y="16464"/>
                  </a:cubicBezTo>
                  <a:cubicBezTo>
                    <a:pt x="8941" y="16197"/>
                    <a:pt x="10275" y="15831"/>
                    <a:pt x="11609" y="15330"/>
                  </a:cubicBezTo>
                  <a:cubicBezTo>
                    <a:pt x="10675" y="14530"/>
                    <a:pt x="9241" y="13529"/>
                    <a:pt x="9808" y="13095"/>
                  </a:cubicBezTo>
                  <a:cubicBezTo>
                    <a:pt x="9875" y="13041"/>
                    <a:pt x="9952" y="13016"/>
                    <a:pt x="10036" y="13016"/>
                  </a:cubicBezTo>
                  <a:cubicBezTo>
                    <a:pt x="10620" y="13016"/>
                    <a:pt x="11564" y="14226"/>
                    <a:pt x="12176" y="15130"/>
                  </a:cubicBezTo>
                  <a:cubicBezTo>
                    <a:pt x="12810" y="14863"/>
                    <a:pt x="13377" y="14530"/>
                    <a:pt x="13944" y="14129"/>
                  </a:cubicBezTo>
                  <a:cubicBezTo>
                    <a:pt x="12677" y="12295"/>
                    <a:pt x="9608" y="11928"/>
                    <a:pt x="10008" y="10593"/>
                  </a:cubicBezTo>
                  <a:cubicBezTo>
                    <a:pt x="10101" y="10284"/>
                    <a:pt x="10327" y="10145"/>
                    <a:pt x="10635" y="10145"/>
                  </a:cubicBezTo>
                  <a:cubicBezTo>
                    <a:pt x="11655" y="10145"/>
                    <a:pt x="13579" y="11667"/>
                    <a:pt x="14578" y="13562"/>
                  </a:cubicBezTo>
                  <a:cubicBezTo>
                    <a:pt x="16079" y="11994"/>
                    <a:pt x="16513" y="9793"/>
                    <a:pt x="16346" y="7892"/>
                  </a:cubicBezTo>
                  <a:cubicBezTo>
                    <a:pt x="15045" y="7725"/>
                    <a:pt x="12510" y="8025"/>
                    <a:pt x="12710" y="7058"/>
                  </a:cubicBezTo>
                  <a:cubicBezTo>
                    <a:pt x="12793" y="6574"/>
                    <a:pt x="13294" y="6382"/>
                    <a:pt x="13961" y="6382"/>
                  </a:cubicBezTo>
                  <a:cubicBezTo>
                    <a:pt x="14628" y="6382"/>
                    <a:pt x="15462" y="6574"/>
                    <a:pt x="16213" y="6857"/>
                  </a:cubicBezTo>
                  <a:cubicBezTo>
                    <a:pt x="16046" y="6090"/>
                    <a:pt x="15779" y="5390"/>
                    <a:pt x="15312" y="4756"/>
                  </a:cubicBezTo>
                  <a:cubicBezTo>
                    <a:pt x="14928" y="4260"/>
                    <a:pt x="14319" y="4082"/>
                    <a:pt x="13641" y="4082"/>
                  </a:cubicBezTo>
                  <a:cubicBezTo>
                    <a:pt x="11901" y="4082"/>
                    <a:pt x="9708" y="5256"/>
                    <a:pt x="9708" y="5256"/>
                  </a:cubicBezTo>
                  <a:cubicBezTo>
                    <a:pt x="9708" y="5256"/>
                    <a:pt x="10175" y="987"/>
                    <a:pt x="8540" y="253"/>
                  </a:cubicBezTo>
                  <a:cubicBezTo>
                    <a:pt x="8175" y="96"/>
                    <a:pt x="7702" y="1"/>
                    <a:pt x="7163" y="1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1556275" y="3686075"/>
              <a:ext cx="267475" cy="289875"/>
            </a:xfrm>
            <a:custGeom>
              <a:rect b="b" l="l" r="r" t="t"/>
              <a:pathLst>
                <a:path extrusionOk="0" h="11595" w="10699">
                  <a:moveTo>
                    <a:pt x="1135" y="4351"/>
                  </a:moveTo>
                  <a:cubicBezTo>
                    <a:pt x="1102" y="4351"/>
                    <a:pt x="1102" y="4417"/>
                    <a:pt x="1135" y="4417"/>
                  </a:cubicBezTo>
                  <a:cubicBezTo>
                    <a:pt x="1435" y="4351"/>
                    <a:pt x="1735" y="4351"/>
                    <a:pt x="2036" y="4351"/>
                  </a:cubicBezTo>
                  <a:close/>
                  <a:moveTo>
                    <a:pt x="8086" y="0"/>
                  </a:moveTo>
                  <a:cubicBezTo>
                    <a:pt x="8079" y="0"/>
                    <a:pt x="8073" y="4"/>
                    <a:pt x="8073" y="14"/>
                  </a:cubicBezTo>
                  <a:cubicBezTo>
                    <a:pt x="7740" y="448"/>
                    <a:pt x="7373" y="848"/>
                    <a:pt x="7039" y="1282"/>
                  </a:cubicBezTo>
                  <a:lnTo>
                    <a:pt x="6105" y="2349"/>
                  </a:lnTo>
                  <a:cubicBezTo>
                    <a:pt x="4437" y="1549"/>
                    <a:pt x="2669" y="1015"/>
                    <a:pt x="835" y="748"/>
                  </a:cubicBezTo>
                  <a:cubicBezTo>
                    <a:pt x="835" y="748"/>
                    <a:pt x="801" y="781"/>
                    <a:pt x="835" y="781"/>
                  </a:cubicBezTo>
                  <a:cubicBezTo>
                    <a:pt x="2636" y="1115"/>
                    <a:pt x="4371" y="1649"/>
                    <a:pt x="6038" y="2449"/>
                  </a:cubicBezTo>
                  <a:cubicBezTo>
                    <a:pt x="5471" y="3150"/>
                    <a:pt x="4938" y="3850"/>
                    <a:pt x="4437" y="4551"/>
                  </a:cubicBezTo>
                  <a:cubicBezTo>
                    <a:pt x="4337" y="4517"/>
                    <a:pt x="4237" y="4484"/>
                    <a:pt x="4170" y="4484"/>
                  </a:cubicBezTo>
                  <a:lnTo>
                    <a:pt x="3703" y="4417"/>
                  </a:lnTo>
                  <a:cubicBezTo>
                    <a:pt x="3437" y="4384"/>
                    <a:pt x="3203" y="4351"/>
                    <a:pt x="2903" y="4351"/>
                  </a:cubicBezTo>
                  <a:cubicBezTo>
                    <a:pt x="2725" y="4351"/>
                    <a:pt x="2532" y="4336"/>
                    <a:pt x="2335" y="4336"/>
                  </a:cubicBezTo>
                  <a:cubicBezTo>
                    <a:pt x="2236" y="4336"/>
                    <a:pt x="2136" y="4339"/>
                    <a:pt x="2036" y="4351"/>
                  </a:cubicBezTo>
                  <a:cubicBezTo>
                    <a:pt x="2302" y="4384"/>
                    <a:pt x="2569" y="4384"/>
                    <a:pt x="2870" y="4417"/>
                  </a:cubicBezTo>
                  <a:cubicBezTo>
                    <a:pt x="3170" y="4451"/>
                    <a:pt x="3470" y="4484"/>
                    <a:pt x="3737" y="4551"/>
                  </a:cubicBezTo>
                  <a:lnTo>
                    <a:pt x="4137" y="4617"/>
                  </a:lnTo>
                  <a:cubicBezTo>
                    <a:pt x="4204" y="4617"/>
                    <a:pt x="4271" y="4651"/>
                    <a:pt x="4371" y="4651"/>
                  </a:cubicBezTo>
                  <a:cubicBezTo>
                    <a:pt x="3837" y="5351"/>
                    <a:pt x="3370" y="6085"/>
                    <a:pt x="2903" y="6786"/>
                  </a:cubicBezTo>
                  <a:cubicBezTo>
                    <a:pt x="1902" y="8353"/>
                    <a:pt x="968" y="9955"/>
                    <a:pt x="1" y="11556"/>
                  </a:cubicBezTo>
                  <a:cubicBezTo>
                    <a:pt x="1" y="11575"/>
                    <a:pt x="23" y="11594"/>
                    <a:pt x="61" y="11594"/>
                  </a:cubicBezTo>
                  <a:cubicBezTo>
                    <a:pt x="89" y="11594"/>
                    <a:pt x="125" y="11584"/>
                    <a:pt x="168" y="11556"/>
                  </a:cubicBezTo>
                  <a:lnTo>
                    <a:pt x="1802" y="8887"/>
                  </a:lnTo>
                  <a:cubicBezTo>
                    <a:pt x="2069" y="8453"/>
                    <a:pt x="2336" y="8020"/>
                    <a:pt x="2636" y="7553"/>
                  </a:cubicBezTo>
                  <a:cubicBezTo>
                    <a:pt x="2636" y="7620"/>
                    <a:pt x="2669" y="7653"/>
                    <a:pt x="2703" y="7753"/>
                  </a:cubicBezTo>
                  <a:cubicBezTo>
                    <a:pt x="2736" y="7853"/>
                    <a:pt x="2769" y="7953"/>
                    <a:pt x="2803" y="8053"/>
                  </a:cubicBezTo>
                  <a:cubicBezTo>
                    <a:pt x="2870" y="8287"/>
                    <a:pt x="2903" y="8487"/>
                    <a:pt x="2970" y="8720"/>
                  </a:cubicBezTo>
                  <a:cubicBezTo>
                    <a:pt x="3036" y="8954"/>
                    <a:pt x="3070" y="9187"/>
                    <a:pt x="3103" y="9454"/>
                  </a:cubicBezTo>
                  <a:cubicBezTo>
                    <a:pt x="3170" y="9688"/>
                    <a:pt x="3170" y="9921"/>
                    <a:pt x="3170" y="10155"/>
                  </a:cubicBezTo>
                  <a:cubicBezTo>
                    <a:pt x="3153" y="10188"/>
                    <a:pt x="3161" y="10205"/>
                    <a:pt x="3174" y="10205"/>
                  </a:cubicBezTo>
                  <a:cubicBezTo>
                    <a:pt x="3186" y="10205"/>
                    <a:pt x="3203" y="10188"/>
                    <a:pt x="3203" y="10155"/>
                  </a:cubicBezTo>
                  <a:cubicBezTo>
                    <a:pt x="3170" y="9921"/>
                    <a:pt x="3170" y="9654"/>
                    <a:pt x="3136" y="9387"/>
                  </a:cubicBezTo>
                  <a:cubicBezTo>
                    <a:pt x="3136" y="9187"/>
                    <a:pt x="3103" y="8954"/>
                    <a:pt x="3070" y="8720"/>
                  </a:cubicBezTo>
                  <a:cubicBezTo>
                    <a:pt x="3003" y="8487"/>
                    <a:pt x="2970" y="8253"/>
                    <a:pt x="2903" y="8020"/>
                  </a:cubicBezTo>
                  <a:cubicBezTo>
                    <a:pt x="2870" y="7886"/>
                    <a:pt x="2836" y="7786"/>
                    <a:pt x="2769" y="7653"/>
                  </a:cubicBezTo>
                  <a:cubicBezTo>
                    <a:pt x="2769" y="7586"/>
                    <a:pt x="2736" y="7519"/>
                    <a:pt x="2703" y="7453"/>
                  </a:cubicBezTo>
                  <a:cubicBezTo>
                    <a:pt x="3303" y="6519"/>
                    <a:pt x="3937" y="5585"/>
                    <a:pt x="4571" y="4684"/>
                  </a:cubicBezTo>
                  <a:cubicBezTo>
                    <a:pt x="4571" y="4651"/>
                    <a:pt x="4571" y="4651"/>
                    <a:pt x="4571" y="4617"/>
                  </a:cubicBezTo>
                  <a:lnTo>
                    <a:pt x="4738" y="4384"/>
                  </a:lnTo>
                  <a:cubicBezTo>
                    <a:pt x="4971" y="4117"/>
                    <a:pt x="5171" y="3817"/>
                    <a:pt x="5371" y="3550"/>
                  </a:cubicBezTo>
                  <a:cubicBezTo>
                    <a:pt x="5605" y="3984"/>
                    <a:pt x="5805" y="4351"/>
                    <a:pt x="6005" y="4818"/>
                  </a:cubicBezTo>
                  <a:cubicBezTo>
                    <a:pt x="6205" y="5285"/>
                    <a:pt x="6439" y="5752"/>
                    <a:pt x="6606" y="6252"/>
                  </a:cubicBezTo>
                  <a:cubicBezTo>
                    <a:pt x="7006" y="7186"/>
                    <a:pt x="7273" y="8187"/>
                    <a:pt x="7473" y="9154"/>
                  </a:cubicBezTo>
                  <a:cubicBezTo>
                    <a:pt x="7473" y="9182"/>
                    <a:pt x="7485" y="9192"/>
                    <a:pt x="7498" y="9192"/>
                  </a:cubicBezTo>
                  <a:cubicBezTo>
                    <a:pt x="7517" y="9192"/>
                    <a:pt x="7540" y="9173"/>
                    <a:pt x="7540" y="9154"/>
                  </a:cubicBezTo>
                  <a:cubicBezTo>
                    <a:pt x="7339" y="8153"/>
                    <a:pt x="7073" y="7153"/>
                    <a:pt x="6739" y="6185"/>
                  </a:cubicBezTo>
                  <a:cubicBezTo>
                    <a:pt x="6572" y="5718"/>
                    <a:pt x="6372" y="5251"/>
                    <a:pt x="6172" y="4818"/>
                  </a:cubicBezTo>
                  <a:cubicBezTo>
                    <a:pt x="5972" y="4351"/>
                    <a:pt x="5738" y="3917"/>
                    <a:pt x="5438" y="3483"/>
                  </a:cubicBezTo>
                  <a:lnTo>
                    <a:pt x="6172" y="2516"/>
                  </a:lnTo>
                  <a:lnTo>
                    <a:pt x="6405" y="2216"/>
                  </a:lnTo>
                  <a:cubicBezTo>
                    <a:pt x="6539" y="2016"/>
                    <a:pt x="6706" y="1815"/>
                    <a:pt x="6839" y="1649"/>
                  </a:cubicBezTo>
                  <a:cubicBezTo>
                    <a:pt x="7473" y="2149"/>
                    <a:pt x="8140" y="2683"/>
                    <a:pt x="8807" y="3183"/>
                  </a:cubicBezTo>
                  <a:cubicBezTo>
                    <a:pt x="9441" y="3717"/>
                    <a:pt x="10041" y="4250"/>
                    <a:pt x="10642" y="4851"/>
                  </a:cubicBezTo>
                  <a:cubicBezTo>
                    <a:pt x="10651" y="4861"/>
                    <a:pt x="10661" y="4865"/>
                    <a:pt x="10669" y="4865"/>
                  </a:cubicBezTo>
                  <a:cubicBezTo>
                    <a:pt x="10689" y="4865"/>
                    <a:pt x="10699" y="4841"/>
                    <a:pt x="10675" y="4818"/>
                  </a:cubicBezTo>
                  <a:cubicBezTo>
                    <a:pt x="10075" y="4217"/>
                    <a:pt x="9474" y="3650"/>
                    <a:pt x="8840" y="3083"/>
                  </a:cubicBezTo>
                  <a:cubicBezTo>
                    <a:pt x="8207" y="2516"/>
                    <a:pt x="7573" y="2016"/>
                    <a:pt x="6906" y="1515"/>
                  </a:cubicBezTo>
                  <a:cubicBezTo>
                    <a:pt x="7273" y="1015"/>
                    <a:pt x="7673" y="514"/>
                    <a:pt x="8107" y="47"/>
                  </a:cubicBezTo>
                  <a:cubicBezTo>
                    <a:pt x="8130" y="24"/>
                    <a:pt x="8104" y="0"/>
                    <a:pt x="80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1922375" y="3892325"/>
              <a:ext cx="274400" cy="390625"/>
            </a:xfrm>
            <a:custGeom>
              <a:rect b="b" l="l" r="r" t="t"/>
              <a:pathLst>
                <a:path extrusionOk="0" h="15625" w="10976">
                  <a:moveTo>
                    <a:pt x="5621" y="0"/>
                  </a:moveTo>
                  <a:cubicBezTo>
                    <a:pt x="5571" y="0"/>
                    <a:pt x="5521" y="1"/>
                    <a:pt x="5471" y="3"/>
                  </a:cubicBezTo>
                  <a:cubicBezTo>
                    <a:pt x="4671" y="70"/>
                    <a:pt x="3937" y="437"/>
                    <a:pt x="3370" y="1004"/>
                  </a:cubicBezTo>
                  <a:cubicBezTo>
                    <a:pt x="2302" y="2038"/>
                    <a:pt x="1568" y="3406"/>
                    <a:pt x="1268" y="4873"/>
                  </a:cubicBezTo>
                  <a:cubicBezTo>
                    <a:pt x="935" y="6608"/>
                    <a:pt x="701" y="8343"/>
                    <a:pt x="568" y="10077"/>
                  </a:cubicBezTo>
                  <a:cubicBezTo>
                    <a:pt x="468" y="10978"/>
                    <a:pt x="368" y="11878"/>
                    <a:pt x="267" y="12779"/>
                  </a:cubicBezTo>
                  <a:cubicBezTo>
                    <a:pt x="167" y="13680"/>
                    <a:pt x="34" y="14580"/>
                    <a:pt x="1" y="15481"/>
                  </a:cubicBezTo>
                  <a:cubicBezTo>
                    <a:pt x="19" y="15573"/>
                    <a:pt x="98" y="15624"/>
                    <a:pt x="176" y="15624"/>
                  </a:cubicBezTo>
                  <a:cubicBezTo>
                    <a:pt x="240" y="15624"/>
                    <a:pt x="304" y="15590"/>
                    <a:pt x="334" y="15514"/>
                  </a:cubicBezTo>
                  <a:cubicBezTo>
                    <a:pt x="534" y="14580"/>
                    <a:pt x="601" y="13613"/>
                    <a:pt x="734" y="12679"/>
                  </a:cubicBezTo>
                  <a:cubicBezTo>
                    <a:pt x="868" y="11712"/>
                    <a:pt x="968" y="10778"/>
                    <a:pt x="1101" y="9810"/>
                  </a:cubicBezTo>
                  <a:cubicBezTo>
                    <a:pt x="1268" y="8209"/>
                    <a:pt x="1535" y="6608"/>
                    <a:pt x="1902" y="5007"/>
                  </a:cubicBezTo>
                  <a:cubicBezTo>
                    <a:pt x="2202" y="3639"/>
                    <a:pt x="2903" y="2405"/>
                    <a:pt x="3903" y="1438"/>
                  </a:cubicBezTo>
                  <a:cubicBezTo>
                    <a:pt x="4378" y="963"/>
                    <a:pt x="5034" y="668"/>
                    <a:pt x="5727" y="668"/>
                  </a:cubicBezTo>
                  <a:cubicBezTo>
                    <a:pt x="5764" y="668"/>
                    <a:pt x="5801" y="669"/>
                    <a:pt x="5838" y="670"/>
                  </a:cubicBezTo>
                  <a:cubicBezTo>
                    <a:pt x="6539" y="737"/>
                    <a:pt x="7239" y="1037"/>
                    <a:pt x="7806" y="1504"/>
                  </a:cubicBezTo>
                  <a:cubicBezTo>
                    <a:pt x="9074" y="2438"/>
                    <a:pt x="10108" y="3639"/>
                    <a:pt x="10908" y="5007"/>
                  </a:cubicBezTo>
                  <a:cubicBezTo>
                    <a:pt x="10918" y="5017"/>
                    <a:pt x="10928" y="5021"/>
                    <a:pt x="10937" y="5021"/>
                  </a:cubicBezTo>
                  <a:cubicBezTo>
                    <a:pt x="10958" y="5021"/>
                    <a:pt x="10975" y="4997"/>
                    <a:pt x="10975" y="4974"/>
                  </a:cubicBezTo>
                  <a:cubicBezTo>
                    <a:pt x="10541" y="4173"/>
                    <a:pt x="10074" y="3372"/>
                    <a:pt x="9541" y="2639"/>
                  </a:cubicBezTo>
                  <a:cubicBezTo>
                    <a:pt x="9040" y="1871"/>
                    <a:pt x="8407" y="1204"/>
                    <a:pt x="7673" y="670"/>
                  </a:cubicBezTo>
                  <a:cubicBezTo>
                    <a:pt x="7079" y="233"/>
                    <a:pt x="6367" y="0"/>
                    <a:pt x="5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1978250" y="3880650"/>
              <a:ext cx="366125" cy="325325"/>
            </a:xfrm>
            <a:custGeom>
              <a:rect b="b" l="l" r="r" t="t"/>
              <a:pathLst>
                <a:path extrusionOk="0" h="13013" w="14645">
                  <a:moveTo>
                    <a:pt x="11561" y="2784"/>
                  </a:moveTo>
                  <a:cubicBezTo>
                    <a:pt x="11903" y="2784"/>
                    <a:pt x="12244" y="2902"/>
                    <a:pt x="12276" y="3172"/>
                  </a:cubicBezTo>
                  <a:cubicBezTo>
                    <a:pt x="12321" y="3460"/>
                    <a:pt x="12043" y="3576"/>
                    <a:pt x="11720" y="3576"/>
                  </a:cubicBezTo>
                  <a:cubicBezTo>
                    <a:pt x="11332" y="3576"/>
                    <a:pt x="10878" y="3409"/>
                    <a:pt x="10842" y="3172"/>
                  </a:cubicBezTo>
                  <a:cubicBezTo>
                    <a:pt x="10807" y="2928"/>
                    <a:pt x="11184" y="2784"/>
                    <a:pt x="11561" y="2784"/>
                  </a:cubicBezTo>
                  <a:close/>
                  <a:moveTo>
                    <a:pt x="13468" y="7642"/>
                  </a:moveTo>
                  <a:cubicBezTo>
                    <a:pt x="13635" y="7642"/>
                    <a:pt x="13827" y="7726"/>
                    <a:pt x="13910" y="7909"/>
                  </a:cubicBezTo>
                  <a:cubicBezTo>
                    <a:pt x="13944" y="8026"/>
                    <a:pt x="13760" y="8092"/>
                    <a:pt x="13569" y="8092"/>
                  </a:cubicBezTo>
                  <a:cubicBezTo>
                    <a:pt x="13377" y="8092"/>
                    <a:pt x="13177" y="8026"/>
                    <a:pt x="13177" y="7876"/>
                  </a:cubicBezTo>
                  <a:cubicBezTo>
                    <a:pt x="13160" y="7726"/>
                    <a:pt x="13302" y="7642"/>
                    <a:pt x="13468" y="7642"/>
                  </a:cubicBezTo>
                  <a:close/>
                  <a:moveTo>
                    <a:pt x="5372" y="8172"/>
                  </a:moveTo>
                  <a:cubicBezTo>
                    <a:pt x="5383" y="8172"/>
                    <a:pt x="5394" y="8173"/>
                    <a:pt x="5404" y="8176"/>
                  </a:cubicBezTo>
                  <a:cubicBezTo>
                    <a:pt x="5900" y="8242"/>
                    <a:pt x="6166" y="9944"/>
                    <a:pt x="5361" y="9944"/>
                  </a:cubicBezTo>
                  <a:cubicBezTo>
                    <a:pt x="5353" y="9944"/>
                    <a:pt x="5346" y="9944"/>
                    <a:pt x="5338" y="9944"/>
                  </a:cubicBezTo>
                  <a:cubicBezTo>
                    <a:pt x="4721" y="9879"/>
                    <a:pt x="4989" y="8172"/>
                    <a:pt x="5372" y="8172"/>
                  </a:cubicBezTo>
                  <a:close/>
                  <a:moveTo>
                    <a:pt x="9553" y="0"/>
                  </a:moveTo>
                  <a:cubicBezTo>
                    <a:pt x="6509" y="0"/>
                    <a:pt x="7639" y="3906"/>
                    <a:pt x="7639" y="3906"/>
                  </a:cubicBezTo>
                  <a:cubicBezTo>
                    <a:pt x="7639" y="3906"/>
                    <a:pt x="5529" y="2403"/>
                    <a:pt x="3499" y="2403"/>
                  </a:cubicBezTo>
                  <a:cubicBezTo>
                    <a:pt x="3456" y="2403"/>
                    <a:pt x="3413" y="2404"/>
                    <a:pt x="3370" y="2405"/>
                  </a:cubicBezTo>
                  <a:cubicBezTo>
                    <a:pt x="1301" y="2438"/>
                    <a:pt x="1" y="5874"/>
                    <a:pt x="2202" y="8976"/>
                  </a:cubicBezTo>
                  <a:cubicBezTo>
                    <a:pt x="2469" y="9343"/>
                    <a:pt x="2803" y="9677"/>
                    <a:pt x="3203" y="9977"/>
                  </a:cubicBezTo>
                  <a:cubicBezTo>
                    <a:pt x="3036" y="9076"/>
                    <a:pt x="2869" y="7542"/>
                    <a:pt x="3303" y="6708"/>
                  </a:cubicBezTo>
                  <a:cubicBezTo>
                    <a:pt x="3579" y="6196"/>
                    <a:pt x="3870" y="5984"/>
                    <a:pt x="4097" y="5984"/>
                  </a:cubicBezTo>
                  <a:cubicBezTo>
                    <a:pt x="4448" y="5984"/>
                    <a:pt x="4646" y="6487"/>
                    <a:pt x="4404" y="7175"/>
                  </a:cubicBezTo>
                  <a:cubicBezTo>
                    <a:pt x="3970" y="8176"/>
                    <a:pt x="3770" y="9243"/>
                    <a:pt x="3737" y="10344"/>
                  </a:cubicBezTo>
                  <a:cubicBezTo>
                    <a:pt x="4671" y="10944"/>
                    <a:pt x="5671" y="11411"/>
                    <a:pt x="6739" y="11745"/>
                  </a:cubicBezTo>
                  <a:cubicBezTo>
                    <a:pt x="6605" y="11245"/>
                    <a:pt x="6572" y="10744"/>
                    <a:pt x="6639" y="10211"/>
                  </a:cubicBezTo>
                  <a:cubicBezTo>
                    <a:pt x="6704" y="9543"/>
                    <a:pt x="6983" y="9209"/>
                    <a:pt x="7222" y="9209"/>
                  </a:cubicBezTo>
                  <a:cubicBezTo>
                    <a:pt x="7472" y="9209"/>
                    <a:pt x="7676" y="9576"/>
                    <a:pt x="7539" y="10311"/>
                  </a:cubicBezTo>
                  <a:cubicBezTo>
                    <a:pt x="7439" y="10844"/>
                    <a:pt x="7406" y="11411"/>
                    <a:pt x="7406" y="11979"/>
                  </a:cubicBezTo>
                  <a:cubicBezTo>
                    <a:pt x="8907" y="12446"/>
                    <a:pt x="10475" y="12779"/>
                    <a:pt x="12042" y="13013"/>
                  </a:cubicBezTo>
                  <a:cubicBezTo>
                    <a:pt x="12843" y="11979"/>
                    <a:pt x="13510" y="10811"/>
                    <a:pt x="13977" y="9577"/>
                  </a:cubicBezTo>
                  <a:cubicBezTo>
                    <a:pt x="12876" y="9310"/>
                    <a:pt x="10575" y="9243"/>
                    <a:pt x="10641" y="8443"/>
                  </a:cubicBezTo>
                  <a:cubicBezTo>
                    <a:pt x="10664" y="8079"/>
                    <a:pt x="10935" y="7936"/>
                    <a:pt x="11333" y="7936"/>
                  </a:cubicBezTo>
                  <a:cubicBezTo>
                    <a:pt x="12104" y="7936"/>
                    <a:pt x="13353" y="8471"/>
                    <a:pt x="14211" y="8976"/>
                  </a:cubicBezTo>
                  <a:cubicBezTo>
                    <a:pt x="14511" y="8042"/>
                    <a:pt x="14644" y="7042"/>
                    <a:pt x="14611" y="6074"/>
                  </a:cubicBezTo>
                  <a:cubicBezTo>
                    <a:pt x="13577" y="5774"/>
                    <a:pt x="12543" y="5607"/>
                    <a:pt x="11509" y="5541"/>
                  </a:cubicBezTo>
                  <a:cubicBezTo>
                    <a:pt x="9203" y="5343"/>
                    <a:pt x="9304" y="4072"/>
                    <a:pt x="10912" y="4072"/>
                  </a:cubicBezTo>
                  <a:cubicBezTo>
                    <a:pt x="10933" y="4072"/>
                    <a:pt x="10954" y="4072"/>
                    <a:pt x="10975" y="4073"/>
                  </a:cubicBezTo>
                  <a:cubicBezTo>
                    <a:pt x="12209" y="4073"/>
                    <a:pt x="13777" y="4840"/>
                    <a:pt x="14511" y="5240"/>
                  </a:cubicBezTo>
                  <a:cubicBezTo>
                    <a:pt x="14044" y="2105"/>
                    <a:pt x="11642" y="70"/>
                    <a:pt x="9707" y="3"/>
                  </a:cubicBezTo>
                  <a:cubicBezTo>
                    <a:pt x="9655" y="1"/>
                    <a:pt x="9603" y="0"/>
                    <a:pt x="955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1978250" y="3880650"/>
              <a:ext cx="366125" cy="325325"/>
            </a:xfrm>
            <a:custGeom>
              <a:rect b="b" l="l" r="r" t="t"/>
              <a:pathLst>
                <a:path extrusionOk="0" h="13013" w="14645">
                  <a:moveTo>
                    <a:pt x="11561" y="2784"/>
                  </a:moveTo>
                  <a:cubicBezTo>
                    <a:pt x="11903" y="2784"/>
                    <a:pt x="12244" y="2902"/>
                    <a:pt x="12276" y="3172"/>
                  </a:cubicBezTo>
                  <a:cubicBezTo>
                    <a:pt x="12321" y="3460"/>
                    <a:pt x="12043" y="3576"/>
                    <a:pt x="11720" y="3576"/>
                  </a:cubicBezTo>
                  <a:cubicBezTo>
                    <a:pt x="11332" y="3576"/>
                    <a:pt x="10878" y="3409"/>
                    <a:pt x="10842" y="3172"/>
                  </a:cubicBezTo>
                  <a:cubicBezTo>
                    <a:pt x="10807" y="2928"/>
                    <a:pt x="11184" y="2784"/>
                    <a:pt x="11561" y="2784"/>
                  </a:cubicBezTo>
                  <a:close/>
                  <a:moveTo>
                    <a:pt x="13468" y="7642"/>
                  </a:moveTo>
                  <a:cubicBezTo>
                    <a:pt x="13635" y="7642"/>
                    <a:pt x="13827" y="7726"/>
                    <a:pt x="13910" y="7909"/>
                  </a:cubicBezTo>
                  <a:cubicBezTo>
                    <a:pt x="13944" y="8026"/>
                    <a:pt x="13760" y="8092"/>
                    <a:pt x="13569" y="8092"/>
                  </a:cubicBezTo>
                  <a:cubicBezTo>
                    <a:pt x="13377" y="8092"/>
                    <a:pt x="13177" y="8026"/>
                    <a:pt x="13177" y="7876"/>
                  </a:cubicBezTo>
                  <a:cubicBezTo>
                    <a:pt x="13160" y="7726"/>
                    <a:pt x="13302" y="7642"/>
                    <a:pt x="13468" y="7642"/>
                  </a:cubicBezTo>
                  <a:close/>
                  <a:moveTo>
                    <a:pt x="5372" y="8172"/>
                  </a:moveTo>
                  <a:cubicBezTo>
                    <a:pt x="5383" y="8172"/>
                    <a:pt x="5394" y="8173"/>
                    <a:pt x="5404" y="8176"/>
                  </a:cubicBezTo>
                  <a:cubicBezTo>
                    <a:pt x="5900" y="8242"/>
                    <a:pt x="6166" y="9944"/>
                    <a:pt x="5361" y="9944"/>
                  </a:cubicBezTo>
                  <a:cubicBezTo>
                    <a:pt x="5353" y="9944"/>
                    <a:pt x="5346" y="9944"/>
                    <a:pt x="5338" y="9944"/>
                  </a:cubicBezTo>
                  <a:cubicBezTo>
                    <a:pt x="4721" y="9879"/>
                    <a:pt x="4989" y="8172"/>
                    <a:pt x="5372" y="8172"/>
                  </a:cubicBezTo>
                  <a:close/>
                  <a:moveTo>
                    <a:pt x="9553" y="0"/>
                  </a:moveTo>
                  <a:cubicBezTo>
                    <a:pt x="6509" y="0"/>
                    <a:pt x="7639" y="3906"/>
                    <a:pt x="7639" y="3906"/>
                  </a:cubicBezTo>
                  <a:cubicBezTo>
                    <a:pt x="7639" y="3906"/>
                    <a:pt x="5529" y="2403"/>
                    <a:pt x="3499" y="2403"/>
                  </a:cubicBezTo>
                  <a:cubicBezTo>
                    <a:pt x="3456" y="2403"/>
                    <a:pt x="3413" y="2404"/>
                    <a:pt x="3370" y="2405"/>
                  </a:cubicBezTo>
                  <a:cubicBezTo>
                    <a:pt x="1301" y="2438"/>
                    <a:pt x="1" y="5874"/>
                    <a:pt x="2202" y="8976"/>
                  </a:cubicBezTo>
                  <a:cubicBezTo>
                    <a:pt x="2469" y="9343"/>
                    <a:pt x="2803" y="9677"/>
                    <a:pt x="3203" y="9977"/>
                  </a:cubicBezTo>
                  <a:cubicBezTo>
                    <a:pt x="3036" y="9076"/>
                    <a:pt x="2869" y="7542"/>
                    <a:pt x="3303" y="6708"/>
                  </a:cubicBezTo>
                  <a:cubicBezTo>
                    <a:pt x="3579" y="6196"/>
                    <a:pt x="3870" y="5984"/>
                    <a:pt x="4097" y="5984"/>
                  </a:cubicBezTo>
                  <a:cubicBezTo>
                    <a:pt x="4448" y="5984"/>
                    <a:pt x="4646" y="6487"/>
                    <a:pt x="4404" y="7175"/>
                  </a:cubicBezTo>
                  <a:cubicBezTo>
                    <a:pt x="3970" y="8176"/>
                    <a:pt x="3770" y="9243"/>
                    <a:pt x="3737" y="10344"/>
                  </a:cubicBezTo>
                  <a:cubicBezTo>
                    <a:pt x="4671" y="10944"/>
                    <a:pt x="5671" y="11411"/>
                    <a:pt x="6739" y="11745"/>
                  </a:cubicBezTo>
                  <a:cubicBezTo>
                    <a:pt x="6605" y="11245"/>
                    <a:pt x="6572" y="10744"/>
                    <a:pt x="6639" y="10211"/>
                  </a:cubicBezTo>
                  <a:cubicBezTo>
                    <a:pt x="6704" y="9543"/>
                    <a:pt x="6983" y="9209"/>
                    <a:pt x="7222" y="9209"/>
                  </a:cubicBezTo>
                  <a:cubicBezTo>
                    <a:pt x="7472" y="9209"/>
                    <a:pt x="7676" y="9576"/>
                    <a:pt x="7539" y="10311"/>
                  </a:cubicBezTo>
                  <a:cubicBezTo>
                    <a:pt x="7439" y="10844"/>
                    <a:pt x="7406" y="11411"/>
                    <a:pt x="7406" y="11979"/>
                  </a:cubicBezTo>
                  <a:cubicBezTo>
                    <a:pt x="8907" y="12446"/>
                    <a:pt x="10475" y="12779"/>
                    <a:pt x="12042" y="13013"/>
                  </a:cubicBezTo>
                  <a:cubicBezTo>
                    <a:pt x="12843" y="11979"/>
                    <a:pt x="13510" y="10811"/>
                    <a:pt x="13977" y="9577"/>
                  </a:cubicBezTo>
                  <a:cubicBezTo>
                    <a:pt x="12876" y="9310"/>
                    <a:pt x="10575" y="9243"/>
                    <a:pt x="10641" y="8443"/>
                  </a:cubicBezTo>
                  <a:cubicBezTo>
                    <a:pt x="10664" y="8079"/>
                    <a:pt x="10935" y="7936"/>
                    <a:pt x="11333" y="7936"/>
                  </a:cubicBezTo>
                  <a:cubicBezTo>
                    <a:pt x="12104" y="7936"/>
                    <a:pt x="13353" y="8471"/>
                    <a:pt x="14211" y="8976"/>
                  </a:cubicBezTo>
                  <a:cubicBezTo>
                    <a:pt x="14511" y="8042"/>
                    <a:pt x="14644" y="7042"/>
                    <a:pt x="14611" y="6074"/>
                  </a:cubicBezTo>
                  <a:cubicBezTo>
                    <a:pt x="13577" y="5774"/>
                    <a:pt x="12543" y="5607"/>
                    <a:pt x="11509" y="5541"/>
                  </a:cubicBezTo>
                  <a:cubicBezTo>
                    <a:pt x="9203" y="5343"/>
                    <a:pt x="9304" y="4072"/>
                    <a:pt x="10912" y="4072"/>
                  </a:cubicBezTo>
                  <a:cubicBezTo>
                    <a:pt x="10933" y="4072"/>
                    <a:pt x="10954" y="4072"/>
                    <a:pt x="10975" y="4073"/>
                  </a:cubicBezTo>
                  <a:cubicBezTo>
                    <a:pt x="12209" y="4073"/>
                    <a:pt x="13777" y="4840"/>
                    <a:pt x="14511" y="5240"/>
                  </a:cubicBezTo>
                  <a:cubicBezTo>
                    <a:pt x="14044" y="2105"/>
                    <a:pt x="11642" y="70"/>
                    <a:pt x="9707" y="3"/>
                  </a:cubicBezTo>
                  <a:cubicBezTo>
                    <a:pt x="9655" y="1"/>
                    <a:pt x="9603" y="0"/>
                    <a:pt x="9553" y="0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2130025" y="4115975"/>
              <a:ext cx="5850" cy="17800"/>
            </a:xfrm>
            <a:custGeom>
              <a:rect b="b" l="l" r="r" t="t"/>
              <a:pathLst>
                <a:path extrusionOk="0" h="712" w="234">
                  <a:moveTo>
                    <a:pt x="233" y="0"/>
                  </a:moveTo>
                  <a:lnTo>
                    <a:pt x="233" y="0"/>
                  </a:lnTo>
                  <a:cubicBezTo>
                    <a:pt x="167" y="233"/>
                    <a:pt x="100" y="465"/>
                    <a:pt x="1" y="664"/>
                  </a:cubicBezTo>
                  <a:cubicBezTo>
                    <a:pt x="1" y="688"/>
                    <a:pt x="34" y="711"/>
                    <a:pt x="53" y="711"/>
                  </a:cubicBezTo>
                  <a:cubicBezTo>
                    <a:pt x="62" y="711"/>
                    <a:pt x="67" y="707"/>
                    <a:pt x="67" y="698"/>
                  </a:cubicBezTo>
                  <a:cubicBezTo>
                    <a:pt x="100" y="465"/>
                    <a:pt x="167" y="233"/>
                    <a:pt x="2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2136700" y="3982925"/>
              <a:ext cx="169975" cy="220050"/>
            </a:xfrm>
            <a:custGeom>
              <a:rect b="b" l="l" r="r" t="t"/>
              <a:pathLst>
                <a:path extrusionOk="0" h="8802" w="6799">
                  <a:moveTo>
                    <a:pt x="1411" y="0"/>
                  </a:moveTo>
                  <a:cubicBezTo>
                    <a:pt x="1401" y="0"/>
                    <a:pt x="1401" y="15"/>
                    <a:pt x="1401" y="15"/>
                  </a:cubicBezTo>
                  <a:cubicBezTo>
                    <a:pt x="1468" y="215"/>
                    <a:pt x="1568" y="382"/>
                    <a:pt x="1668" y="582"/>
                  </a:cubicBezTo>
                  <a:cubicBezTo>
                    <a:pt x="1535" y="749"/>
                    <a:pt x="1435" y="949"/>
                    <a:pt x="1368" y="1149"/>
                  </a:cubicBezTo>
                  <a:cubicBezTo>
                    <a:pt x="1268" y="1383"/>
                    <a:pt x="1168" y="1616"/>
                    <a:pt x="1101" y="1850"/>
                  </a:cubicBezTo>
                  <a:cubicBezTo>
                    <a:pt x="901" y="2284"/>
                    <a:pt x="734" y="2751"/>
                    <a:pt x="601" y="3184"/>
                  </a:cubicBezTo>
                  <a:cubicBezTo>
                    <a:pt x="367" y="3851"/>
                    <a:pt x="201" y="4518"/>
                    <a:pt x="0" y="5186"/>
                  </a:cubicBezTo>
                  <a:cubicBezTo>
                    <a:pt x="201" y="4518"/>
                    <a:pt x="467" y="3851"/>
                    <a:pt x="734" y="3218"/>
                  </a:cubicBezTo>
                  <a:cubicBezTo>
                    <a:pt x="901" y="2751"/>
                    <a:pt x="1068" y="2284"/>
                    <a:pt x="1268" y="1850"/>
                  </a:cubicBezTo>
                  <a:cubicBezTo>
                    <a:pt x="1335" y="1650"/>
                    <a:pt x="1435" y="1450"/>
                    <a:pt x="1501" y="1249"/>
                  </a:cubicBezTo>
                  <a:cubicBezTo>
                    <a:pt x="1568" y="1049"/>
                    <a:pt x="1668" y="883"/>
                    <a:pt x="1702" y="682"/>
                  </a:cubicBezTo>
                  <a:lnTo>
                    <a:pt x="1968" y="1149"/>
                  </a:lnTo>
                  <a:cubicBezTo>
                    <a:pt x="2135" y="1483"/>
                    <a:pt x="2302" y="1817"/>
                    <a:pt x="2502" y="2217"/>
                  </a:cubicBezTo>
                  <a:cubicBezTo>
                    <a:pt x="2702" y="2584"/>
                    <a:pt x="2902" y="2951"/>
                    <a:pt x="3069" y="3351"/>
                  </a:cubicBezTo>
                  <a:cubicBezTo>
                    <a:pt x="3003" y="3451"/>
                    <a:pt x="2969" y="3584"/>
                    <a:pt x="2969" y="3718"/>
                  </a:cubicBezTo>
                  <a:cubicBezTo>
                    <a:pt x="2936" y="3918"/>
                    <a:pt x="2902" y="4085"/>
                    <a:pt x="2869" y="4285"/>
                  </a:cubicBezTo>
                  <a:cubicBezTo>
                    <a:pt x="2836" y="4619"/>
                    <a:pt x="2769" y="4985"/>
                    <a:pt x="2736" y="5352"/>
                  </a:cubicBezTo>
                  <a:cubicBezTo>
                    <a:pt x="2702" y="5753"/>
                    <a:pt x="2669" y="6120"/>
                    <a:pt x="2636" y="6487"/>
                  </a:cubicBezTo>
                  <a:cubicBezTo>
                    <a:pt x="2602" y="6853"/>
                    <a:pt x="2602" y="7220"/>
                    <a:pt x="2569" y="7587"/>
                  </a:cubicBezTo>
                  <a:cubicBezTo>
                    <a:pt x="2552" y="7604"/>
                    <a:pt x="2561" y="7612"/>
                    <a:pt x="2573" y="7612"/>
                  </a:cubicBezTo>
                  <a:cubicBezTo>
                    <a:pt x="2586" y="7612"/>
                    <a:pt x="2602" y="7604"/>
                    <a:pt x="2602" y="7587"/>
                  </a:cubicBezTo>
                  <a:cubicBezTo>
                    <a:pt x="2636" y="6820"/>
                    <a:pt x="2736" y="6086"/>
                    <a:pt x="2869" y="5352"/>
                  </a:cubicBezTo>
                  <a:cubicBezTo>
                    <a:pt x="2936" y="4985"/>
                    <a:pt x="3003" y="4619"/>
                    <a:pt x="3069" y="4252"/>
                  </a:cubicBezTo>
                  <a:cubicBezTo>
                    <a:pt x="3069" y="4085"/>
                    <a:pt x="3103" y="3885"/>
                    <a:pt x="3136" y="3718"/>
                  </a:cubicBezTo>
                  <a:cubicBezTo>
                    <a:pt x="3169" y="3651"/>
                    <a:pt x="3169" y="3618"/>
                    <a:pt x="3169" y="3551"/>
                  </a:cubicBezTo>
                  <a:lnTo>
                    <a:pt x="3570" y="4352"/>
                  </a:lnTo>
                  <a:cubicBezTo>
                    <a:pt x="4303" y="5786"/>
                    <a:pt x="4937" y="7254"/>
                    <a:pt x="5504" y="8788"/>
                  </a:cubicBezTo>
                  <a:cubicBezTo>
                    <a:pt x="5504" y="8798"/>
                    <a:pt x="5510" y="8802"/>
                    <a:pt x="5518" y="8802"/>
                  </a:cubicBezTo>
                  <a:cubicBezTo>
                    <a:pt x="5538" y="8802"/>
                    <a:pt x="5571" y="8778"/>
                    <a:pt x="5571" y="8755"/>
                  </a:cubicBezTo>
                  <a:cubicBezTo>
                    <a:pt x="5004" y="7220"/>
                    <a:pt x="4437" y="5686"/>
                    <a:pt x="3736" y="4218"/>
                  </a:cubicBezTo>
                  <a:cubicBezTo>
                    <a:pt x="3436" y="3551"/>
                    <a:pt x="3103" y="2884"/>
                    <a:pt x="2736" y="2217"/>
                  </a:cubicBezTo>
                  <a:lnTo>
                    <a:pt x="2736" y="2217"/>
                  </a:lnTo>
                  <a:cubicBezTo>
                    <a:pt x="2869" y="2250"/>
                    <a:pt x="3003" y="2284"/>
                    <a:pt x="3136" y="2284"/>
                  </a:cubicBezTo>
                  <a:lnTo>
                    <a:pt x="3636" y="2417"/>
                  </a:lnTo>
                  <a:lnTo>
                    <a:pt x="4670" y="2617"/>
                  </a:lnTo>
                  <a:cubicBezTo>
                    <a:pt x="5371" y="2784"/>
                    <a:pt x="6038" y="2951"/>
                    <a:pt x="6739" y="3184"/>
                  </a:cubicBezTo>
                  <a:cubicBezTo>
                    <a:pt x="6745" y="3191"/>
                    <a:pt x="6752" y="3194"/>
                    <a:pt x="6758" y="3194"/>
                  </a:cubicBezTo>
                  <a:cubicBezTo>
                    <a:pt x="6783" y="3194"/>
                    <a:pt x="6799" y="3151"/>
                    <a:pt x="6772" y="3151"/>
                  </a:cubicBezTo>
                  <a:cubicBezTo>
                    <a:pt x="6071" y="2917"/>
                    <a:pt x="5371" y="2684"/>
                    <a:pt x="4670" y="2484"/>
                  </a:cubicBezTo>
                  <a:cubicBezTo>
                    <a:pt x="4337" y="2384"/>
                    <a:pt x="4003" y="2317"/>
                    <a:pt x="3670" y="2250"/>
                  </a:cubicBezTo>
                  <a:cubicBezTo>
                    <a:pt x="3503" y="2217"/>
                    <a:pt x="3336" y="2183"/>
                    <a:pt x="3169" y="2150"/>
                  </a:cubicBezTo>
                  <a:cubicBezTo>
                    <a:pt x="3036" y="2117"/>
                    <a:pt x="2869" y="2083"/>
                    <a:pt x="2702" y="2083"/>
                  </a:cubicBezTo>
                  <a:lnTo>
                    <a:pt x="2669" y="2017"/>
                  </a:lnTo>
                  <a:cubicBezTo>
                    <a:pt x="2602" y="1883"/>
                    <a:pt x="2536" y="1750"/>
                    <a:pt x="2435" y="1616"/>
                  </a:cubicBezTo>
                  <a:cubicBezTo>
                    <a:pt x="2569" y="1616"/>
                    <a:pt x="2669" y="1616"/>
                    <a:pt x="2869" y="1650"/>
                  </a:cubicBezTo>
                  <a:cubicBezTo>
                    <a:pt x="3036" y="1650"/>
                    <a:pt x="3236" y="1683"/>
                    <a:pt x="3436" y="1716"/>
                  </a:cubicBezTo>
                  <a:lnTo>
                    <a:pt x="4003" y="1817"/>
                  </a:lnTo>
                  <a:cubicBezTo>
                    <a:pt x="4203" y="1850"/>
                    <a:pt x="4404" y="1917"/>
                    <a:pt x="4604" y="1983"/>
                  </a:cubicBezTo>
                  <a:cubicBezTo>
                    <a:pt x="4608" y="1988"/>
                    <a:pt x="4613" y="1990"/>
                    <a:pt x="4616" y="1990"/>
                  </a:cubicBezTo>
                  <a:cubicBezTo>
                    <a:pt x="4636" y="1990"/>
                    <a:pt x="4632" y="1917"/>
                    <a:pt x="4604" y="1917"/>
                  </a:cubicBezTo>
                  <a:cubicBezTo>
                    <a:pt x="4404" y="1883"/>
                    <a:pt x="4203" y="1817"/>
                    <a:pt x="4037" y="1783"/>
                  </a:cubicBezTo>
                  <a:lnTo>
                    <a:pt x="3436" y="1650"/>
                  </a:lnTo>
                  <a:cubicBezTo>
                    <a:pt x="3269" y="1616"/>
                    <a:pt x="3069" y="1583"/>
                    <a:pt x="2869" y="1550"/>
                  </a:cubicBezTo>
                  <a:cubicBezTo>
                    <a:pt x="2702" y="1483"/>
                    <a:pt x="2502" y="1483"/>
                    <a:pt x="2335" y="1450"/>
                  </a:cubicBezTo>
                  <a:cubicBezTo>
                    <a:pt x="2235" y="1283"/>
                    <a:pt x="2169" y="1149"/>
                    <a:pt x="2069" y="983"/>
                  </a:cubicBezTo>
                  <a:cubicBezTo>
                    <a:pt x="1868" y="649"/>
                    <a:pt x="1668" y="315"/>
                    <a:pt x="1435" y="15"/>
                  </a:cubicBezTo>
                  <a:cubicBezTo>
                    <a:pt x="1424" y="4"/>
                    <a:pt x="1416" y="0"/>
                    <a:pt x="14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2135875" y="4111725"/>
              <a:ext cx="850" cy="4200"/>
            </a:xfrm>
            <a:custGeom>
              <a:rect b="b" l="l" r="r" t="t"/>
              <a:pathLst>
                <a:path extrusionOk="0" h="168" w="34">
                  <a:moveTo>
                    <a:pt x="0" y="167"/>
                  </a:moveTo>
                  <a:lnTo>
                    <a:pt x="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1787275" y="4235975"/>
              <a:ext cx="361125" cy="430325"/>
            </a:xfrm>
            <a:custGeom>
              <a:rect b="b" l="l" r="r" t="t"/>
              <a:pathLst>
                <a:path extrusionOk="0" h="17213" w="14445">
                  <a:moveTo>
                    <a:pt x="1" y="0"/>
                  </a:moveTo>
                  <a:lnTo>
                    <a:pt x="234" y="4804"/>
                  </a:lnTo>
                  <a:lnTo>
                    <a:pt x="835" y="17213"/>
                  </a:lnTo>
                  <a:lnTo>
                    <a:pt x="13610" y="17213"/>
                  </a:lnTo>
                  <a:lnTo>
                    <a:pt x="14211" y="4804"/>
                  </a:lnTo>
                  <a:lnTo>
                    <a:pt x="144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1787275" y="4235975"/>
              <a:ext cx="361125" cy="120100"/>
            </a:xfrm>
            <a:custGeom>
              <a:rect b="b" l="l" r="r" t="t"/>
              <a:pathLst>
                <a:path extrusionOk="0" h="4804" w="14445">
                  <a:moveTo>
                    <a:pt x="1" y="0"/>
                  </a:moveTo>
                  <a:lnTo>
                    <a:pt x="234" y="4804"/>
                  </a:lnTo>
                  <a:lnTo>
                    <a:pt x="14211" y="4804"/>
                  </a:lnTo>
                  <a:lnTo>
                    <a:pt x="144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1764775" y="4186775"/>
              <a:ext cx="406150" cy="97600"/>
            </a:xfrm>
            <a:custGeom>
              <a:rect b="b" l="l" r="r" t="t"/>
              <a:pathLst>
                <a:path extrusionOk="0" h="3904" w="16246">
                  <a:moveTo>
                    <a:pt x="0" y="0"/>
                  </a:moveTo>
                  <a:lnTo>
                    <a:pt x="0" y="3903"/>
                  </a:lnTo>
                  <a:lnTo>
                    <a:pt x="16245" y="3903"/>
                  </a:lnTo>
                  <a:lnTo>
                    <a:pt x="1624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2045800" y="4666275"/>
              <a:ext cx="55900" cy="50900"/>
            </a:xfrm>
            <a:custGeom>
              <a:rect b="b" l="l" r="r" t="t"/>
              <a:pathLst>
                <a:path extrusionOk="0" h="2036" w="2236">
                  <a:moveTo>
                    <a:pt x="0" y="1"/>
                  </a:moveTo>
                  <a:lnTo>
                    <a:pt x="0" y="2036"/>
                  </a:lnTo>
                  <a:lnTo>
                    <a:pt x="2235" y="2036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2045800" y="4666275"/>
              <a:ext cx="55900" cy="25050"/>
            </a:xfrm>
            <a:custGeom>
              <a:rect b="b" l="l" r="r" t="t"/>
              <a:pathLst>
                <a:path extrusionOk="0" h="1002" w="2236">
                  <a:moveTo>
                    <a:pt x="0" y="1"/>
                  </a:moveTo>
                  <a:lnTo>
                    <a:pt x="0" y="1002"/>
                  </a:lnTo>
                  <a:lnTo>
                    <a:pt x="2235" y="1002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1833975" y="4666275"/>
              <a:ext cx="55900" cy="50900"/>
            </a:xfrm>
            <a:custGeom>
              <a:rect b="b" l="l" r="r" t="t"/>
              <a:pathLst>
                <a:path extrusionOk="0" h="2036" w="2236">
                  <a:moveTo>
                    <a:pt x="1" y="1"/>
                  </a:moveTo>
                  <a:lnTo>
                    <a:pt x="1" y="2036"/>
                  </a:lnTo>
                  <a:lnTo>
                    <a:pt x="2236" y="2036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1833975" y="4666275"/>
              <a:ext cx="55900" cy="25050"/>
            </a:xfrm>
            <a:custGeom>
              <a:rect b="b" l="l" r="r" t="t"/>
              <a:pathLst>
                <a:path extrusionOk="0" h="1002" w="2236">
                  <a:moveTo>
                    <a:pt x="1" y="1"/>
                  </a:moveTo>
                  <a:lnTo>
                    <a:pt x="1" y="1002"/>
                  </a:lnTo>
                  <a:lnTo>
                    <a:pt x="2236" y="1002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4674350" y="1730025"/>
              <a:ext cx="442000" cy="321100"/>
            </a:xfrm>
            <a:custGeom>
              <a:rect b="b" l="l" r="r" t="t"/>
              <a:pathLst>
                <a:path extrusionOk="0" h="12844" w="17680">
                  <a:moveTo>
                    <a:pt x="8673" y="0"/>
                  </a:moveTo>
                  <a:cubicBezTo>
                    <a:pt x="3903" y="0"/>
                    <a:pt x="0" y="2869"/>
                    <a:pt x="0" y="6405"/>
                  </a:cubicBezTo>
                  <a:cubicBezTo>
                    <a:pt x="0" y="9974"/>
                    <a:pt x="3870" y="12843"/>
                    <a:pt x="8673" y="12843"/>
                  </a:cubicBezTo>
                  <a:cubicBezTo>
                    <a:pt x="8727" y="12843"/>
                    <a:pt x="8780" y="12844"/>
                    <a:pt x="8834" y="12844"/>
                  </a:cubicBezTo>
                  <a:cubicBezTo>
                    <a:pt x="10913" y="12844"/>
                    <a:pt x="12954" y="12213"/>
                    <a:pt x="14677" y="11075"/>
                  </a:cubicBezTo>
                  <a:lnTo>
                    <a:pt x="17679" y="11842"/>
                  </a:lnTo>
                  <a:lnTo>
                    <a:pt x="16512" y="9207"/>
                  </a:lnTo>
                  <a:cubicBezTo>
                    <a:pt x="17079" y="8406"/>
                    <a:pt x="17379" y="7405"/>
                    <a:pt x="17379" y="6405"/>
                  </a:cubicBezTo>
                  <a:cubicBezTo>
                    <a:pt x="17379" y="2869"/>
                    <a:pt x="13476" y="0"/>
                    <a:pt x="8673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4666825" y="1725550"/>
              <a:ext cx="452025" cy="329600"/>
            </a:xfrm>
            <a:custGeom>
              <a:rect b="b" l="l" r="r" t="t"/>
              <a:pathLst>
                <a:path extrusionOk="0" h="13184" w="18081">
                  <a:moveTo>
                    <a:pt x="17003" y="9069"/>
                  </a:moveTo>
                  <a:lnTo>
                    <a:pt x="17003" y="9069"/>
                  </a:lnTo>
                  <a:cubicBezTo>
                    <a:pt x="16943" y="9165"/>
                    <a:pt x="16880" y="9260"/>
                    <a:pt x="16813" y="9352"/>
                  </a:cubicBezTo>
                  <a:lnTo>
                    <a:pt x="16813" y="9386"/>
                  </a:lnTo>
                  <a:cubicBezTo>
                    <a:pt x="16880" y="9283"/>
                    <a:pt x="16943" y="9177"/>
                    <a:pt x="17003" y="9069"/>
                  </a:cubicBezTo>
                  <a:close/>
                  <a:moveTo>
                    <a:pt x="8983" y="0"/>
                  </a:moveTo>
                  <a:cubicBezTo>
                    <a:pt x="8302" y="0"/>
                    <a:pt x="7618" y="60"/>
                    <a:pt x="6939" y="179"/>
                  </a:cubicBezTo>
                  <a:cubicBezTo>
                    <a:pt x="5038" y="446"/>
                    <a:pt x="3270" y="1313"/>
                    <a:pt x="1869" y="2647"/>
                  </a:cubicBezTo>
                  <a:cubicBezTo>
                    <a:pt x="1135" y="3348"/>
                    <a:pt x="635" y="4182"/>
                    <a:pt x="335" y="5116"/>
                  </a:cubicBezTo>
                  <a:cubicBezTo>
                    <a:pt x="34" y="6050"/>
                    <a:pt x="1" y="7051"/>
                    <a:pt x="301" y="7985"/>
                  </a:cubicBezTo>
                  <a:cubicBezTo>
                    <a:pt x="568" y="8919"/>
                    <a:pt x="1102" y="9786"/>
                    <a:pt x="1802" y="10486"/>
                  </a:cubicBezTo>
                  <a:cubicBezTo>
                    <a:pt x="2469" y="11154"/>
                    <a:pt x="3270" y="11721"/>
                    <a:pt x="4137" y="12154"/>
                  </a:cubicBezTo>
                  <a:cubicBezTo>
                    <a:pt x="5624" y="12840"/>
                    <a:pt x="7258" y="13184"/>
                    <a:pt x="8892" y="13184"/>
                  </a:cubicBezTo>
                  <a:cubicBezTo>
                    <a:pt x="9164" y="13184"/>
                    <a:pt x="9436" y="13174"/>
                    <a:pt x="9708" y="13155"/>
                  </a:cubicBezTo>
                  <a:cubicBezTo>
                    <a:pt x="11599" y="13055"/>
                    <a:pt x="13457" y="12428"/>
                    <a:pt x="15019" y="11338"/>
                  </a:cubicBezTo>
                  <a:lnTo>
                    <a:pt x="15019" y="11338"/>
                  </a:lnTo>
                  <a:lnTo>
                    <a:pt x="17980" y="12054"/>
                  </a:lnTo>
                  <a:lnTo>
                    <a:pt x="18081" y="12088"/>
                  </a:lnTo>
                  <a:lnTo>
                    <a:pt x="18014" y="11988"/>
                  </a:lnTo>
                  <a:lnTo>
                    <a:pt x="18003" y="11965"/>
                  </a:lnTo>
                  <a:lnTo>
                    <a:pt x="18003" y="11965"/>
                  </a:lnTo>
                  <a:lnTo>
                    <a:pt x="18014" y="11954"/>
                  </a:lnTo>
                  <a:lnTo>
                    <a:pt x="17996" y="11949"/>
                  </a:lnTo>
                  <a:lnTo>
                    <a:pt x="17996" y="11949"/>
                  </a:lnTo>
                  <a:lnTo>
                    <a:pt x="16813" y="9386"/>
                  </a:lnTo>
                  <a:lnTo>
                    <a:pt x="17906" y="11925"/>
                  </a:lnTo>
                  <a:lnTo>
                    <a:pt x="15012" y="11154"/>
                  </a:lnTo>
                  <a:lnTo>
                    <a:pt x="14978" y="11154"/>
                  </a:lnTo>
                  <a:lnTo>
                    <a:pt x="14945" y="11187"/>
                  </a:lnTo>
                  <a:cubicBezTo>
                    <a:pt x="13377" y="12188"/>
                    <a:pt x="11576" y="12788"/>
                    <a:pt x="9708" y="12855"/>
                  </a:cubicBezTo>
                  <a:cubicBezTo>
                    <a:pt x="9552" y="12860"/>
                    <a:pt x="9397" y="12863"/>
                    <a:pt x="9241" y="12863"/>
                  </a:cubicBezTo>
                  <a:cubicBezTo>
                    <a:pt x="8464" y="12863"/>
                    <a:pt x="7690" y="12794"/>
                    <a:pt x="6939" y="12655"/>
                  </a:cubicBezTo>
                  <a:cubicBezTo>
                    <a:pt x="6039" y="12488"/>
                    <a:pt x="5138" y="12188"/>
                    <a:pt x="4304" y="11787"/>
                  </a:cubicBezTo>
                  <a:cubicBezTo>
                    <a:pt x="3470" y="11387"/>
                    <a:pt x="2736" y="10853"/>
                    <a:pt x="2102" y="10186"/>
                  </a:cubicBezTo>
                  <a:cubicBezTo>
                    <a:pt x="1435" y="9552"/>
                    <a:pt x="968" y="8752"/>
                    <a:pt x="701" y="7885"/>
                  </a:cubicBezTo>
                  <a:cubicBezTo>
                    <a:pt x="435" y="7017"/>
                    <a:pt x="468" y="6083"/>
                    <a:pt x="735" y="5216"/>
                  </a:cubicBezTo>
                  <a:cubicBezTo>
                    <a:pt x="1035" y="4349"/>
                    <a:pt x="1502" y="3581"/>
                    <a:pt x="2169" y="2948"/>
                  </a:cubicBezTo>
                  <a:cubicBezTo>
                    <a:pt x="3503" y="1647"/>
                    <a:pt x="5205" y="813"/>
                    <a:pt x="7039" y="546"/>
                  </a:cubicBezTo>
                  <a:cubicBezTo>
                    <a:pt x="7735" y="420"/>
                    <a:pt x="8435" y="355"/>
                    <a:pt x="9133" y="355"/>
                  </a:cubicBezTo>
                  <a:cubicBezTo>
                    <a:pt x="10276" y="355"/>
                    <a:pt x="11412" y="527"/>
                    <a:pt x="12510" y="880"/>
                  </a:cubicBezTo>
                  <a:cubicBezTo>
                    <a:pt x="14311" y="1413"/>
                    <a:pt x="15879" y="2547"/>
                    <a:pt x="16913" y="4115"/>
                  </a:cubicBezTo>
                  <a:cubicBezTo>
                    <a:pt x="17413" y="4882"/>
                    <a:pt x="17647" y="5816"/>
                    <a:pt x="17647" y="6750"/>
                  </a:cubicBezTo>
                  <a:cubicBezTo>
                    <a:pt x="17618" y="7559"/>
                    <a:pt x="17389" y="8368"/>
                    <a:pt x="17003" y="9069"/>
                  </a:cubicBezTo>
                  <a:lnTo>
                    <a:pt x="17003" y="9069"/>
                  </a:lnTo>
                  <a:cubicBezTo>
                    <a:pt x="17955" y="7534"/>
                    <a:pt x="17988" y="5551"/>
                    <a:pt x="17046" y="3982"/>
                  </a:cubicBezTo>
                  <a:cubicBezTo>
                    <a:pt x="16546" y="3148"/>
                    <a:pt x="15912" y="2447"/>
                    <a:pt x="15145" y="1880"/>
                  </a:cubicBezTo>
                  <a:cubicBezTo>
                    <a:pt x="14345" y="1347"/>
                    <a:pt x="13511" y="880"/>
                    <a:pt x="12610" y="579"/>
                  </a:cubicBezTo>
                  <a:cubicBezTo>
                    <a:pt x="11431" y="193"/>
                    <a:pt x="10210" y="0"/>
                    <a:pt x="89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4761075" y="1867600"/>
              <a:ext cx="52550" cy="45050"/>
            </a:xfrm>
            <a:custGeom>
              <a:rect b="b" l="l" r="r" t="t"/>
              <a:pathLst>
                <a:path extrusionOk="0" h="1802" w="2102">
                  <a:moveTo>
                    <a:pt x="1201" y="1"/>
                  </a:moveTo>
                  <a:cubicBezTo>
                    <a:pt x="401" y="1"/>
                    <a:pt x="0" y="968"/>
                    <a:pt x="567" y="1535"/>
                  </a:cubicBezTo>
                  <a:cubicBezTo>
                    <a:pt x="751" y="1719"/>
                    <a:pt x="977" y="1801"/>
                    <a:pt x="1198" y="1801"/>
                  </a:cubicBezTo>
                  <a:cubicBezTo>
                    <a:pt x="1660" y="1801"/>
                    <a:pt x="2102" y="1443"/>
                    <a:pt x="2102" y="902"/>
                  </a:cubicBezTo>
                  <a:cubicBezTo>
                    <a:pt x="2102" y="401"/>
                    <a:pt x="1702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4861150" y="1867600"/>
              <a:ext cx="52550" cy="45050"/>
            </a:xfrm>
            <a:custGeom>
              <a:rect b="b" l="l" r="r" t="t"/>
              <a:pathLst>
                <a:path extrusionOk="0" h="1802" w="2102">
                  <a:moveTo>
                    <a:pt x="1201" y="1"/>
                  </a:moveTo>
                  <a:cubicBezTo>
                    <a:pt x="400" y="1"/>
                    <a:pt x="0" y="968"/>
                    <a:pt x="567" y="1535"/>
                  </a:cubicBezTo>
                  <a:cubicBezTo>
                    <a:pt x="751" y="1719"/>
                    <a:pt x="977" y="1801"/>
                    <a:pt x="1198" y="1801"/>
                  </a:cubicBezTo>
                  <a:cubicBezTo>
                    <a:pt x="1659" y="1801"/>
                    <a:pt x="2102" y="1443"/>
                    <a:pt x="2102" y="902"/>
                  </a:cubicBezTo>
                  <a:cubicBezTo>
                    <a:pt x="2102" y="401"/>
                    <a:pt x="17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4962050" y="1867600"/>
              <a:ext cx="52550" cy="45050"/>
            </a:xfrm>
            <a:custGeom>
              <a:rect b="b" l="l" r="r" t="t"/>
              <a:pathLst>
                <a:path extrusionOk="0" h="1802" w="2102">
                  <a:moveTo>
                    <a:pt x="1201" y="1"/>
                  </a:moveTo>
                  <a:cubicBezTo>
                    <a:pt x="401" y="1"/>
                    <a:pt x="0" y="968"/>
                    <a:pt x="567" y="1535"/>
                  </a:cubicBezTo>
                  <a:cubicBezTo>
                    <a:pt x="751" y="1719"/>
                    <a:pt x="977" y="1801"/>
                    <a:pt x="1198" y="1801"/>
                  </a:cubicBezTo>
                  <a:cubicBezTo>
                    <a:pt x="1660" y="1801"/>
                    <a:pt x="2102" y="1443"/>
                    <a:pt x="2102" y="902"/>
                  </a:cubicBezTo>
                  <a:cubicBezTo>
                    <a:pt x="2102" y="401"/>
                    <a:pt x="1702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45"/>
          <p:cNvGrpSpPr/>
          <p:nvPr/>
        </p:nvGrpSpPr>
        <p:grpSpPr>
          <a:xfrm>
            <a:off x="3649132" y="1986386"/>
            <a:ext cx="1070582" cy="2230596"/>
            <a:chOff x="3979663" y="1936000"/>
            <a:chExt cx="1184665" cy="2468293"/>
          </a:xfrm>
        </p:grpSpPr>
        <p:sp>
          <p:nvSpPr>
            <p:cNvPr id="965" name="Google Shape;965;p45"/>
            <p:cNvSpPr/>
            <p:nvPr/>
          </p:nvSpPr>
          <p:spPr>
            <a:xfrm>
              <a:off x="4558294" y="3744458"/>
              <a:ext cx="493964" cy="542115"/>
            </a:xfrm>
            <a:custGeom>
              <a:rect b="b" l="l" r="r" t="t"/>
              <a:pathLst>
                <a:path extrusionOk="0" h="27055" w="24652">
                  <a:moveTo>
                    <a:pt x="5259" y="1"/>
                  </a:moveTo>
                  <a:cubicBezTo>
                    <a:pt x="5259" y="1"/>
                    <a:pt x="1429" y="13253"/>
                    <a:pt x="1277" y="14044"/>
                  </a:cubicBezTo>
                  <a:lnTo>
                    <a:pt x="1246" y="14165"/>
                  </a:lnTo>
                  <a:cubicBezTo>
                    <a:pt x="517" y="18086"/>
                    <a:pt x="0" y="21308"/>
                    <a:pt x="274" y="21582"/>
                  </a:cubicBezTo>
                  <a:cubicBezTo>
                    <a:pt x="1027" y="22304"/>
                    <a:pt x="22601" y="27054"/>
                    <a:pt x="23802" y="27054"/>
                  </a:cubicBezTo>
                  <a:cubicBezTo>
                    <a:pt x="23813" y="27054"/>
                    <a:pt x="23823" y="27054"/>
                    <a:pt x="23830" y="27053"/>
                  </a:cubicBezTo>
                  <a:cubicBezTo>
                    <a:pt x="24651" y="26962"/>
                    <a:pt x="24438" y="24591"/>
                    <a:pt x="23739" y="23740"/>
                  </a:cubicBezTo>
                  <a:cubicBezTo>
                    <a:pt x="23040" y="22858"/>
                    <a:pt x="15441" y="17235"/>
                    <a:pt x="15441" y="17235"/>
                  </a:cubicBezTo>
                  <a:lnTo>
                    <a:pt x="15502" y="16992"/>
                  </a:lnTo>
                  <a:lnTo>
                    <a:pt x="19970" y="3192"/>
                  </a:lnTo>
                  <a:lnTo>
                    <a:pt x="5259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4558294" y="3989306"/>
              <a:ext cx="493964" cy="297276"/>
            </a:xfrm>
            <a:custGeom>
              <a:rect b="b" l="l" r="r" t="t"/>
              <a:pathLst>
                <a:path extrusionOk="0" h="14836" w="24652">
                  <a:moveTo>
                    <a:pt x="1794" y="1"/>
                  </a:moveTo>
                  <a:cubicBezTo>
                    <a:pt x="1611" y="548"/>
                    <a:pt x="1307" y="1733"/>
                    <a:pt x="1277" y="1855"/>
                  </a:cubicBezTo>
                  <a:cubicBezTo>
                    <a:pt x="1277" y="1885"/>
                    <a:pt x="1277" y="1916"/>
                    <a:pt x="1246" y="1946"/>
                  </a:cubicBezTo>
                  <a:cubicBezTo>
                    <a:pt x="517" y="5867"/>
                    <a:pt x="0" y="9089"/>
                    <a:pt x="274" y="9393"/>
                  </a:cubicBezTo>
                  <a:cubicBezTo>
                    <a:pt x="996" y="10086"/>
                    <a:pt x="22601" y="14835"/>
                    <a:pt x="23802" y="14835"/>
                  </a:cubicBezTo>
                  <a:cubicBezTo>
                    <a:pt x="23813" y="14835"/>
                    <a:pt x="23823" y="14835"/>
                    <a:pt x="23830" y="14834"/>
                  </a:cubicBezTo>
                  <a:cubicBezTo>
                    <a:pt x="24651" y="14743"/>
                    <a:pt x="24438" y="12402"/>
                    <a:pt x="23739" y="11521"/>
                  </a:cubicBezTo>
                  <a:cubicBezTo>
                    <a:pt x="23040" y="10670"/>
                    <a:pt x="15441" y="5046"/>
                    <a:pt x="15441" y="5046"/>
                  </a:cubicBezTo>
                  <a:lnTo>
                    <a:pt x="15502" y="4803"/>
                  </a:lnTo>
                  <a:lnTo>
                    <a:pt x="16019" y="3223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4558294" y="4025856"/>
              <a:ext cx="493964" cy="260708"/>
            </a:xfrm>
            <a:custGeom>
              <a:rect b="b" l="l" r="r" t="t"/>
              <a:pathLst>
                <a:path extrusionOk="0" h="13011" w="24652">
                  <a:moveTo>
                    <a:pt x="1277" y="1"/>
                  </a:moveTo>
                  <a:cubicBezTo>
                    <a:pt x="1277" y="31"/>
                    <a:pt x="1277" y="92"/>
                    <a:pt x="1277" y="122"/>
                  </a:cubicBezTo>
                  <a:cubicBezTo>
                    <a:pt x="1246" y="183"/>
                    <a:pt x="1246" y="244"/>
                    <a:pt x="1246" y="274"/>
                  </a:cubicBezTo>
                  <a:cubicBezTo>
                    <a:pt x="517" y="4134"/>
                    <a:pt x="0" y="7265"/>
                    <a:pt x="274" y="7539"/>
                  </a:cubicBezTo>
                  <a:cubicBezTo>
                    <a:pt x="578" y="7812"/>
                    <a:pt x="3982" y="8694"/>
                    <a:pt x="8146" y="9666"/>
                  </a:cubicBezTo>
                  <a:lnTo>
                    <a:pt x="11581" y="10457"/>
                  </a:lnTo>
                  <a:cubicBezTo>
                    <a:pt x="17347" y="11778"/>
                    <a:pt x="23262" y="13010"/>
                    <a:pt x="23813" y="13010"/>
                  </a:cubicBezTo>
                  <a:cubicBezTo>
                    <a:pt x="23819" y="13010"/>
                    <a:pt x="23825" y="13010"/>
                    <a:pt x="23830" y="13010"/>
                  </a:cubicBezTo>
                  <a:cubicBezTo>
                    <a:pt x="24651" y="12919"/>
                    <a:pt x="24438" y="10548"/>
                    <a:pt x="23739" y="9697"/>
                  </a:cubicBezTo>
                  <a:cubicBezTo>
                    <a:pt x="23040" y="8815"/>
                    <a:pt x="15441" y="3192"/>
                    <a:pt x="15441" y="3192"/>
                  </a:cubicBezTo>
                  <a:lnTo>
                    <a:pt x="15502" y="2949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4585686" y="4171435"/>
              <a:ext cx="450122" cy="98064"/>
            </a:xfrm>
            <a:custGeom>
              <a:rect b="b" l="l" r="r" t="t"/>
              <a:pathLst>
                <a:path extrusionOk="0" h="4894" w="22464">
                  <a:moveTo>
                    <a:pt x="31" y="0"/>
                  </a:moveTo>
                  <a:cubicBezTo>
                    <a:pt x="1" y="0"/>
                    <a:pt x="1" y="0"/>
                    <a:pt x="31" y="30"/>
                  </a:cubicBezTo>
                  <a:cubicBezTo>
                    <a:pt x="3679" y="1003"/>
                    <a:pt x="18664" y="4195"/>
                    <a:pt x="22372" y="4894"/>
                  </a:cubicBezTo>
                  <a:cubicBezTo>
                    <a:pt x="22463" y="4894"/>
                    <a:pt x="22463" y="4863"/>
                    <a:pt x="22403" y="4833"/>
                  </a:cubicBezTo>
                  <a:cubicBezTo>
                    <a:pt x="18694" y="3921"/>
                    <a:pt x="3740" y="608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4808013" y="4082845"/>
              <a:ext cx="94417" cy="13686"/>
            </a:xfrm>
            <a:custGeom>
              <a:rect b="b" l="l" r="r" t="t"/>
              <a:pathLst>
                <a:path extrusionOk="0" h="683" w="4712">
                  <a:moveTo>
                    <a:pt x="2182" y="1"/>
                  </a:moveTo>
                  <a:cubicBezTo>
                    <a:pt x="1425" y="1"/>
                    <a:pt x="677" y="157"/>
                    <a:pt x="31" y="530"/>
                  </a:cubicBezTo>
                  <a:cubicBezTo>
                    <a:pt x="0" y="561"/>
                    <a:pt x="31" y="652"/>
                    <a:pt x="92" y="652"/>
                  </a:cubicBezTo>
                  <a:cubicBezTo>
                    <a:pt x="802" y="579"/>
                    <a:pt x="1513" y="542"/>
                    <a:pt x="2227" y="542"/>
                  </a:cubicBezTo>
                  <a:cubicBezTo>
                    <a:pt x="3009" y="542"/>
                    <a:pt x="3796" y="587"/>
                    <a:pt x="4590" y="682"/>
                  </a:cubicBezTo>
                  <a:cubicBezTo>
                    <a:pt x="4681" y="682"/>
                    <a:pt x="4712" y="530"/>
                    <a:pt x="4621" y="500"/>
                  </a:cubicBezTo>
                  <a:cubicBezTo>
                    <a:pt x="3883" y="195"/>
                    <a:pt x="3027" y="1"/>
                    <a:pt x="21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4826288" y="4100299"/>
              <a:ext cx="94417" cy="13886"/>
            </a:xfrm>
            <a:custGeom>
              <a:rect b="b" l="l" r="r" t="t"/>
              <a:pathLst>
                <a:path extrusionOk="0" h="693" w="4712">
                  <a:moveTo>
                    <a:pt x="2215" y="0"/>
                  </a:moveTo>
                  <a:cubicBezTo>
                    <a:pt x="1452" y="0"/>
                    <a:pt x="701" y="163"/>
                    <a:pt x="61" y="541"/>
                  </a:cubicBezTo>
                  <a:cubicBezTo>
                    <a:pt x="0" y="571"/>
                    <a:pt x="61" y="632"/>
                    <a:pt x="91" y="632"/>
                  </a:cubicBezTo>
                  <a:cubicBezTo>
                    <a:pt x="735" y="566"/>
                    <a:pt x="1385" y="535"/>
                    <a:pt x="2035" y="535"/>
                  </a:cubicBezTo>
                  <a:cubicBezTo>
                    <a:pt x="2889" y="535"/>
                    <a:pt x="3744" y="589"/>
                    <a:pt x="4590" y="693"/>
                  </a:cubicBezTo>
                  <a:cubicBezTo>
                    <a:pt x="4681" y="662"/>
                    <a:pt x="4712" y="541"/>
                    <a:pt x="4620" y="511"/>
                  </a:cubicBezTo>
                  <a:cubicBezTo>
                    <a:pt x="3891" y="193"/>
                    <a:pt x="3046" y="0"/>
                    <a:pt x="2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4844563" y="4117572"/>
              <a:ext cx="94837" cy="13746"/>
            </a:xfrm>
            <a:custGeom>
              <a:rect b="b" l="l" r="r" t="t"/>
              <a:pathLst>
                <a:path extrusionOk="0" h="686" w="4733">
                  <a:moveTo>
                    <a:pt x="2182" y="0"/>
                  </a:moveTo>
                  <a:cubicBezTo>
                    <a:pt x="1425" y="0"/>
                    <a:pt x="677" y="157"/>
                    <a:pt x="31" y="530"/>
                  </a:cubicBezTo>
                  <a:cubicBezTo>
                    <a:pt x="0" y="560"/>
                    <a:pt x="31" y="652"/>
                    <a:pt x="91" y="652"/>
                  </a:cubicBezTo>
                  <a:cubicBezTo>
                    <a:pt x="802" y="579"/>
                    <a:pt x="1513" y="541"/>
                    <a:pt x="2224" y="541"/>
                  </a:cubicBezTo>
                  <a:cubicBezTo>
                    <a:pt x="3002" y="541"/>
                    <a:pt x="3781" y="587"/>
                    <a:pt x="4560" y="682"/>
                  </a:cubicBezTo>
                  <a:cubicBezTo>
                    <a:pt x="4569" y="684"/>
                    <a:pt x="4578" y="685"/>
                    <a:pt x="4586" y="685"/>
                  </a:cubicBezTo>
                  <a:cubicBezTo>
                    <a:pt x="4689" y="685"/>
                    <a:pt x="4733" y="528"/>
                    <a:pt x="4620" y="500"/>
                  </a:cubicBezTo>
                  <a:cubicBezTo>
                    <a:pt x="3883" y="195"/>
                    <a:pt x="3027" y="0"/>
                    <a:pt x="21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4430388" y="2636560"/>
              <a:ext cx="601766" cy="1405090"/>
            </a:xfrm>
            <a:custGeom>
              <a:rect b="b" l="l" r="r" t="t"/>
              <a:pathLst>
                <a:path extrusionOk="0" h="70123" w="30032">
                  <a:moveTo>
                    <a:pt x="0" y="0"/>
                  </a:moveTo>
                  <a:cubicBezTo>
                    <a:pt x="0" y="0"/>
                    <a:pt x="13648" y="38907"/>
                    <a:pt x="13800" y="39758"/>
                  </a:cubicBezTo>
                  <a:cubicBezTo>
                    <a:pt x="13921" y="40426"/>
                    <a:pt x="8298" y="66202"/>
                    <a:pt x="8298" y="66202"/>
                  </a:cubicBezTo>
                  <a:lnTo>
                    <a:pt x="24256" y="70123"/>
                  </a:lnTo>
                  <a:cubicBezTo>
                    <a:pt x="24256" y="70123"/>
                    <a:pt x="30031" y="46353"/>
                    <a:pt x="29332" y="40548"/>
                  </a:cubicBezTo>
                  <a:cubicBezTo>
                    <a:pt x="28906" y="36931"/>
                    <a:pt x="13739" y="0"/>
                    <a:pt x="1373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4628328" y="3904043"/>
              <a:ext cx="285053" cy="69450"/>
            </a:xfrm>
            <a:custGeom>
              <a:rect b="b" l="l" r="r" t="t"/>
              <a:pathLst>
                <a:path extrusionOk="0" h="3466" w="14226">
                  <a:moveTo>
                    <a:pt x="31" y="0"/>
                  </a:moveTo>
                  <a:cubicBezTo>
                    <a:pt x="1" y="0"/>
                    <a:pt x="1" y="31"/>
                    <a:pt x="31" y="31"/>
                  </a:cubicBezTo>
                  <a:cubicBezTo>
                    <a:pt x="1095" y="487"/>
                    <a:pt x="9879" y="2675"/>
                    <a:pt x="14165" y="3466"/>
                  </a:cubicBezTo>
                  <a:cubicBezTo>
                    <a:pt x="14226" y="3466"/>
                    <a:pt x="14226" y="3374"/>
                    <a:pt x="14165" y="3374"/>
                  </a:cubicBezTo>
                  <a:cubicBezTo>
                    <a:pt x="11399" y="2493"/>
                    <a:pt x="1156" y="6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4476056" y="2658381"/>
              <a:ext cx="285675" cy="1217699"/>
            </a:xfrm>
            <a:custGeom>
              <a:rect b="b" l="l" r="r" t="t"/>
              <a:pathLst>
                <a:path extrusionOk="0" h="60771" w="14257">
                  <a:moveTo>
                    <a:pt x="38" y="1"/>
                  </a:moveTo>
                  <a:cubicBezTo>
                    <a:pt x="21" y="1"/>
                    <a:pt x="1" y="18"/>
                    <a:pt x="1" y="36"/>
                  </a:cubicBezTo>
                  <a:cubicBezTo>
                    <a:pt x="1369" y="3926"/>
                    <a:pt x="2736" y="7817"/>
                    <a:pt x="4104" y="11708"/>
                  </a:cubicBezTo>
                  <a:cubicBezTo>
                    <a:pt x="5502" y="15568"/>
                    <a:pt x="6840" y="19489"/>
                    <a:pt x="8208" y="23349"/>
                  </a:cubicBezTo>
                  <a:cubicBezTo>
                    <a:pt x="9575" y="27240"/>
                    <a:pt x="10913" y="31131"/>
                    <a:pt x="12250" y="35052"/>
                  </a:cubicBezTo>
                  <a:cubicBezTo>
                    <a:pt x="12585" y="36024"/>
                    <a:pt x="12919" y="37027"/>
                    <a:pt x="13253" y="38000"/>
                  </a:cubicBezTo>
                  <a:cubicBezTo>
                    <a:pt x="13618" y="38912"/>
                    <a:pt x="13770" y="39884"/>
                    <a:pt x="13679" y="40857"/>
                  </a:cubicBezTo>
                  <a:cubicBezTo>
                    <a:pt x="13527" y="41891"/>
                    <a:pt x="13284" y="42894"/>
                    <a:pt x="13101" y="43897"/>
                  </a:cubicBezTo>
                  <a:cubicBezTo>
                    <a:pt x="12889" y="44930"/>
                    <a:pt x="12706" y="45903"/>
                    <a:pt x="12493" y="46936"/>
                  </a:cubicBezTo>
                  <a:cubicBezTo>
                    <a:pt x="11703" y="51009"/>
                    <a:pt x="10913" y="55082"/>
                    <a:pt x="10183" y="59186"/>
                  </a:cubicBezTo>
                  <a:cubicBezTo>
                    <a:pt x="10092" y="59702"/>
                    <a:pt x="10001" y="60219"/>
                    <a:pt x="9940" y="60736"/>
                  </a:cubicBezTo>
                  <a:cubicBezTo>
                    <a:pt x="9940" y="60753"/>
                    <a:pt x="9950" y="60771"/>
                    <a:pt x="9965" y="60771"/>
                  </a:cubicBezTo>
                  <a:cubicBezTo>
                    <a:pt x="9975" y="60771"/>
                    <a:pt x="9988" y="60762"/>
                    <a:pt x="10001" y="60736"/>
                  </a:cubicBezTo>
                  <a:cubicBezTo>
                    <a:pt x="10518" y="58699"/>
                    <a:pt x="10882" y="56632"/>
                    <a:pt x="11338" y="54596"/>
                  </a:cubicBezTo>
                  <a:cubicBezTo>
                    <a:pt x="11764" y="52559"/>
                    <a:pt x="12189" y="50493"/>
                    <a:pt x="12585" y="48426"/>
                  </a:cubicBezTo>
                  <a:cubicBezTo>
                    <a:pt x="13010" y="46389"/>
                    <a:pt x="13405" y="44383"/>
                    <a:pt x="13800" y="42347"/>
                  </a:cubicBezTo>
                  <a:cubicBezTo>
                    <a:pt x="14013" y="41374"/>
                    <a:pt x="14256" y="40432"/>
                    <a:pt x="14104" y="39459"/>
                  </a:cubicBezTo>
                  <a:cubicBezTo>
                    <a:pt x="13892" y="38517"/>
                    <a:pt x="13588" y="37574"/>
                    <a:pt x="13223" y="36663"/>
                  </a:cubicBezTo>
                  <a:cubicBezTo>
                    <a:pt x="11885" y="32741"/>
                    <a:pt x="10518" y="28820"/>
                    <a:pt x="9150" y="24899"/>
                  </a:cubicBezTo>
                  <a:cubicBezTo>
                    <a:pt x="7782" y="20978"/>
                    <a:pt x="6384" y="17088"/>
                    <a:pt x="4955" y="13197"/>
                  </a:cubicBezTo>
                  <a:cubicBezTo>
                    <a:pt x="3527" y="9307"/>
                    <a:pt x="2098" y="5385"/>
                    <a:pt x="639" y="1495"/>
                  </a:cubicBezTo>
                  <a:cubicBezTo>
                    <a:pt x="457" y="978"/>
                    <a:pt x="244" y="522"/>
                    <a:pt x="62" y="36"/>
                  </a:cubicBezTo>
                  <a:cubicBezTo>
                    <a:pt x="62" y="10"/>
                    <a:pt x="51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4240343" y="3944841"/>
              <a:ext cx="509794" cy="459440"/>
            </a:xfrm>
            <a:custGeom>
              <a:rect b="b" l="l" r="r" t="t"/>
              <a:pathLst>
                <a:path extrusionOk="0" h="22929" w="25442">
                  <a:moveTo>
                    <a:pt x="457" y="1"/>
                  </a:moveTo>
                  <a:cubicBezTo>
                    <a:pt x="457" y="1"/>
                    <a:pt x="1" y="13709"/>
                    <a:pt x="1" y="14530"/>
                  </a:cubicBezTo>
                  <a:lnTo>
                    <a:pt x="1" y="14652"/>
                  </a:lnTo>
                  <a:cubicBezTo>
                    <a:pt x="61" y="18633"/>
                    <a:pt x="183" y="21916"/>
                    <a:pt x="517" y="22129"/>
                  </a:cubicBezTo>
                  <a:cubicBezTo>
                    <a:pt x="1200" y="22568"/>
                    <a:pt x="15809" y="22928"/>
                    <a:pt x="21970" y="22928"/>
                  </a:cubicBezTo>
                  <a:cubicBezTo>
                    <a:pt x="23489" y="22928"/>
                    <a:pt x="24495" y="22906"/>
                    <a:pt x="24652" y="22858"/>
                  </a:cubicBezTo>
                  <a:cubicBezTo>
                    <a:pt x="25442" y="22615"/>
                    <a:pt x="24804" y="20336"/>
                    <a:pt x="23952" y="19636"/>
                  </a:cubicBezTo>
                  <a:cubicBezTo>
                    <a:pt x="23071" y="18907"/>
                    <a:pt x="14530" y="14895"/>
                    <a:pt x="14530" y="14895"/>
                  </a:cubicBezTo>
                  <a:lnTo>
                    <a:pt x="14530" y="14652"/>
                  </a:lnTo>
                  <a:lnTo>
                    <a:pt x="15168" y="214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4240343" y="4204318"/>
              <a:ext cx="509794" cy="199974"/>
            </a:xfrm>
            <a:custGeom>
              <a:rect b="b" l="l" r="r" t="t"/>
              <a:pathLst>
                <a:path extrusionOk="0" h="9980" w="25442">
                  <a:moveTo>
                    <a:pt x="1" y="0"/>
                  </a:moveTo>
                  <a:lnTo>
                    <a:pt x="1" y="1581"/>
                  </a:lnTo>
                  <a:lnTo>
                    <a:pt x="1" y="1703"/>
                  </a:lnTo>
                  <a:cubicBezTo>
                    <a:pt x="31" y="5684"/>
                    <a:pt x="183" y="8967"/>
                    <a:pt x="487" y="9180"/>
                  </a:cubicBezTo>
                  <a:cubicBezTo>
                    <a:pt x="1170" y="9619"/>
                    <a:pt x="15798" y="9979"/>
                    <a:pt x="21967" y="9979"/>
                  </a:cubicBezTo>
                  <a:cubicBezTo>
                    <a:pt x="23488" y="9979"/>
                    <a:pt x="24495" y="9957"/>
                    <a:pt x="24652" y="9909"/>
                  </a:cubicBezTo>
                  <a:cubicBezTo>
                    <a:pt x="25442" y="9636"/>
                    <a:pt x="24773" y="7387"/>
                    <a:pt x="23922" y="6657"/>
                  </a:cubicBezTo>
                  <a:cubicBezTo>
                    <a:pt x="23071" y="5958"/>
                    <a:pt x="14499" y="1946"/>
                    <a:pt x="14499" y="1946"/>
                  </a:cubicBezTo>
                  <a:lnTo>
                    <a:pt x="14499" y="1703"/>
                  </a:lnTo>
                  <a:lnTo>
                    <a:pt x="14591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4240343" y="4235998"/>
              <a:ext cx="509794" cy="168295"/>
            </a:xfrm>
            <a:custGeom>
              <a:rect b="b" l="l" r="r" t="t"/>
              <a:pathLst>
                <a:path extrusionOk="0" h="8399" w="25442">
                  <a:moveTo>
                    <a:pt x="1" y="0"/>
                  </a:moveTo>
                  <a:lnTo>
                    <a:pt x="1" y="122"/>
                  </a:lnTo>
                  <a:cubicBezTo>
                    <a:pt x="61" y="4103"/>
                    <a:pt x="183" y="7386"/>
                    <a:pt x="517" y="7599"/>
                  </a:cubicBezTo>
                  <a:cubicBezTo>
                    <a:pt x="1200" y="8038"/>
                    <a:pt x="15809" y="8398"/>
                    <a:pt x="21970" y="8398"/>
                  </a:cubicBezTo>
                  <a:cubicBezTo>
                    <a:pt x="23489" y="8398"/>
                    <a:pt x="24495" y="8376"/>
                    <a:pt x="24652" y="8328"/>
                  </a:cubicBezTo>
                  <a:cubicBezTo>
                    <a:pt x="25442" y="8085"/>
                    <a:pt x="24804" y="5806"/>
                    <a:pt x="23952" y="5076"/>
                  </a:cubicBezTo>
                  <a:cubicBezTo>
                    <a:pt x="23071" y="4377"/>
                    <a:pt x="14530" y="365"/>
                    <a:pt x="14530" y="365"/>
                  </a:cubicBezTo>
                  <a:lnTo>
                    <a:pt x="1453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4271403" y="4377689"/>
              <a:ext cx="459861" cy="8837"/>
            </a:xfrm>
            <a:custGeom>
              <a:rect b="b" l="l" r="r" t="t"/>
              <a:pathLst>
                <a:path extrusionOk="0" h="441" w="22950">
                  <a:moveTo>
                    <a:pt x="3225" y="0"/>
                  </a:moveTo>
                  <a:cubicBezTo>
                    <a:pt x="1842" y="0"/>
                    <a:pt x="715" y="13"/>
                    <a:pt x="1" y="42"/>
                  </a:cubicBezTo>
                  <a:cubicBezTo>
                    <a:pt x="3493" y="267"/>
                    <a:pt x="16904" y="440"/>
                    <a:pt x="21852" y="440"/>
                  </a:cubicBezTo>
                  <a:cubicBezTo>
                    <a:pt x="22243" y="440"/>
                    <a:pt x="22582" y="439"/>
                    <a:pt x="22858" y="437"/>
                  </a:cubicBezTo>
                  <a:cubicBezTo>
                    <a:pt x="22950" y="437"/>
                    <a:pt x="22950" y="376"/>
                    <a:pt x="22858" y="376"/>
                  </a:cubicBezTo>
                  <a:cubicBezTo>
                    <a:pt x="19778" y="228"/>
                    <a:pt x="9149" y="0"/>
                    <a:pt x="32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4473731" y="4237000"/>
              <a:ext cx="93094" cy="22923"/>
            </a:xfrm>
            <a:custGeom>
              <a:rect b="b" l="l" r="r" t="t"/>
              <a:pathLst>
                <a:path extrusionOk="0" h="1144" w="4646">
                  <a:moveTo>
                    <a:pt x="3183" y="0"/>
                  </a:moveTo>
                  <a:cubicBezTo>
                    <a:pt x="2034" y="0"/>
                    <a:pt x="857" y="309"/>
                    <a:pt x="26" y="1075"/>
                  </a:cubicBezTo>
                  <a:cubicBezTo>
                    <a:pt x="1" y="1099"/>
                    <a:pt x="16" y="1144"/>
                    <a:pt x="55" y="1144"/>
                  </a:cubicBezTo>
                  <a:cubicBezTo>
                    <a:pt x="64" y="1144"/>
                    <a:pt x="75" y="1141"/>
                    <a:pt x="86" y="1135"/>
                  </a:cubicBezTo>
                  <a:cubicBezTo>
                    <a:pt x="1515" y="710"/>
                    <a:pt x="3004" y="436"/>
                    <a:pt x="4494" y="315"/>
                  </a:cubicBezTo>
                  <a:cubicBezTo>
                    <a:pt x="4615" y="315"/>
                    <a:pt x="4646" y="132"/>
                    <a:pt x="4494" y="132"/>
                  </a:cubicBezTo>
                  <a:cubicBezTo>
                    <a:pt x="4076" y="47"/>
                    <a:pt x="3632" y="0"/>
                    <a:pt x="3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4495052" y="4250726"/>
              <a:ext cx="92493" cy="23203"/>
            </a:xfrm>
            <a:custGeom>
              <a:rect b="b" l="l" r="r" t="t"/>
              <a:pathLst>
                <a:path extrusionOk="0" h="1158" w="4616">
                  <a:moveTo>
                    <a:pt x="3174" y="0"/>
                  </a:moveTo>
                  <a:cubicBezTo>
                    <a:pt x="2034" y="0"/>
                    <a:pt x="851" y="320"/>
                    <a:pt x="25" y="1058"/>
                  </a:cubicBezTo>
                  <a:cubicBezTo>
                    <a:pt x="1" y="1108"/>
                    <a:pt x="16" y="1158"/>
                    <a:pt x="56" y="1158"/>
                  </a:cubicBezTo>
                  <a:cubicBezTo>
                    <a:pt x="65" y="1158"/>
                    <a:pt x="75" y="1155"/>
                    <a:pt x="86" y="1150"/>
                  </a:cubicBezTo>
                  <a:cubicBezTo>
                    <a:pt x="1515" y="724"/>
                    <a:pt x="3004" y="450"/>
                    <a:pt x="4494" y="329"/>
                  </a:cubicBezTo>
                  <a:cubicBezTo>
                    <a:pt x="4615" y="298"/>
                    <a:pt x="4615" y="146"/>
                    <a:pt x="4494" y="146"/>
                  </a:cubicBezTo>
                  <a:cubicBezTo>
                    <a:pt x="4077" y="51"/>
                    <a:pt x="3629" y="0"/>
                    <a:pt x="3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4516253" y="4263791"/>
              <a:ext cx="92613" cy="23384"/>
            </a:xfrm>
            <a:custGeom>
              <a:rect b="b" l="l" r="r" t="t"/>
              <a:pathLst>
                <a:path extrusionOk="0" h="1167" w="4622">
                  <a:moveTo>
                    <a:pt x="3214" y="1"/>
                  </a:moveTo>
                  <a:cubicBezTo>
                    <a:pt x="2055" y="1"/>
                    <a:pt x="862" y="310"/>
                    <a:pt x="31" y="1075"/>
                  </a:cubicBezTo>
                  <a:cubicBezTo>
                    <a:pt x="1" y="1105"/>
                    <a:pt x="31" y="1166"/>
                    <a:pt x="92" y="1166"/>
                  </a:cubicBezTo>
                  <a:cubicBezTo>
                    <a:pt x="1521" y="710"/>
                    <a:pt x="3010" y="437"/>
                    <a:pt x="4499" y="315"/>
                  </a:cubicBezTo>
                  <a:cubicBezTo>
                    <a:pt x="4621" y="315"/>
                    <a:pt x="4621" y="163"/>
                    <a:pt x="4530" y="133"/>
                  </a:cubicBezTo>
                  <a:cubicBezTo>
                    <a:pt x="4112" y="48"/>
                    <a:pt x="3665" y="1"/>
                    <a:pt x="32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4228160" y="2636560"/>
              <a:ext cx="468377" cy="1552485"/>
            </a:xfrm>
            <a:custGeom>
              <a:rect b="b" l="l" r="r" t="t"/>
              <a:pathLst>
                <a:path extrusionOk="0" h="77479" w="23375">
                  <a:moveTo>
                    <a:pt x="5533" y="0"/>
                  </a:moveTo>
                  <a:cubicBezTo>
                    <a:pt x="5533" y="0"/>
                    <a:pt x="2189" y="8481"/>
                    <a:pt x="4226" y="14499"/>
                  </a:cubicBezTo>
                  <a:cubicBezTo>
                    <a:pt x="4408" y="15076"/>
                    <a:pt x="2524" y="38359"/>
                    <a:pt x="2554" y="41794"/>
                  </a:cubicBezTo>
                  <a:cubicBezTo>
                    <a:pt x="2584" y="43922"/>
                    <a:pt x="1" y="77296"/>
                    <a:pt x="1" y="77296"/>
                  </a:cubicBezTo>
                  <a:lnTo>
                    <a:pt x="16202" y="77479"/>
                  </a:lnTo>
                  <a:lnTo>
                    <a:pt x="18208" y="14499"/>
                  </a:lnTo>
                  <a:cubicBezTo>
                    <a:pt x="20579" y="13040"/>
                    <a:pt x="21186" y="13040"/>
                    <a:pt x="21186" y="13040"/>
                  </a:cubicBezTo>
                  <a:cubicBezTo>
                    <a:pt x="21308" y="12614"/>
                    <a:pt x="21430" y="12189"/>
                    <a:pt x="21551" y="11763"/>
                  </a:cubicBezTo>
                  <a:cubicBezTo>
                    <a:pt x="23071" y="6566"/>
                    <a:pt x="23375" y="0"/>
                    <a:pt x="2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4248879" y="4123663"/>
              <a:ext cx="292968" cy="8756"/>
            </a:xfrm>
            <a:custGeom>
              <a:rect b="b" l="l" r="r" t="t"/>
              <a:pathLst>
                <a:path extrusionOk="0" h="437" w="14621">
                  <a:moveTo>
                    <a:pt x="4088" y="0"/>
                  </a:moveTo>
                  <a:cubicBezTo>
                    <a:pt x="2053" y="0"/>
                    <a:pt x="474" y="34"/>
                    <a:pt x="31" y="104"/>
                  </a:cubicBezTo>
                  <a:cubicBezTo>
                    <a:pt x="0" y="104"/>
                    <a:pt x="0" y="165"/>
                    <a:pt x="31" y="165"/>
                  </a:cubicBezTo>
                  <a:cubicBezTo>
                    <a:pt x="842" y="293"/>
                    <a:pt x="6381" y="436"/>
                    <a:pt x="10531" y="436"/>
                  </a:cubicBezTo>
                  <a:cubicBezTo>
                    <a:pt x="12287" y="436"/>
                    <a:pt x="13795" y="411"/>
                    <a:pt x="14590" y="348"/>
                  </a:cubicBezTo>
                  <a:cubicBezTo>
                    <a:pt x="14620" y="317"/>
                    <a:pt x="14620" y="287"/>
                    <a:pt x="14590" y="256"/>
                  </a:cubicBezTo>
                  <a:cubicBezTo>
                    <a:pt x="11783" y="88"/>
                    <a:pt x="7350" y="0"/>
                    <a:pt x="40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4552803" y="2930281"/>
              <a:ext cx="39614" cy="1108434"/>
            </a:xfrm>
            <a:custGeom>
              <a:rect b="b" l="l" r="r" t="t"/>
              <a:pathLst>
                <a:path extrusionOk="0" h="55318" w="1977">
                  <a:moveTo>
                    <a:pt x="1866" y="0"/>
                  </a:moveTo>
                  <a:cubicBezTo>
                    <a:pt x="1809" y="0"/>
                    <a:pt x="1748" y="38"/>
                    <a:pt x="1733" y="114"/>
                  </a:cubicBezTo>
                  <a:cubicBezTo>
                    <a:pt x="1520" y="4157"/>
                    <a:pt x="1338" y="7774"/>
                    <a:pt x="1186" y="11847"/>
                  </a:cubicBezTo>
                  <a:cubicBezTo>
                    <a:pt x="882" y="19051"/>
                    <a:pt x="639" y="26285"/>
                    <a:pt x="426" y="33489"/>
                  </a:cubicBezTo>
                  <a:cubicBezTo>
                    <a:pt x="274" y="40753"/>
                    <a:pt x="61" y="48018"/>
                    <a:pt x="1" y="55282"/>
                  </a:cubicBezTo>
                  <a:cubicBezTo>
                    <a:pt x="1" y="55300"/>
                    <a:pt x="31" y="55318"/>
                    <a:pt x="57" y="55318"/>
                  </a:cubicBezTo>
                  <a:cubicBezTo>
                    <a:pt x="75" y="55318"/>
                    <a:pt x="92" y="55308"/>
                    <a:pt x="92" y="55282"/>
                  </a:cubicBezTo>
                  <a:cubicBezTo>
                    <a:pt x="274" y="51209"/>
                    <a:pt x="396" y="47136"/>
                    <a:pt x="548" y="43063"/>
                  </a:cubicBezTo>
                  <a:cubicBezTo>
                    <a:pt x="791" y="35829"/>
                    <a:pt x="1034" y="28656"/>
                    <a:pt x="1277" y="21391"/>
                  </a:cubicBezTo>
                  <a:cubicBezTo>
                    <a:pt x="1520" y="14127"/>
                    <a:pt x="1794" y="7349"/>
                    <a:pt x="1976" y="114"/>
                  </a:cubicBezTo>
                  <a:cubicBezTo>
                    <a:pt x="1976" y="38"/>
                    <a:pt x="1923" y="0"/>
                    <a:pt x="1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4287854" y="2657760"/>
              <a:ext cx="89548" cy="1431098"/>
            </a:xfrm>
            <a:custGeom>
              <a:rect b="b" l="l" r="r" t="t"/>
              <a:pathLst>
                <a:path extrusionOk="0" h="71421" w="4469">
                  <a:moveTo>
                    <a:pt x="4043" y="1"/>
                  </a:moveTo>
                  <a:cubicBezTo>
                    <a:pt x="4002" y="1"/>
                    <a:pt x="3964" y="20"/>
                    <a:pt x="3952" y="67"/>
                  </a:cubicBezTo>
                  <a:cubicBezTo>
                    <a:pt x="3435" y="2468"/>
                    <a:pt x="2888" y="4930"/>
                    <a:pt x="2858" y="7392"/>
                  </a:cubicBezTo>
                  <a:cubicBezTo>
                    <a:pt x="2827" y="8578"/>
                    <a:pt x="2949" y="9793"/>
                    <a:pt x="3222" y="10948"/>
                  </a:cubicBezTo>
                  <a:cubicBezTo>
                    <a:pt x="3526" y="12195"/>
                    <a:pt x="4073" y="13319"/>
                    <a:pt x="4104" y="14596"/>
                  </a:cubicBezTo>
                  <a:cubicBezTo>
                    <a:pt x="4104" y="15781"/>
                    <a:pt x="4043" y="16936"/>
                    <a:pt x="3891" y="18122"/>
                  </a:cubicBezTo>
                  <a:cubicBezTo>
                    <a:pt x="3800" y="19307"/>
                    <a:pt x="3709" y="20493"/>
                    <a:pt x="3618" y="21678"/>
                  </a:cubicBezTo>
                  <a:cubicBezTo>
                    <a:pt x="3435" y="24049"/>
                    <a:pt x="3253" y="26420"/>
                    <a:pt x="3101" y="28760"/>
                  </a:cubicBezTo>
                  <a:cubicBezTo>
                    <a:pt x="2736" y="33502"/>
                    <a:pt x="2402" y="38244"/>
                    <a:pt x="2037" y="42985"/>
                  </a:cubicBezTo>
                  <a:cubicBezTo>
                    <a:pt x="1672" y="47697"/>
                    <a:pt x="1307" y="52438"/>
                    <a:pt x="973" y="57180"/>
                  </a:cubicBezTo>
                  <a:cubicBezTo>
                    <a:pt x="639" y="61922"/>
                    <a:pt x="244" y="66633"/>
                    <a:pt x="0" y="71375"/>
                  </a:cubicBezTo>
                  <a:cubicBezTo>
                    <a:pt x="0" y="71405"/>
                    <a:pt x="16" y="71420"/>
                    <a:pt x="31" y="71420"/>
                  </a:cubicBezTo>
                  <a:cubicBezTo>
                    <a:pt x="46" y="71420"/>
                    <a:pt x="61" y="71405"/>
                    <a:pt x="61" y="71375"/>
                  </a:cubicBezTo>
                  <a:cubicBezTo>
                    <a:pt x="578" y="66086"/>
                    <a:pt x="912" y="60797"/>
                    <a:pt x="1338" y="55478"/>
                  </a:cubicBezTo>
                  <a:cubicBezTo>
                    <a:pt x="2067" y="46055"/>
                    <a:pt x="2766" y="36633"/>
                    <a:pt x="3466" y="27210"/>
                  </a:cubicBezTo>
                  <a:cubicBezTo>
                    <a:pt x="3648" y="24900"/>
                    <a:pt x="3800" y="22590"/>
                    <a:pt x="3982" y="20250"/>
                  </a:cubicBezTo>
                  <a:cubicBezTo>
                    <a:pt x="4073" y="19064"/>
                    <a:pt x="4134" y="17879"/>
                    <a:pt x="4225" y="16693"/>
                  </a:cubicBezTo>
                  <a:cubicBezTo>
                    <a:pt x="4317" y="15599"/>
                    <a:pt x="4469" y="14444"/>
                    <a:pt x="4195" y="13380"/>
                  </a:cubicBezTo>
                  <a:cubicBezTo>
                    <a:pt x="3952" y="12316"/>
                    <a:pt x="3496" y="11313"/>
                    <a:pt x="3283" y="10249"/>
                  </a:cubicBezTo>
                  <a:cubicBezTo>
                    <a:pt x="3070" y="9125"/>
                    <a:pt x="3010" y="8000"/>
                    <a:pt x="3070" y="6875"/>
                  </a:cubicBezTo>
                  <a:cubicBezTo>
                    <a:pt x="3192" y="4596"/>
                    <a:pt x="3557" y="2347"/>
                    <a:pt x="4165" y="128"/>
                  </a:cubicBezTo>
                  <a:cubicBezTo>
                    <a:pt x="4183" y="53"/>
                    <a:pt x="4109" y="1"/>
                    <a:pt x="40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4373178" y="2685273"/>
              <a:ext cx="100468" cy="96320"/>
            </a:xfrm>
            <a:custGeom>
              <a:rect b="b" l="l" r="r" t="t"/>
              <a:pathLst>
                <a:path extrusionOk="0" h="4807" w="5014">
                  <a:moveTo>
                    <a:pt x="4922" y="1"/>
                  </a:moveTo>
                  <a:cubicBezTo>
                    <a:pt x="4922" y="31"/>
                    <a:pt x="4405" y="1581"/>
                    <a:pt x="4284" y="1855"/>
                  </a:cubicBezTo>
                  <a:cubicBezTo>
                    <a:pt x="4071" y="2402"/>
                    <a:pt x="3737" y="2888"/>
                    <a:pt x="3311" y="3284"/>
                  </a:cubicBezTo>
                  <a:cubicBezTo>
                    <a:pt x="2825" y="3648"/>
                    <a:pt x="2308" y="3952"/>
                    <a:pt x="1791" y="4195"/>
                  </a:cubicBezTo>
                  <a:cubicBezTo>
                    <a:pt x="1487" y="4317"/>
                    <a:pt x="1214" y="4408"/>
                    <a:pt x="910" y="4499"/>
                  </a:cubicBezTo>
                  <a:cubicBezTo>
                    <a:pt x="636" y="4591"/>
                    <a:pt x="302" y="4621"/>
                    <a:pt x="59" y="4712"/>
                  </a:cubicBezTo>
                  <a:cubicBezTo>
                    <a:pt x="9" y="4737"/>
                    <a:pt x="0" y="4781"/>
                    <a:pt x="30" y="4781"/>
                  </a:cubicBezTo>
                  <a:cubicBezTo>
                    <a:pt x="38" y="4781"/>
                    <a:pt x="47" y="4779"/>
                    <a:pt x="59" y="4773"/>
                  </a:cubicBezTo>
                  <a:cubicBezTo>
                    <a:pt x="175" y="4796"/>
                    <a:pt x="295" y="4806"/>
                    <a:pt x="417" y="4806"/>
                  </a:cubicBezTo>
                  <a:cubicBezTo>
                    <a:pt x="614" y="4806"/>
                    <a:pt x="813" y="4780"/>
                    <a:pt x="1001" y="4743"/>
                  </a:cubicBezTo>
                  <a:cubicBezTo>
                    <a:pt x="1305" y="4682"/>
                    <a:pt x="1639" y="4591"/>
                    <a:pt x="1943" y="4469"/>
                  </a:cubicBezTo>
                  <a:cubicBezTo>
                    <a:pt x="2551" y="4256"/>
                    <a:pt x="3129" y="3922"/>
                    <a:pt x="3615" y="3496"/>
                  </a:cubicBezTo>
                  <a:cubicBezTo>
                    <a:pt x="4101" y="3071"/>
                    <a:pt x="4436" y="2493"/>
                    <a:pt x="4618" y="1855"/>
                  </a:cubicBezTo>
                  <a:cubicBezTo>
                    <a:pt x="4709" y="1521"/>
                    <a:pt x="5013" y="214"/>
                    <a:pt x="50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4554767" y="2904913"/>
              <a:ext cx="92112" cy="43000"/>
            </a:xfrm>
            <a:custGeom>
              <a:rect b="b" l="l" r="r" t="t"/>
              <a:pathLst>
                <a:path extrusionOk="0" h="2146" w="4597">
                  <a:moveTo>
                    <a:pt x="4450" y="0"/>
                  </a:moveTo>
                  <a:cubicBezTo>
                    <a:pt x="4435" y="0"/>
                    <a:pt x="4418" y="4"/>
                    <a:pt x="4401" y="13"/>
                  </a:cubicBezTo>
                  <a:cubicBezTo>
                    <a:pt x="2881" y="560"/>
                    <a:pt x="1422" y="1259"/>
                    <a:pt x="55" y="2049"/>
                  </a:cubicBezTo>
                  <a:cubicBezTo>
                    <a:pt x="1" y="2049"/>
                    <a:pt x="19" y="2145"/>
                    <a:pt x="66" y="2145"/>
                  </a:cubicBezTo>
                  <a:cubicBezTo>
                    <a:pt x="72" y="2145"/>
                    <a:pt x="78" y="2144"/>
                    <a:pt x="85" y="2140"/>
                  </a:cubicBezTo>
                  <a:cubicBezTo>
                    <a:pt x="1544" y="1502"/>
                    <a:pt x="3064" y="894"/>
                    <a:pt x="4492" y="195"/>
                  </a:cubicBezTo>
                  <a:cubicBezTo>
                    <a:pt x="4597" y="143"/>
                    <a:pt x="4544" y="0"/>
                    <a:pt x="44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4583863" y="2702025"/>
              <a:ext cx="72496" cy="197169"/>
            </a:xfrm>
            <a:custGeom>
              <a:rect b="b" l="l" r="r" t="t"/>
              <a:pathLst>
                <a:path extrusionOk="0" h="9840" w="3618">
                  <a:moveTo>
                    <a:pt x="3390" y="1"/>
                  </a:moveTo>
                  <a:cubicBezTo>
                    <a:pt x="3367" y="1"/>
                    <a:pt x="3344" y="16"/>
                    <a:pt x="3344" y="46"/>
                  </a:cubicBezTo>
                  <a:cubicBezTo>
                    <a:pt x="3344" y="1779"/>
                    <a:pt x="3223" y="3329"/>
                    <a:pt x="3071" y="4970"/>
                  </a:cubicBezTo>
                  <a:cubicBezTo>
                    <a:pt x="3012" y="5704"/>
                    <a:pt x="2444" y="9606"/>
                    <a:pt x="1230" y="9606"/>
                  </a:cubicBezTo>
                  <a:cubicBezTo>
                    <a:pt x="1186" y="9606"/>
                    <a:pt x="1141" y="9601"/>
                    <a:pt x="1095" y="9591"/>
                  </a:cubicBezTo>
                  <a:cubicBezTo>
                    <a:pt x="882" y="9560"/>
                    <a:pt x="761" y="9317"/>
                    <a:pt x="700" y="9013"/>
                  </a:cubicBezTo>
                  <a:cubicBezTo>
                    <a:pt x="730" y="8557"/>
                    <a:pt x="761" y="8132"/>
                    <a:pt x="882" y="7706"/>
                  </a:cubicBezTo>
                  <a:cubicBezTo>
                    <a:pt x="1034" y="6825"/>
                    <a:pt x="1156" y="5943"/>
                    <a:pt x="1217" y="5062"/>
                  </a:cubicBezTo>
                  <a:cubicBezTo>
                    <a:pt x="1369" y="3390"/>
                    <a:pt x="1369" y="1748"/>
                    <a:pt x="1156" y="107"/>
                  </a:cubicBezTo>
                  <a:cubicBezTo>
                    <a:pt x="1156" y="77"/>
                    <a:pt x="1141" y="62"/>
                    <a:pt x="1125" y="62"/>
                  </a:cubicBezTo>
                  <a:cubicBezTo>
                    <a:pt x="1110" y="62"/>
                    <a:pt x="1095" y="77"/>
                    <a:pt x="1095" y="107"/>
                  </a:cubicBezTo>
                  <a:cubicBezTo>
                    <a:pt x="1125" y="2387"/>
                    <a:pt x="1004" y="4666"/>
                    <a:pt x="700" y="6946"/>
                  </a:cubicBezTo>
                  <a:cubicBezTo>
                    <a:pt x="548" y="8040"/>
                    <a:pt x="1" y="9651"/>
                    <a:pt x="1125" y="9834"/>
                  </a:cubicBezTo>
                  <a:cubicBezTo>
                    <a:pt x="1157" y="9838"/>
                    <a:pt x="1187" y="9840"/>
                    <a:pt x="1218" y="9840"/>
                  </a:cubicBezTo>
                  <a:cubicBezTo>
                    <a:pt x="2321" y="9840"/>
                    <a:pt x="3044" y="7230"/>
                    <a:pt x="3192" y="6490"/>
                  </a:cubicBezTo>
                  <a:cubicBezTo>
                    <a:pt x="3557" y="4363"/>
                    <a:pt x="3618" y="2204"/>
                    <a:pt x="3435" y="46"/>
                  </a:cubicBezTo>
                  <a:cubicBezTo>
                    <a:pt x="3435" y="16"/>
                    <a:pt x="3413" y="1"/>
                    <a:pt x="33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4597870" y="2894894"/>
              <a:ext cx="14407" cy="34124"/>
            </a:xfrm>
            <a:custGeom>
              <a:rect b="b" l="l" r="r" t="t"/>
              <a:pathLst>
                <a:path extrusionOk="0" h="1703" w="719">
                  <a:moveTo>
                    <a:pt x="567" y="1"/>
                  </a:moveTo>
                  <a:cubicBezTo>
                    <a:pt x="516" y="1"/>
                    <a:pt x="462" y="28"/>
                    <a:pt x="426" y="87"/>
                  </a:cubicBezTo>
                  <a:cubicBezTo>
                    <a:pt x="305" y="361"/>
                    <a:pt x="214" y="665"/>
                    <a:pt x="122" y="938"/>
                  </a:cubicBezTo>
                  <a:cubicBezTo>
                    <a:pt x="62" y="1181"/>
                    <a:pt x="1" y="1425"/>
                    <a:pt x="1" y="1668"/>
                  </a:cubicBezTo>
                  <a:cubicBezTo>
                    <a:pt x="1" y="1685"/>
                    <a:pt x="21" y="1703"/>
                    <a:pt x="44" y="1703"/>
                  </a:cubicBezTo>
                  <a:cubicBezTo>
                    <a:pt x="61" y="1703"/>
                    <a:pt x="79" y="1693"/>
                    <a:pt x="92" y="1668"/>
                  </a:cubicBezTo>
                  <a:cubicBezTo>
                    <a:pt x="244" y="1455"/>
                    <a:pt x="335" y="1242"/>
                    <a:pt x="396" y="999"/>
                  </a:cubicBezTo>
                  <a:cubicBezTo>
                    <a:pt x="518" y="725"/>
                    <a:pt x="609" y="452"/>
                    <a:pt x="700" y="178"/>
                  </a:cubicBezTo>
                  <a:cubicBezTo>
                    <a:pt x="719" y="67"/>
                    <a:pt x="647" y="1"/>
                    <a:pt x="5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4390792" y="1936000"/>
              <a:ext cx="394078" cy="423473"/>
            </a:xfrm>
            <a:custGeom>
              <a:rect b="b" l="l" r="r" t="t"/>
              <a:pathLst>
                <a:path extrusionOk="0" h="21134" w="19667">
                  <a:moveTo>
                    <a:pt x="11684" y="1"/>
                  </a:moveTo>
                  <a:cubicBezTo>
                    <a:pt x="11500" y="1"/>
                    <a:pt x="11313" y="12"/>
                    <a:pt x="11125" y="37"/>
                  </a:cubicBezTo>
                  <a:cubicBezTo>
                    <a:pt x="8116" y="462"/>
                    <a:pt x="5988" y="4748"/>
                    <a:pt x="5259" y="5660"/>
                  </a:cubicBezTo>
                  <a:cubicBezTo>
                    <a:pt x="4317" y="6845"/>
                    <a:pt x="2797" y="6177"/>
                    <a:pt x="1946" y="7332"/>
                  </a:cubicBezTo>
                  <a:cubicBezTo>
                    <a:pt x="1307" y="8183"/>
                    <a:pt x="1733" y="8882"/>
                    <a:pt x="1459" y="9459"/>
                  </a:cubicBezTo>
                  <a:cubicBezTo>
                    <a:pt x="1125" y="10310"/>
                    <a:pt x="0" y="10736"/>
                    <a:pt x="213" y="11861"/>
                  </a:cubicBezTo>
                  <a:cubicBezTo>
                    <a:pt x="426" y="12985"/>
                    <a:pt x="1216" y="13107"/>
                    <a:pt x="1459" y="13654"/>
                  </a:cubicBezTo>
                  <a:cubicBezTo>
                    <a:pt x="1733" y="14201"/>
                    <a:pt x="1581" y="15417"/>
                    <a:pt x="2158" y="16511"/>
                  </a:cubicBezTo>
                  <a:cubicBezTo>
                    <a:pt x="2766" y="17605"/>
                    <a:pt x="4681" y="17545"/>
                    <a:pt x="5320" y="18031"/>
                  </a:cubicBezTo>
                  <a:cubicBezTo>
                    <a:pt x="5988" y="18517"/>
                    <a:pt x="6110" y="20128"/>
                    <a:pt x="7812" y="20706"/>
                  </a:cubicBezTo>
                  <a:cubicBezTo>
                    <a:pt x="8095" y="20802"/>
                    <a:pt x="8360" y="20841"/>
                    <a:pt x="8607" y="20841"/>
                  </a:cubicBezTo>
                  <a:cubicBezTo>
                    <a:pt x="9785" y="20841"/>
                    <a:pt x="10561" y="19939"/>
                    <a:pt x="11026" y="19939"/>
                  </a:cubicBezTo>
                  <a:cubicBezTo>
                    <a:pt x="11050" y="19939"/>
                    <a:pt x="11073" y="19941"/>
                    <a:pt x="11095" y="19946"/>
                  </a:cubicBezTo>
                  <a:cubicBezTo>
                    <a:pt x="11598" y="20064"/>
                    <a:pt x="12245" y="21134"/>
                    <a:pt x="13289" y="21134"/>
                  </a:cubicBezTo>
                  <a:cubicBezTo>
                    <a:pt x="13317" y="21134"/>
                    <a:pt x="13346" y="21133"/>
                    <a:pt x="13374" y="21131"/>
                  </a:cubicBezTo>
                  <a:cubicBezTo>
                    <a:pt x="14438" y="21040"/>
                    <a:pt x="15107" y="19855"/>
                    <a:pt x="15715" y="19733"/>
                  </a:cubicBezTo>
                  <a:cubicBezTo>
                    <a:pt x="15809" y="19714"/>
                    <a:pt x="15909" y="19708"/>
                    <a:pt x="16014" y="19708"/>
                  </a:cubicBezTo>
                  <a:cubicBezTo>
                    <a:pt x="16238" y="19708"/>
                    <a:pt x="16481" y="19737"/>
                    <a:pt x="16732" y="19737"/>
                  </a:cubicBezTo>
                  <a:cubicBezTo>
                    <a:pt x="17122" y="19737"/>
                    <a:pt x="17529" y="19667"/>
                    <a:pt x="17903" y="19307"/>
                  </a:cubicBezTo>
                  <a:cubicBezTo>
                    <a:pt x="18694" y="18548"/>
                    <a:pt x="18299" y="17484"/>
                    <a:pt x="18511" y="16876"/>
                  </a:cubicBezTo>
                  <a:cubicBezTo>
                    <a:pt x="18785" y="16116"/>
                    <a:pt x="19666" y="15903"/>
                    <a:pt x="19666" y="14748"/>
                  </a:cubicBezTo>
                  <a:cubicBezTo>
                    <a:pt x="19636" y="13411"/>
                    <a:pt x="18268" y="12894"/>
                    <a:pt x="18268" y="11739"/>
                  </a:cubicBezTo>
                  <a:cubicBezTo>
                    <a:pt x="18299" y="10584"/>
                    <a:pt x="19119" y="5538"/>
                    <a:pt x="18329" y="3593"/>
                  </a:cubicBezTo>
                  <a:cubicBezTo>
                    <a:pt x="17508" y="1556"/>
                    <a:pt x="15563" y="1283"/>
                    <a:pt x="15137" y="1131"/>
                  </a:cubicBezTo>
                  <a:cubicBezTo>
                    <a:pt x="15137" y="1131"/>
                    <a:pt x="13530" y="1"/>
                    <a:pt x="116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4695337" y="2165739"/>
              <a:ext cx="100508" cy="171401"/>
            </a:xfrm>
            <a:custGeom>
              <a:rect b="b" l="l" r="r" t="t"/>
              <a:pathLst>
                <a:path extrusionOk="0" h="8554" w="5016">
                  <a:moveTo>
                    <a:pt x="3101" y="0"/>
                  </a:moveTo>
                  <a:lnTo>
                    <a:pt x="3101" y="0"/>
                  </a:lnTo>
                  <a:cubicBezTo>
                    <a:pt x="3131" y="274"/>
                    <a:pt x="3253" y="487"/>
                    <a:pt x="3405" y="700"/>
                  </a:cubicBezTo>
                  <a:lnTo>
                    <a:pt x="3860" y="1338"/>
                  </a:lnTo>
                  <a:cubicBezTo>
                    <a:pt x="4164" y="1733"/>
                    <a:pt x="4408" y="2159"/>
                    <a:pt x="4590" y="2645"/>
                  </a:cubicBezTo>
                  <a:cubicBezTo>
                    <a:pt x="4742" y="3101"/>
                    <a:pt x="4681" y="3587"/>
                    <a:pt x="4408" y="4013"/>
                  </a:cubicBezTo>
                  <a:cubicBezTo>
                    <a:pt x="4256" y="4195"/>
                    <a:pt x="4104" y="4377"/>
                    <a:pt x="3891" y="4529"/>
                  </a:cubicBezTo>
                  <a:cubicBezTo>
                    <a:pt x="3678" y="4681"/>
                    <a:pt x="3465" y="4864"/>
                    <a:pt x="3313" y="5077"/>
                  </a:cubicBezTo>
                  <a:cubicBezTo>
                    <a:pt x="3161" y="5320"/>
                    <a:pt x="3131" y="5624"/>
                    <a:pt x="3161" y="5897"/>
                  </a:cubicBezTo>
                  <a:cubicBezTo>
                    <a:pt x="3192" y="6171"/>
                    <a:pt x="3222" y="6414"/>
                    <a:pt x="3222" y="6657"/>
                  </a:cubicBezTo>
                  <a:cubicBezTo>
                    <a:pt x="3283" y="7143"/>
                    <a:pt x="3161" y="7630"/>
                    <a:pt x="2857" y="8025"/>
                  </a:cubicBezTo>
                  <a:cubicBezTo>
                    <a:pt x="2705" y="8177"/>
                    <a:pt x="2493" y="8298"/>
                    <a:pt x="2249" y="8359"/>
                  </a:cubicBezTo>
                  <a:cubicBezTo>
                    <a:pt x="2149" y="8372"/>
                    <a:pt x="2048" y="8379"/>
                    <a:pt x="1947" y="8379"/>
                  </a:cubicBezTo>
                  <a:cubicBezTo>
                    <a:pt x="1805" y="8379"/>
                    <a:pt x="1662" y="8364"/>
                    <a:pt x="1520" y="8329"/>
                  </a:cubicBezTo>
                  <a:cubicBezTo>
                    <a:pt x="1277" y="8298"/>
                    <a:pt x="1034" y="8207"/>
                    <a:pt x="760" y="8146"/>
                  </a:cubicBezTo>
                  <a:cubicBezTo>
                    <a:pt x="639" y="8116"/>
                    <a:pt x="509" y="8101"/>
                    <a:pt x="380" y="8101"/>
                  </a:cubicBezTo>
                  <a:cubicBezTo>
                    <a:pt x="251" y="8101"/>
                    <a:pt x="122" y="8116"/>
                    <a:pt x="0" y="8146"/>
                  </a:cubicBezTo>
                  <a:cubicBezTo>
                    <a:pt x="69" y="8139"/>
                    <a:pt x="135" y="8135"/>
                    <a:pt x="200" y="8135"/>
                  </a:cubicBezTo>
                  <a:cubicBezTo>
                    <a:pt x="395" y="8135"/>
                    <a:pt x="578" y="8169"/>
                    <a:pt x="760" y="8238"/>
                  </a:cubicBezTo>
                  <a:cubicBezTo>
                    <a:pt x="1003" y="8329"/>
                    <a:pt x="1246" y="8420"/>
                    <a:pt x="1490" y="8481"/>
                  </a:cubicBezTo>
                  <a:cubicBezTo>
                    <a:pt x="1690" y="8525"/>
                    <a:pt x="1890" y="8554"/>
                    <a:pt x="2078" y="8554"/>
                  </a:cubicBezTo>
                  <a:cubicBezTo>
                    <a:pt x="2147" y="8554"/>
                    <a:pt x="2215" y="8550"/>
                    <a:pt x="2280" y="8542"/>
                  </a:cubicBezTo>
                  <a:cubicBezTo>
                    <a:pt x="2584" y="8511"/>
                    <a:pt x="2827" y="8359"/>
                    <a:pt x="3009" y="8146"/>
                  </a:cubicBezTo>
                  <a:cubicBezTo>
                    <a:pt x="3374" y="7751"/>
                    <a:pt x="3556" y="7204"/>
                    <a:pt x="3496" y="6627"/>
                  </a:cubicBezTo>
                  <a:cubicBezTo>
                    <a:pt x="3496" y="6384"/>
                    <a:pt x="3465" y="6110"/>
                    <a:pt x="3465" y="5867"/>
                  </a:cubicBezTo>
                  <a:cubicBezTo>
                    <a:pt x="3435" y="5654"/>
                    <a:pt x="3465" y="5441"/>
                    <a:pt x="3556" y="5228"/>
                  </a:cubicBezTo>
                  <a:cubicBezTo>
                    <a:pt x="3800" y="4864"/>
                    <a:pt x="4347" y="4621"/>
                    <a:pt x="4651" y="4165"/>
                  </a:cubicBezTo>
                  <a:cubicBezTo>
                    <a:pt x="4955" y="3678"/>
                    <a:pt x="5015" y="3101"/>
                    <a:pt x="4803" y="2554"/>
                  </a:cubicBezTo>
                  <a:cubicBezTo>
                    <a:pt x="4590" y="2098"/>
                    <a:pt x="4316" y="1642"/>
                    <a:pt x="3982" y="1247"/>
                  </a:cubicBezTo>
                  <a:lnTo>
                    <a:pt x="3465" y="669"/>
                  </a:lnTo>
                  <a:cubicBezTo>
                    <a:pt x="3313" y="487"/>
                    <a:pt x="3161" y="244"/>
                    <a:pt x="3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4416361" y="1975095"/>
              <a:ext cx="133410" cy="150462"/>
            </a:xfrm>
            <a:custGeom>
              <a:rect b="b" l="l" r="r" t="t"/>
              <a:pathLst>
                <a:path extrusionOk="0" h="7509" w="6658">
                  <a:moveTo>
                    <a:pt x="6658" y="1"/>
                  </a:moveTo>
                  <a:cubicBezTo>
                    <a:pt x="6050" y="669"/>
                    <a:pt x="5442" y="1399"/>
                    <a:pt x="4925" y="2128"/>
                  </a:cubicBezTo>
                  <a:cubicBezTo>
                    <a:pt x="4621" y="2493"/>
                    <a:pt x="4348" y="2858"/>
                    <a:pt x="4044" y="3192"/>
                  </a:cubicBezTo>
                  <a:cubicBezTo>
                    <a:pt x="3892" y="3344"/>
                    <a:pt x="3740" y="3496"/>
                    <a:pt x="3557" y="3618"/>
                  </a:cubicBezTo>
                  <a:cubicBezTo>
                    <a:pt x="3496" y="3648"/>
                    <a:pt x="3466" y="3678"/>
                    <a:pt x="3436" y="3678"/>
                  </a:cubicBezTo>
                  <a:cubicBezTo>
                    <a:pt x="3375" y="3709"/>
                    <a:pt x="3344" y="3739"/>
                    <a:pt x="3284" y="3739"/>
                  </a:cubicBezTo>
                  <a:cubicBezTo>
                    <a:pt x="3193" y="3770"/>
                    <a:pt x="3071" y="3770"/>
                    <a:pt x="2949" y="3800"/>
                  </a:cubicBezTo>
                  <a:cubicBezTo>
                    <a:pt x="2493" y="3861"/>
                    <a:pt x="2037" y="3952"/>
                    <a:pt x="1582" y="4074"/>
                  </a:cubicBezTo>
                  <a:cubicBezTo>
                    <a:pt x="1126" y="4165"/>
                    <a:pt x="700" y="4438"/>
                    <a:pt x="366" y="4803"/>
                  </a:cubicBezTo>
                  <a:cubicBezTo>
                    <a:pt x="214" y="4986"/>
                    <a:pt x="92" y="5198"/>
                    <a:pt x="62" y="5441"/>
                  </a:cubicBezTo>
                  <a:cubicBezTo>
                    <a:pt x="1" y="5685"/>
                    <a:pt x="31" y="5928"/>
                    <a:pt x="92" y="6171"/>
                  </a:cubicBezTo>
                  <a:cubicBezTo>
                    <a:pt x="214" y="6596"/>
                    <a:pt x="275" y="7052"/>
                    <a:pt x="183" y="7508"/>
                  </a:cubicBezTo>
                  <a:cubicBezTo>
                    <a:pt x="305" y="7083"/>
                    <a:pt x="335" y="6596"/>
                    <a:pt x="244" y="6141"/>
                  </a:cubicBezTo>
                  <a:cubicBezTo>
                    <a:pt x="183" y="5928"/>
                    <a:pt x="183" y="5715"/>
                    <a:pt x="244" y="5502"/>
                  </a:cubicBezTo>
                  <a:cubicBezTo>
                    <a:pt x="275" y="5289"/>
                    <a:pt x="396" y="5107"/>
                    <a:pt x="548" y="4955"/>
                  </a:cubicBezTo>
                  <a:cubicBezTo>
                    <a:pt x="852" y="4621"/>
                    <a:pt x="1247" y="4408"/>
                    <a:pt x="1673" y="4317"/>
                  </a:cubicBezTo>
                  <a:cubicBezTo>
                    <a:pt x="2129" y="4226"/>
                    <a:pt x="2554" y="4134"/>
                    <a:pt x="3010" y="4104"/>
                  </a:cubicBezTo>
                  <a:cubicBezTo>
                    <a:pt x="3132" y="4074"/>
                    <a:pt x="3253" y="4043"/>
                    <a:pt x="3375" y="4013"/>
                  </a:cubicBezTo>
                  <a:cubicBezTo>
                    <a:pt x="3496" y="3982"/>
                    <a:pt x="3618" y="3922"/>
                    <a:pt x="3709" y="3861"/>
                  </a:cubicBezTo>
                  <a:cubicBezTo>
                    <a:pt x="3922" y="3709"/>
                    <a:pt x="4074" y="3557"/>
                    <a:pt x="4256" y="3375"/>
                  </a:cubicBezTo>
                  <a:cubicBezTo>
                    <a:pt x="4560" y="3010"/>
                    <a:pt x="4834" y="2645"/>
                    <a:pt x="5107" y="2280"/>
                  </a:cubicBezTo>
                  <a:lnTo>
                    <a:pt x="5867" y="1125"/>
                  </a:lnTo>
                  <a:cubicBezTo>
                    <a:pt x="6111" y="730"/>
                    <a:pt x="6384" y="365"/>
                    <a:pt x="66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4413315" y="2201668"/>
              <a:ext cx="88345" cy="98685"/>
            </a:xfrm>
            <a:custGeom>
              <a:rect b="b" l="l" r="r" t="t"/>
              <a:pathLst>
                <a:path extrusionOk="0" h="4925" w="4409">
                  <a:moveTo>
                    <a:pt x="1" y="1"/>
                  </a:moveTo>
                  <a:lnTo>
                    <a:pt x="1" y="1"/>
                  </a:lnTo>
                  <a:cubicBezTo>
                    <a:pt x="92" y="305"/>
                    <a:pt x="123" y="639"/>
                    <a:pt x="62" y="973"/>
                  </a:cubicBezTo>
                  <a:cubicBezTo>
                    <a:pt x="62" y="1277"/>
                    <a:pt x="31" y="1612"/>
                    <a:pt x="62" y="1946"/>
                  </a:cubicBezTo>
                  <a:cubicBezTo>
                    <a:pt x="62" y="2280"/>
                    <a:pt x="92" y="2615"/>
                    <a:pt x="153" y="2949"/>
                  </a:cubicBezTo>
                  <a:cubicBezTo>
                    <a:pt x="244" y="3314"/>
                    <a:pt x="396" y="3618"/>
                    <a:pt x="609" y="3891"/>
                  </a:cubicBezTo>
                  <a:cubicBezTo>
                    <a:pt x="1126" y="4378"/>
                    <a:pt x="1794" y="4621"/>
                    <a:pt x="2493" y="4621"/>
                  </a:cubicBezTo>
                  <a:cubicBezTo>
                    <a:pt x="2828" y="4651"/>
                    <a:pt x="3162" y="4651"/>
                    <a:pt x="3496" y="4682"/>
                  </a:cubicBezTo>
                  <a:cubicBezTo>
                    <a:pt x="3800" y="4682"/>
                    <a:pt x="4135" y="4773"/>
                    <a:pt x="4408" y="4925"/>
                  </a:cubicBezTo>
                  <a:cubicBezTo>
                    <a:pt x="4165" y="4712"/>
                    <a:pt x="3831" y="4591"/>
                    <a:pt x="3496" y="4530"/>
                  </a:cubicBezTo>
                  <a:cubicBezTo>
                    <a:pt x="3162" y="4469"/>
                    <a:pt x="2858" y="4439"/>
                    <a:pt x="2524" y="4408"/>
                  </a:cubicBezTo>
                  <a:cubicBezTo>
                    <a:pt x="1886" y="4317"/>
                    <a:pt x="1247" y="4165"/>
                    <a:pt x="822" y="3709"/>
                  </a:cubicBezTo>
                  <a:cubicBezTo>
                    <a:pt x="639" y="3466"/>
                    <a:pt x="518" y="3192"/>
                    <a:pt x="457" y="2888"/>
                  </a:cubicBezTo>
                  <a:cubicBezTo>
                    <a:pt x="366" y="2584"/>
                    <a:pt x="335" y="2250"/>
                    <a:pt x="305" y="1946"/>
                  </a:cubicBezTo>
                  <a:cubicBezTo>
                    <a:pt x="275" y="1612"/>
                    <a:pt x="275" y="1277"/>
                    <a:pt x="244" y="973"/>
                  </a:cubicBezTo>
                  <a:cubicBezTo>
                    <a:pt x="244" y="791"/>
                    <a:pt x="214" y="639"/>
                    <a:pt x="183" y="457"/>
                  </a:cubicBezTo>
                  <a:cubicBezTo>
                    <a:pt x="183" y="305"/>
                    <a:pt x="92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4904238" y="2052443"/>
              <a:ext cx="190657" cy="221715"/>
            </a:xfrm>
            <a:custGeom>
              <a:rect b="b" l="l" r="r" t="t"/>
              <a:pathLst>
                <a:path extrusionOk="0" h="11065" w="9515">
                  <a:moveTo>
                    <a:pt x="4013" y="1"/>
                  </a:moveTo>
                  <a:cubicBezTo>
                    <a:pt x="3679" y="1"/>
                    <a:pt x="3405" y="183"/>
                    <a:pt x="3253" y="487"/>
                  </a:cubicBezTo>
                  <a:lnTo>
                    <a:pt x="153" y="10153"/>
                  </a:lnTo>
                  <a:cubicBezTo>
                    <a:pt x="1" y="10396"/>
                    <a:pt x="153" y="10700"/>
                    <a:pt x="457" y="10700"/>
                  </a:cubicBezTo>
                  <a:lnTo>
                    <a:pt x="5533" y="11065"/>
                  </a:lnTo>
                  <a:cubicBezTo>
                    <a:pt x="5837" y="11065"/>
                    <a:pt x="6141" y="10852"/>
                    <a:pt x="6293" y="10548"/>
                  </a:cubicBezTo>
                  <a:lnTo>
                    <a:pt x="9393" y="852"/>
                  </a:lnTo>
                  <a:cubicBezTo>
                    <a:pt x="9515" y="578"/>
                    <a:pt x="9393" y="335"/>
                    <a:pt x="9089" y="335"/>
                  </a:cubicBezTo>
                  <a:lnTo>
                    <a:pt x="401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4916421" y="2053064"/>
              <a:ext cx="190056" cy="221094"/>
            </a:xfrm>
            <a:custGeom>
              <a:rect b="b" l="l" r="r" t="t"/>
              <a:pathLst>
                <a:path extrusionOk="0" h="11034" w="9485">
                  <a:moveTo>
                    <a:pt x="3983" y="0"/>
                  </a:moveTo>
                  <a:cubicBezTo>
                    <a:pt x="3679" y="0"/>
                    <a:pt x="3375" y="183"/>
                    <a:pt x="3253" y="487"/>
                  </a:cubicBezTo>
                  <a:lnTo>
                    <a:pt x="153" y="10183"/>
                  </a:lnTo>
                  <a:cubicBezTo>
                    <a:pt x="1" y="10396"/>
                    <a:pt x="153" y="10700"/>
                    <a:pt x="426" y="10700"/>
                  </a:cubicBezTo>
                  <a:lnTo>
                    <a:pt x="5502" y="11034"/>
                  </a:lnTo>
                  <a:cubicBezTo>
                    <a:pt x="5837" y="11034"/>
                    <a:pt x="6110" y="10851"/>
                    <a:pt x="6262" y="10548"/>
                  </a:cubicBezTo>
                  <a:lnTo>
                    <a:pt x="9363" y="882"/>
                  </a:lnTo>
                  <a:cubicBezTo>
                    <a:pt x="9484" y="578"/>
                    <a:pt x="9363" y="335"/>
                    <a:pt x="9059" y="335"/>
                  </a:cubicBezTo>
                  <a:lnTo>
                    <a:pt x="3983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4989081" y="2063985"/>
              <a:ext cx="20558" cy="17312"/>
            </a:xfrm>
            <a:custGeom>
              <a:rect b="b" l="l" r="r" t="t"/>
              <a:pathLst>
                <a:path extrusionOk="0" h="864" w="1026">
                  <a:moveTo>
                    <a:pt x="563" y="1"/>
                  </a:moveTo>
                  <a:cubicBezTo>
                    <a:pt x="219" y="1"/>
                    <a:pt x="0" y="408"/>
                    <a:pt x="235" y="701"/>
                  </a:cubicBezTo>
                  <a:cubicBezTo>
                    <a:pt x="325" y="814"/>
                    <a:pt x="448" y="864"/>
                    <a:pt x="569" y="864"/>
                  </a:cubicBezTo>
                  <a:cubicBezTo>
                    <a:pt x="776" y="864"/>
                    <a:pt x="976" y="719"/>
                    <a:pt x="995" y="489"/>
                  </a:cubicBezTo>
                  <a:cubicBezTo>
                    <a:pt x="1025" y="246"/>
                    <a:pt x="843" y="33"/>
                    <a:pt x="600" y="2"/>
                  </a:cubicBezTo>
                  <a:cubicBezTo>
                    <a:pt x="587" y="1"/>
                    <a:pt x="575" y="1"/>
                    <a:pt x="5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4612919" y="2258176"/>
              <a:ext cx="537165" cy="396482"/>
            </a:xfrm>
            <a:custGeom>
              <a:rect b="b" l="l" r="r" t="t"/>
              <a:pathLst>
                <a:path extrusionOk="0" h="19787" w="26808">
                  <a:moveTo>
                    <a:pt x="1203" y="0"/>
                  </a:moveTo>
                  <a:cubicBezTo>
                    <a:pt x="1" y="0"/>
                    <a:pt x="526" y="2254"/>
                    <a:pt x="1195" y="3989"/>
                  </a:cubicBezTo>
                  <a:cubicBezTo>
                    <a:pt x="3627" y="10312"/>
                    <a:pt x="10344" y="19400"/>
                    <a:pt x="13019" y="19613"/>
                  </a:cubicBezTo>
                  <a:cubicBezTo>
                    <a:pt x="13571" y="19667"/>
                    <a:pt x="14321" y="19786"/>
                    <a:pt x="15140" y="19786"/>
                  </a:cubicBezTo>
                  <a:cubicBezTo>
                    <a:pt x="16170" y="19786"/>
                    <a:pt x="17309" y="19597"/>
                    <a:pt x="18308" y="18853"/>
                  </a:cubicBezTo>
                  <a:cubicBezTo>
                    <a:pt x="22168" y="15935"/>
                    <a:pt x="25664" y="10069"/>
                    <a:pt x="26515" y="6634"/>
                  </a:cubicBezTo>
                  <a:cubicBezTo>
                    <a:pt x="26808" y="5569"/>
                    <a:pt x="22344" y="3035"/>
                    <a:pt x="20598" y="3035"/>
                  </a:cubicBezTo>
                  <a:cubicBezTo>
                    <a:pt x="20350" y="3035"/>
                    <a:pt x="20158" y="3086"/>
                    <a:pt x="20041" y="3199"/>
                  </a:cubicBezTo>
                  <a:cubicBezTo>
                    <a:pt x="17776" y="5403"/>
                    <a:pt x="15062" y="9826"/>
                    <a:pt x="14638" y="9826"/>
                  </a:cubicBezTo>
                  <a:cubicBezTo>
                    <a:pt x="14636" y="9826"/>
                    <a:pt x="14633" y="9826"/>
                    <a:pt x="14630" y="9825"/>
                  </a:cubicBezTo>
                  <a:cubicBezTo>
                    <a:pt x="13293" y="9613"/>
                    <a:pt x="7669" y="4688"/>
                    <a:pt x="4052" y="1649"/>
                  </a:cubicBezTo>
                  <a:cubicBezTo>
                    <a:pt x="2649" y="463"/>
                    <a:pt x="1748" y="0"/>
                    <a:pt x="1203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5080877" y="2114381"/>
              <a:ext cx="78627" cy="148217"/>
            </a:xfrm>
            <a:custGeom>
              <a:rect b="b" l="l" r="r" t="t"/>
              <a:pathLst>
                <a:path extrusionOk="0" h="7397" w="3924">
                  <a:moveTo>
                    <a:pt x="3071" y="0"/>
                  </a:moveTo>
                  <a:cubicBezTo>
                    <a:pt x="2806" y="0"/>
                    <a:pt x="2474" y="161"/>
                    <a:pt x="2098" y="527"/>
                  </a:cubicBezTo>
                  <a:cubicBezTo>
                    <a:pt x="122" y="2472"/>
                    <a:pt x="1" y="5907"/>
                    <a:pt x="305" y="7123"/>
                  </a:cubicBezTo>
                  <a:lnTo>
                    <a:pt x="3800" y="7396"/>
                  </a:lnTo>
                  <a:cubicBezTo>
                    <a:pt x="3344" y="4843"/>
                    <a:pt x="2827" y="4266"/>
                    <a:pt x="3587" y="1895"/>
                  </a:cubicBezTo>
                  <a:cubicBezTo>
                    <a:pt x="3923" y="802"/>
                    <a:pt x="3664" y="0"/>
                    <a:pt x="30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4968201" y="2108229"/>
              <a:ext cx="196127" cy="304189"/>
            </a:xfrm>
            <a:custGeom>
              <a:rect b="b" l="l" r="r" t="t"/>
              <a:pathLst>
                <a:path extrusionOk="0" h="15181" w="9788">
                  <a:moveTo>
                    <a:pt x="1967" y="1"/>
                  </a:moveTo>
                  <a:cubicBezTo>
                    <a:pt x="1158" y="1"/>
                    <a:pt x="665" y="397"/>
                    <a:pt x="1703" y="1472"/>
                  </a:cubicBezTo>
                  <a:cubicBezTo>
                    <a:pt x="2888" y="2688"/>
                    <a:pt x="3982" y="3114"/>
                    <a:pt x="4529" y="3934"/>
                  </a:cubicBezTo>
                  <a:cubicBezTo>
                    <a:pt x="4529" y="3934"/>
                    <a:pt x="1763" y="4269"/>
                    <a:pt x="1216" y="5545"/>
                  </a:cubicBezTo>
                  <a:cubicBezTo>
                    <a:pt x="730" y="6639"/>
                    <a:pt x="335" y="7764"/>
                    <a:pt x="0" y="8919"/>
                  </a:cubicBezTo>
                  <a:cubicBezTo>
                    <a:pt x="213" y="9010"/>
                    <a:pt x="396" y="9102"/>
                    <a:pt x="608" y="9193"/>
                  </a:cubicBezTo>
                  <a:cubicBezTo>
                    <a:pt x="608" y="9193"/>
                    <a:pt x="213" y="10409"/>
                    <a:pt x="1004" y="12202"/>
                  </a:cubicBezTo>
                  <a:lnTo>
                    <a:pt x="8420" y="15181"/>
                  </a:lnTo>
                  <a:cubicBezTo>
                    <a:pt x="8420" y="15181"/>
                    <a:pt x="9788" y="11746"/>
                    <a:pt x="9575" y="8950"/>
                  </a:cubicBezTo>
                  <a:cubicBezTo>
                    <a:pt x="9423" y="7035"/>
                    <a:pt x="8633" y="2870"/>
                    <a:pt x="3466" y="348"/>
                  </a:cubicBezTo>
                  <a:cubicBezTo>
                    <a:pt x="3018" y="135"/>
                    <a:pt x="2439" y="1"/>
                    <a:pt x="1967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4923134" y="2167723"/>
              <a:ext cx="229009" cy="146294"/>
            </a:xfrm>
            <a:custGeom>
              <a:rect b="b" l="l" r="r" t="t"/>
              <a:pathLst>
                <a:path extrusionOk="0" h="7301" w="11429">
                  <a:moveTo>
                    <a:pt x="2672" y="0"/>
                  </a:moveTo>
                  <a:cubicBezTo>
                    <a:pt x="1917" y="0"/>
                    <a:pt x="1333" y="183"/>
                    <a:pt x="1125" y="661"/>
                  </a:cubicBezTo>
                  <a:cubicBezTo>
                    <a:pt x="669" y="1664"/>
                    <a:pt x="2097" y="2242"/>
                    <a:pt x="2097" y="2242"/>
                  </a:cubicBezTo>
                  <a:cubicBezTo>
                    <a:pt x="2097" y="2242"/>
                    <a:pt x="2010" y="2234"/>
                    <a:pt x="1871" y="2234"/>
                  </a:cubicBezTo>
                  <a:cubicBezTo>
                    <a:pt x="1401" y="2234"/>
                    <a:pt x="347" y="2325"/>
                    <a:pt x="183" y="3123"/>
                  </a:cubicBezTo>
                  <a:cubicBezTo>
                    <a:pt x="0" y="4035"/>
                    <a:pt x="1125" y="4400"/>
                    <a:pt x="1125" y="4400"/>
                  </a:cubicBezTo>
                  <a:cubicBezTo>
                    <a:pt x="1125" y="4400"/>
                    <a:pt x="91" y="4491"/>
                    <a:pt x="91" y="5403"/>
                  </a:cubicBezTo>
                  <a:cubicBezTo>
                    <a:pt x="91" y="6528"/>
                    <a:pt x="2249" y="6133"/>
                    <a:pt x="3222" y="7288"/>
                  </a:cubicBezTo>
                  <a:cubicBezTo>
                    <a:pt x="3230" y="7296"/>
                    <a:pt x="3247" y="7300"/>
                    <a:pt x="3273" y="7300"/>
                  </a:cubicBezTo>
                  <a:cubicBezTo>
                    <a:pt x="3986" y="7300"/>
                    <a:pt x="11429" y="4187"/>
                    <a:pt x="11429" y="4187"/>
                  </a:cubicBezTo>
                  <a:cubicBezTo>
                    <a:pt x="10699" y="3488"/>
                    <a:pt x="9149" y="1999"/>
                    <a:pt x="7447" y="1239"/>
                  </a:cubicBezTo>
                  <a:cubicBezTo>
                    <a:pt x="6207" y="679"/>
                    <a:pt x="4124" y="0"/>
                    <a:pt x="2672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4963933" y="2211627"/>
              <a:ext cx="96861" cy="24165"/>
            </a:xfrm>
            <a:custGeom>
              <a:rect b="b" l="l" r="r" t="t"/>
              <a:pathLst>
                <a:path extrusionOk="0" h="1206" w="4834">
                  <a:moveTo>
                    <a:pt x="624" y="0"/>
                  </a:moveTo>
                  <a:cubicBezTo>
                    <a:pt x="437" y="0"/>
                    <a:pt x="250" y="7"/>
                    <a:pt x="61" y="21"/>
                  </a:cubicBezTo>
                  <a:cubicBezTo>
                    <a:pt x="31" y="21"/>
                    <a:pt x="1" y="51"/>
                    <a:pt x="31" y="51"/>
                  </a:cubicBezTo>
                  <a:cubicBezTo>
                    <a:pt x="1672" y="233"/>
                    <a:pt x="3283" y="628"/>
                    <a:pt x="4834" y="1206"/>
                  </a:cubicBezTo>
                  <a:cubicBezTo>
                    <a:pt x="4834" y="1206"/>
                    <a:pt x="4834" y="1176"/>
                    <a:pt x="4834" y="1176"/>
                  </a:cubicBezTo>
                  <a:cubicBezTo>
                    <a:pt x="3539" y="420"/>
                    <a:pt x="2100" y="0"/>
                    <a:pt x="6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4945056" y="2254509"/>
              <a:ext cx="98084" cy="18455"/>
            </a:xfrm>
            <a:custGeom>
              <a:rect b="b" l="l" r="r" t="t"/>
              <a:pathLst>
                <a:path extrusionOk="0" h="921" w="4895">
                  <a:moveTo>
                    <a:pt x="888" y="0"/>
                  </a:moveTo>
                  <a:cubicBezTo>
                    <a:pt x="612" y="0"/>
                    <a:pt x="336" y="13"/>
                    <a:pt x="61" y="39"/>
                  </a:cubicBezTo>
                  <a:cubicBezTo>
                    <a:pt x="31" y="39"/>
                    <a:pt x="0" y="69"/>
                    <a:pt x="61" y="69"/>
                  </a:cubicBezTo>
                  <a:cubicBezTo>
                    <a:pt x="1677" y="159"/>
                    <a:pt x="3263" y="455"/>
                    <a:pt x="4820" y="899"/>
                  </a:cubicBezTo>
                  <a:lnTo>
                    <a:pt x="4820" y="899"/>
                  </a:lnTo>
                  <a:cubicBezTo>
                    <a:pt x="3592" y="306"/>
                    <a:pt x="2242" y="0"/>
                    <a:pt x="888" y="0"/>
                  </a:cubicBezTo>
                  <a:close/>
                  <a:moveTo>
                    <a:pt x="4820" y="899"/>
                  </a:moveTo>
                  <a:cubicBezTo>
                    <a:pt x="4835" y="906"/>
                    <a:pt x="4849" y="913"/>
                    <a:pt x="4864" y="920"/>
                  </a:cubicBezTo>
                  <a:lnTo>
                    <a:pt x="4894" y="920"/>
                  </a:lnTo>
                  <a:cubicBezTo>
                    <a:pt x="4869" y="913"/>
                    <a:pt x="4845" y="906"/>
                    <a:pt x="4820" y="89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4593141" y="2239621"/>
              <a:ext cx="307455" cy="350656"/>
            </a:xfrm>
            <a:custGeom>
              <a:rect b="b" l="l" r="r" t="t"/>
              <a:pathLst>
                <a:path extrusionOk="0" h="17500" w="15344">
                  <a:moveTo>
                    <a:pt x="1428" y="0"/>
                  </a:moveTo>
                  <a:cubicBezTo>
                    <a:pt x="308" y="0"/>
                    <a:pt x="1" y="1222"/>
                    <a:pt x="997" y="3821"/>
                  </a:cubicBezTo>
                  <a:cubicBezTo>
                    <a:pt x="2760" y="8472"/>
                    <a:pt x="9690" y="17499"/>
                    <a:pt x="9690" y="17499"/>
                  </a:cubicBezTo>
                  <a:lnTo>
                    <a:pt x="15344" y="10447"/>
                  </a:lnTo>
                  <a:cubicBezTo>
                    <a:pt x="15344" y="10447"/>
                    <a:pt x="8930" y="5341"/>
                    <a:pt x="5435" y="2271"/>
                  </a:cubicBezTo>
                  <a:cubicBezTo>
                    <a:pt x="3745" y="784"/>
                    <a:pt x="2326" y="0"/>
                    <a:pt x="1428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4593141" y="2239621"/>
              <a:ext cx="307455" cy="350656"/>
            </a:xfrm>
            <a:custGeom>
              <a:rect b="b" l="l" r="r" t="t"/>
              <a:pathLst>
                <a:path extrusionOk="0" h="17500" w="15344">
                  <a:moveTo>
                    <a:pt x="1428" y="0"/>
                  </a:moveTo>
                  <a:cubicBezTo>
                    <a:pt x="308" y="0"/>
                    <a:pt x="1" y="1222"/>
                    <a:pt x="997" y="3821"/>
                  </a:cubicBezTo>
                  <a:cubicBezTo>
                    <a:pt x="2760" y="8472"/>
                    <a:pt x="9690" y="17499"/>
                    <a:pt x="9690" y="17499"/>
                  </a:cubicBezTo>
                  <a:lnTo>
                    <a:pt x="15344" y="10447"/>
                  </a:lnTo>
                  <a:cubicBezTo>
                    <a:pt x="15344" y="10447"/>
                    <a:pt x="8930" y="5341"/>
                    <a:pt x="5435" y="2271"/>
                  </a:cubicBezTo>
                  <a:cubicBezTo>
                    <a:pt x="3745" y="784"/>
                    <a:pt x="2326" y="0"/>
                    <a:pt x="1428" y="0"/>
                  </a:cubicBezTo>
                  <a:close/>
                </a:path>
              </a:pathLst>
            </a:custGeom>
            <a:solidFill>
              <a:srgbClr val="263238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4769640" y="2430686"/>
              <a:ext cx="98084" cy="123651"/>
            </a:xfrm>
            <a:custGeom>
              <a:rect b="b" l="l" r="r" t="t"/>
              <a:pathLst>
                <a:path extrusionOk="0" h="6171" w="4895">
                  <a:moveTo>
                    <a:pt x="4864" y="1"/>
                  </a:moveTo>
                  <a:cubicBezTo>
                    <a:pt x="3162" y="1976"/>
                    <a:pt x="1520" y="4013"/>
                    <a:pt x="0" y="6140"/>
                  </a:cubicBezTo>
                  <a:cubicBezTo>
                    <a:pt x="0" y="6171"/>
                    <a:pt x="31" y="6171"/>
                    <a:pt x="61" y="6171"/>
                  </a:cubicBezTo>
                  <a:cubicBezTo>
                    <a:pt x="1763" y="4195"/>
                    <a:pt x="3374" y="2128"/>
                    <a:pt x="4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4314646" y="2226035"/>
              <a:ext cx="441586" cy="466032"/>
            </a:xfrm>
            <a:custGeom>
              <a:rect b="b" l="l" r="r" t="t"/>
              <a:pathLst>
                <a:path extrusionOk="0" h="23258" w="22038">
                  <a:moveTo>
                    <a:pt x="14327" y="1"/>
                  </a:moveTo>
                  <a:cubicBezTo>
                    <a:pt x="13486" y="1"/>
                    <a:pt x="12577" y="362"/>
                    <a:pt x="11612" y="1216"/>
                  </a:cubicBezTo>
                  <a:cubicBezTo>
                    <a:pt x="6931" y="5320"/>
                    <a:pt x="1" y="21551"/>
                    <a:pt x="1" y="21551"/>
                  </a:cubicBezTo>
                  <a:cubicBezTo>
                    <a:pt x="7478" y="22951"/>
                    <a:pt x="13048" y="23258"/>
                    <a:pt x="16493" y="23258"/>
                  </a:cubicBezTo>
                  <a:cubicBezTo>
                    <a:pt x="19183" y="23258"/>
                    <a:pt x="20579" y="23071"/>
                    <a:pt x="20579" y="23071"/>
                  </a:cubicBezTo>
                  <a:lnTo>
                    <a:pt x="20275" y="15776"/>
                  </a:lnTo>
                  <a:cubicBezTo>
                    <a:pt x="20275" y="15776"/>
                    <a:pt x="22038" y="13800"/>
                    <a:pt x="21734" y="11855"/>
                  </a:cubicBezTo>
                  <a:cubicBezTo>
                    <a:pt x="21399" y="9484"/>
                    <a:pt x="17387" y="1672"/>
                    <a:pt x="17053" y="1338"/>
                  </a:cubicBezTo>
                  <a:cubicBezTo>
                    <a:pt x="16256" y="524"/>
                    <a:pt x="15341" y="1"/>
                    <a:pt x="14327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4296992" y="2227858"/>
              <a:ext cx="438541" cy="457396"/>
            </a:xfrm>
            <a:custGeom>
              <a:rect b="b" l="l" r="r" t="t"/>
              <a:pathLst>
                <a:path extrusionOk="0" h="22827" w="21886">
                  <a:moveTo>
                    <a:pt x="15593" y="1"/>
                  </a:moveTo>
                  <a:cubicBezTo>
                    <a:pt x="15502" y="1"/>
                    <a:pt x="15411" y="92"/>
                    <a:pt x="15411" y="183"/>
                  </a:cubicBezTo>
                  <a:cubicBezTo>
                    <a:pt x="15411" y="290"/>
                    <a:pt x="15495" y="343"/>
                    <a:pt x="15578" y="343"/>
                  </a:cubicBezTo>
                  <a:cubicBezTo>
                    <a:pt x="15662" y="343"/>
                    <a:pt x="15745" y="290"/>
                    <a:pt x="15745" y="183"/>
                  </a:cubicBezTo>
                  <a:cubicBezTo>
                    <a:pt x="15745" y="92"/>
                    <a:pt x="15685" y="1"/>
                    <a:pt x="15593" y="1"/>
                  </a:cubicBezTo>
                  <a:close/>
                  <a:moveTo>
                    <a:pt x="12098" y="1460"/>
                  </a:moveTo>
                  <a:lnTo>
                    <a:pt x="11946" y="1612"/>
                  </a:lnTo>
                  <a:cubicBezTo>
                    <a:pt x="11916" y="1703"/>
                    <a:pt x="12007" y="1794"/>
                    <a:pt x="12098" y="1794"/>
                  </a:cubicBezTo>
                  <a:cubicBezTo>
                    <a:pt x="12189" y="1794"/>
                    <a:pt x="12250" y="1733"/>
                    <a:pt x="12280" y="1642"/>
                  </a:cubicBezTo>
                  <a:cubicBezTo>
                    <a:pt x="12280" y="1551"/>
                    <a:pt x="12189" y="1460"/>
                    <a:pt x="12098" y="1460"/>
                  </a:cubicBezTo>
                  <a:close/>
                  <a:moveTo>
                    <a:pt x="14343" y="1575"/>
                  </a:moveTo>
                  <a:cubicBezTo>
                    <a:pt x="14271" y="1575"/>
                    <a:pt x="14226" y="1654"/>
                    <a:pt x="14226" y="1733"/>
                  </a:cubicBezTo>
                  <a:cubicBezTo>
                    <a:pt x="14195" y="1825"/>
                    <a:pt x="14286" y="1916"/>
                    <a:pt x="14378" y="1916"/>
                  </a:cubicBezTo>
                  <a:cubicBezTo>
                    <a:pt x="14469" y="1916"/>
                    <a:pt x="14530" y="1825"/>
                    <a:pt x="14560" y="1733"/>
                  </a:cubicBezTo>
                  <a:cubicBezTo>
                    <a:pt x="14560" y="1642"/>
                    <a:pt x="14469" y="1581"/>
                    <a:pt x="14378" y="1581"/>
                  </a:cubicBezTo>
                  <a:cubicBezTo>
                    <a:pt x="14365" y="1577"/>
                    <a:pt x="14354" y="1575"/>
                    <a:pt x="14343" y="1575"/>
                  </a:cubicBezTo>
                  <a:close/>
                  <a:moveTo>
                    <a:pt x="16657" y="1673"/>
                  </a:moveTo>
                  <a:cubicBezTo>
                    <a:pt x="16566" y="1673"/>
                    <a:pt x="16475" y="1733"/>
                    <a:pt x="16475" y="1825"/>
                  </a:cubicBezTo>
                  <a:cubicBezTo>
                    <a:pt x="16475" y="1891"/>
                    <a:pt x="16502" y="1916"/>
                    <a:pt x="16539" y="1916"/>
                  </a:cubicBezTo>
                  <a:cubicBezTo>
                    <a:pt x="16654" y="1916"/>
                    <a:pt x="16864" y="1673"/>
                    <a:pt x="16657" y="1673"/>
                  </a:cubicBezTo>
                  <a:close/>
                  <a:moveTo>
                    <a:pt x="10867" y="2995"/>
                  </a:moveTo>
                  <a:cubicBezTo>
                    <a:pt x="10791" y="2995"/>
                    <a:pt x="10715" y="3040"/>
                    <a:pt x="10700" y="3132"/>
                  </a:cubicBezTo>
                  <a:cubicBezTo>
                    <a:pt x="10700" y="3223"/>
                    <a:pt x="10760" y="3284"/>
                    <a:pt x="10852" y="3284"/>
                  </a:cubicBezTo>
                  <a:cubicBezTo>
                    <a:pt x="10864" y="3288"/>
                    <a:pt x="10876" y="3289"/>
                    <a:pt x="10888" y="3289"/>
                  </a:cubicBezTo>
                  <a:cubicBezTo>
                    <a:pt x="10966" y="3289"/>
                    <a:pt x="11034" y="3211"/>
                    <a:pt x="11034" y="3132"/>
                  </a:cubicBezTo>
                  <a:cubicBezTo>
                    <a:pt x="11019" y="3040"/>
                    <a:pt x="10943" y="2995"/>
                    <a:pt x="10867" y="2995"/>
                  </a:cubicBezTo>
                  <a:close/>
                  <a:moveTo>
                    <a:pt x="13034" y="3135"/>
                  </a:moveTo>
                  <a:cubicBezTo>
                    <a:pt x="13002" y="3135"/>
                    <a:pt x="12979" y="3160"/>
                    <a:pt x="12979" y="3223"/>
                  </a:cubicBezTo>
                  <a:cubicBezTo>
                    <a:pt x="12979" y="3314"/>
                    <a:pt x="13040" y="3405"/>
                    <a:pt x="13131" y="3405"/>
                  </a:cubicBezTo>
                  <a:cubicBezTo>
                    <a:pt x="13342" y="3405"/>
                    <a:pt x="13139" y="3135"/>
                    <a:pt x="13034" y="3135"/>
                  </a:cubicBezTo>
                  <a:close/>
                  <a:moveTo>
                    <a:pt x="15441" y="3162"/>
                  </a:moveTo>
                  <a:cubicBezTo>
                    <a:pt x="15350" y="3162"/>
                    <a:pt x="15259" y="3253"/>
                    <a:pt x="15259" y="3344"/>
                  </a:cubicBezTo>
                  <a:cubicBezTo>
                    <a:pt x="15259" y="3435"/>
                    <a:pt x="15320" y="3496"/>
                    <a:pt x="15411" y="3496"/>
                  </a:cubicBezTo>
                  <a:cubicBezTo>
                    <a:pt x="15502" y="3496"/>
                    <a:pt x="15593" y="3435"/>
                    <a:pt x="15593" y="3344"/>
                  </a:cubicBezTo>
                  <a:cubicBezTo>
                    <a:pt x="15593" y="3253"/>
                    <a:pt x="15533" y="3162"/>
                    <a:pt x="15441" y="3162"/>
                  </a:cubicBezTo>
                  <a:close/>
                  <a:moveTo>
                    <a:pt x="17706" y="3299"/>
                  </a:moveTo>
                  <a:cubicBezTo>
                    <a:pt x="17630" y="3299"/>
                    <a:pt x="17554" y="3344"/>
                    <a:pt x="17539" y="3435"/>
                  </a:cubicBezTo>
                  <a:cubicBezTo>
                    <a:pt x="17554" y="3527"/>
                    <a:pt x="17630" y="3572"/>
                    <a:pt x="17706" y="3572"/>
                  </a:cubicBezTo>
                  <a:cubicBezTo>
                    <a:pt x="17782" y="3572"/>
                    <a:pt x="17858" y="3527"/>
                    <a:pt x="17873" y="3435"/>
                  </a:cubicBezTo>
                  <a:cubicBezTo>
                    <a:pt x="17858" y="3344"/>
                    <a:pt x="17782" y="3299"/>
                    <a:pt x="17706" y="3299"/>
                  </a:cubicBezTo>
                  <a:close/>
                  <a:moveTo>
                    <a:pt x="9605" y="4499"/>
                  </a:moveTo>
                  <a:lnTo>
                    <a:pt x="9453" y="4712"/>
                  </a:lnTo>
                  <a:cubicBezTo>
                    <a:pt x="9484" y="4803"/>
                    <a:pt x="9545" y="4834"/>
                    <a:pt x="9636" y="4864"/>
                  </a:cubicBezTo>
                  <a:cubicBezTo>
                    <a:pt x="9849" y="4834"/>
                    <a:pt x="9849" y="4499"/>
                    <a:pt x="9636" y="4499"/>
                  </a:cubicBezTo>
                  <a:close/>
                  <a:moveTo>
                    <a:pt x="11916" y="4591"/>
                  </a:moveTo>
                  <a:cubicBezTo>
                    <a:pt x="11855" y="4621"/>
                    <a:pt x="11794" y="4682"/>
                    <a:pt x="11794" y="4773"/>
                  </a:cubicBezTo>
                  <a:lnTo>
                    <a:pt x="11733" y="4773"/>
                  </a:lnTo>
                  <a:cubicBezTo>
                    <a:pt x="11748" y="4879"/>
                    <a:pt x="11832" y="4932"/>
                    <a:pt x="11912" y="4932"/>
                  </a:cubicBezTo>
                  <a:cubicBezTo>
                    <a:pt x="11992" y="4932"/>
                    <a:pt x="12068" y="4879"/>
                    <a:pt x="12068" y="4773"/>
                  </a:cubicBezTo>
                  <a:cubicBezTo>
                    <a:pt x="12098" y="4682"/>
                    <a:pt x="12007" y="4591"/>
                    <a:pt x="11916" y="4591"/>
                  </a:cubicBezTo>
                  <a:close/>
                  <a:moveTo>
                    <a:pt x="14215" y="4710"/>
                  </a:moveTo>
                  <a:cubicBezTo>
                    <a:pt x="14208" y="4710"/>
                    <a:pt x="14202" y="4711"/>
                    <a:pt x="14195" y="4712"/>
                  </a:cubicBezTo>
                  <a:cubicBezTo>
                    <a:pt x="14104" y="4742"/>
                    <a:pt x="14074" y="4803"/>
                    <a:pt x="14074" y="4894"/>
                  </a:cubicBezTo>
                  <a:lnTo>
                    <a:pt x="14013" y="4894"/>
                  </a:lnTo>
                  <a:cubicBezTo>
                    <a:pt x="14013" y="4986"/>
                    <a:pt x="14104" y="5046"/>
                    <a:pt x="14195" y="5046"/>
                  </a:cubicBezTo>
                  <a:cubicBezTo>
                    <a:pt x="14202" y="5048"/>
                    <a:pt x="14208" y="5048"/>
                    <a:pt x="14215" y="5048"/>
                  </a:cubicBezTo>
                  <a:cubicBezTo>
                    <a:pt x="14371" y="5048"/>
                    <a:pt x="14371" y="4710"/>
                    <a:pt x="14215" y="4710"/>
                  </a:cubicBezTo>
                  <a:close/>
                  <a:moveTo>
                    <a:pt x="16475" y="4834"/>
                  </a:moveTo>
                  <a:cubicBezTo>
                    <a:pt x="16384" y="4834"/>
                    <a:pt x="16323" y="4894"/>
                    <a:pt x="16323" y="4986"/>
                  </a:cubicBezTo>
                  <a:lnTo>
                    <a:pt x="16293" y="4986"/>
                  </a:lnTo>
                  <a:cubicBezTo>
                    <a:pt x="16293" y="5052"/>
                    <a:pt x="16319" y="5077"/>
                    <a:pt x="16356" y="5077"/>
                  </a:cubicBezTo>
                  <a:cubicBezTo>
                    <a:pt x="16471" y="5077"/>
                    <a:pt x="16682" y="4834"/>
                    <a:pt x="16475" y="4834"/>
                  </a:cubicBezTo>
                  <a:close/>
                  <a:moveTo>
                    <a:pt x="18755" y="4925"/>
                  </a:moveTo>
                  <a:cubicBezTo>
                    <a:pt x="18663" y="4925"/>
                    <a:pt x="18603" y="5016"/>
                    <a:pt x="18603" y="5107"/>
                  </a:cubicBezTo>
                  <a:lnTo>
                    <a:pt x="18572" y="5107"/>
                  </a:lnTo>
                  <a:cubicBezTo>
                    <a:pt x="18572" y="5198"/>
                    <a:pt x="18663" y="5259"/>
                    <a:pt x="18755" y="5259"/>
                  </a:cubicBezTo>
                  <a:cubicBezTo>
                    <a:pt x="18767" y="5263"/>
                    <a:pt x="18778" y="5265"/>
                    <a:pt x="18789" y="5265"/>
                  </a:cubicBezTo>
                  <a:cubicBezTo>
                    <a:pt x="18861" y="5265"/>
                    <a:pt x="18907" y="5186"/>
                    <a:pt x="18907" y="5107"/>
                  </a:cubicBezTo>
                  <a:cubicBezTo>
                    <a:pt x="18937" y="5016"/>
                    <a:pt x="18846" y="4925"/>
                    <a:pt x="18755" y="4925"/>
                  </a:cubicBezTo>
                  <a:close/>
                  <a:moveTo>
                    <a:pt x="8542" y="6110"/>
                  </a:moveTo>
                  <a:cubicBezTo>
                    <a:pt x="8542" y="6141"/>
                    <a:pt x="8542" y="6171"/>
                    <a:pt x="8542" y="6201"/>
                  </a:cubicBezTo>
                  <a:cubicBezTo>
                    <a:pt x="8511" y="6262"/>
                    <a:pt x="8450" y="6353"/>
                    <a:pt x="8359" y="6353"/>
                  </a:cubicBezTo>
                  <a:lnTo>
                    <a:pt x="8481" y="6353"/>
                  </a:lnTo>
                  <a:cubicBezTo>
                    <a:pt x="8542" y="6262"/>
                    <a:pt x="8602" y="6201"/>
                    <a:pt x="8542" y="6110"/>
                  </a:cubicBezTo>
                  <a:close/>
                  <a:moveTo>
                    <a:pt x="10639" y="6110"/>
                  </a:moveTo>
                  <a:cubicBezTo>
                    <a:pt x="10578" y="6171"/>
                    <a:pt x="10578" y="6232"/>
                    <a:pt x="10578" y="6293"/>
                  </a:cubicBezTo>
                  <a:lnTo>
                    <a:pt x="10457" y="6293"/>
                  </a:lnTo>
                  <a:cubicBezTo>
                    <a:pt x="10450" y="6347"/>
                    <a:pt x="10469" y="6368"/>
                    <a:pt x="10499" y="6368"/>
                  </a:cubicBezTo>
                  <a:cubicBezTo>
                    <a:pt x="10605" y="6368"/>
                    <a:pt x="10852" y="6110"/>
                    <a:pt x="10639" y="6110"/>
                  </a:cubicBezTo>
                  <a:close/>
                  <a:moveTo>
                    <a:pt x="12919" y="6232"/>
                  </a:moveTo>
                  <a:cubicBezTo>
                    <a:pt x="12858" y="6262"/>
                    <a:pt x="12858" y="6323"/>
                    <a:pt x="12858" y="6384"/>
                  </a:cubicBezTo>
                  <a:lnTo>
                    <a:pt x="12736" y="6384"/>
                  </a:lnTo>
                  <a:cubicBezTo>
                    <a:pt x="12729" y="6450"/>
                    <a:pt x="12752" y="6476"/>
                    <a:pt x="12787" y="6476"/>
                  </a:cubicBezTo>
                  <a:cubicBezTo>
                    <a:pt x="12897" y="6476"/>
                    <a:pt x="13126" y="6232"/>
                    <a:pt x="12919" y="6232"/>
                  </a:cubicBezTo>
                  <a:close/>
                  <a:moveTo>
                    <a:pt x="15183" y="6369"/>
                  </a:moveTo>
                  <a:cubicBezTo>
                    <a:pt x="15107" y="6369"/>
                    <a:pt x="15031" y="6414"/>
                    <a:pt x="15016" y="6505"/>
                  </a:cubicBezTo>
                  <a:cubicBezTo>
                    <a:pt x="15016" y="6597"/>
                    <a:pt x="15077" y="6657"/>
                    <a:pt x="15168" y="6657"/>
                  </a:cubicBezTo>
                  <a:cubicBezTo>
                    <a:pt x="15180" y="6661"/>
                    <a:pt x="15192" y="6663"/>
                    <a:pt x="15204" y="6663"/>
                  </a:cubicBezTo>
                  <a:cubicBezTo>
                    <a:pt x="15282" y="6663"/>
                    <a:pt x="15350" y="6584"/>
                    <a:pt x="15350" y="6505"/>
                  </a:cubicBezTo>
                  <a:cubicBezTo>
                    <a:pt x="15335" y="6414"/>
                    <a:pt x="15259" y="6369"/>
                    <a:pt x="15183" y="6369"/>
                  </a:cubicBezTo>
                  <a:close/>
                  <a:moveTo>
                    <a:pt x="17350" y="6509"/>
                  </a:moveTo>
                  <a:cubicBezTo>
                    <a:pt x="17318" y="6509"/>
                    <a:pt x="17296" y="6533"/>
                    <a:pt x="17296" y="6597"/>
                  </a:cubicBezTo>
                  <a:cubicBezTo>
                    <a:pt x="17296" y="6688"/>
                    <a:pt x="17356" y="6779"/>
                    <a:pt x="17448" y="6779"/>
                  </a:cubicBezTo>
                  <a:cubicBezTo>
                    <a:pt x="17658" y="6779"/>
                    <a:pt x="17455" y="6509"/>
                    <a:pt x="17350" y="6509"/>
                  </a:cubicBezTo>
                  <a:close/>
                  <a:moveTo>
                    <a:pt x="19758" y="6536"/>
                  </a:moveTo>
                  <a:cubicBezTo>
                    <a:pt x="19697" y="6566"/>
                    <a:pt x="19636" y="6627"/>
                    <a:pt x="19666" y="6718"/>
                  </a:cubicBezTo>
                  <a:lnTo>
                    <a:pt x="19575" y="6718"/>
                  </a:lnTo>
                  <a:cubicBezTo>
                    <a:pt x="19575" y="6809"/>
                    <a:pt x="19636" y="6870"/>
                    <a:pt x="19727" y="6870"/>
                  </a:cubicBezTo>
                  <a:cubicBezTo>
                    <a:pt x="19818" y="6870"/>
                    <a:pt x="19910" y="6809"/>
                    <a:pt x="19910" y="6718"/>
                  </a:cubicBezTo>
                  <a:cubicBezTo>
                    <a:pt x="19910" y="6627"/>
                    <a:pt x="19849" y="6536"/>
                    <a:pt x="19758" y="6536"/>
                  </a:cubicBezTo>
                  <a:close/>
                  <a:moveTo>
                    <a:pt x="9480" y="7706"/>
                  </a:moveTo>
                  <a:cubicBezTo>
                    <a:pt x="9400" y="7706"/>
                    <a:pt x="9317" y="7752"/>
                    <a:pt x="9301" y="7843"/>
                  </a:cubicBezTo>
                  <a:cubicBezTo>
                    <a:pt x="9317" y="7934"/>
                    <a:pt x="9400" y="7980"/>
                    <a:pt x="9480" y="7980"/>
                  </a:cubicBezTo>
                  <a:cubicBezTo>
                    <a:pt x="9560" y="7980"/>
                    <a:pt x="9636" y="7934"/>
                    <a:pt x="9636" y="7843"/>
                  </a:cubicBezTo>
                  <a:cubicBezTo>
                    <a:pt x="9636" y="7752"/>
                    <a:pt x="9560" y="7706"/>
                    <a:pt x="9480" y="7706"/>
                  </a:cubicBezTo>
                  <a:close/>
                  <a:moveTo>
                    <a:pt x="11764" y="7782"/>
                  </a:moveTo>
                  <a:cubicBezTo>
                    <a:pt x="11703" y="7812"/>
                    <a:pt x="11642" y="7873"/>
                    <a:pt x="11642" y="7934"/>
                  </a:cubicBezTo>
                  <a:lnTo>
                    <a:pt x="11581" y="7964"/>
                  </a:lnTo>
                  <a:cubicBezTo>
                    <a:pt x="11581" y="8056"/>
                    <a:pt x="11672" y="8116"/>
                    <a:pt x="11764" y="8116"/>
                  </a:cubicBezTo>
                  <a:cubicBezTo>
                    <a:pt x="11855" y="8116"/>
                    <a:pt x="11916" y="8056"/>
                    <a:pt x="11946" y="7964"/>
                  </a:cubicBezTo>
                  <a:cubicBezTo>
                    <a:pt x="11946" y="7873"/>
                    <a:pt x="11855" y="7782"/>
                    <a:pt x="11764" y="7782"/>
                  </a:cubicBezTo>
                  <a:close/>
                  <a:moveTo>
                    <a:pt x="14043" y="7873"/>
                  </a:moveTo>
                  <a:cubicBezTo>
                    <a:pt x="13982" y="7904"/>
                    <a:pt x="13922" y="7964"/>
                    <a:pt x="13922" y="8025"/>
                  </a:cubicBezTo>
                  <a:lnTo>
                    <a:pt x="13861" y="8056"/>
                  </a:lnTo>
                  <a:cubicBezTo>
                    <a:pt x="13876" y="8147"/>
                    <a:pt x="13960" y="8192"/>
                    <a:pt x="14039" y="8192"/>
                  </a:cubicBezTo>
                  <a:cubicBezTo>
                    <a:pt x="14119" y="8192"/>
                    <a:pt x="14195" y="8147"/>
                    <a:pt x="14195" y="8056"/>
                  </a:cubicBezTo>
                  <a:cubicBezTo>
                    <a:pt x="14226" y="7964"/>
                    <a:pt x="14134" y="7873"/>
                    <a:pt x="14043" y="7873"/>
                  </a:cubicBezTo>
                  <a:close/>
                  <a:moveTo>
                    <a:pt x="16323" y="7995"/>
                  </a:moveTo>
                  <a:cubicBezTo>
                    <a:pt x="16262" y="7995"/>
                    <a:pt x="16171" y="8056"/>
                    <a:pt x="16171" y="8147"/>
                  </a:cubicBezTo>
                  <a:lnTo>
                    <a:pt x="16141" y="8177"/>
                  </a:lnTo>
                  <a:cubicBezTo>
                    <a:pt x="16156" y="8268"/>
                    <a:pt x="16239" y="8314"/>
                    <a:pt x="16319" y="8314"/>
                  </a:cubicBezTo>
                  <a:cubicBezTo>
                    <a:pt x="16399" y="8314"/>
                    <a:pt x="16475" y="8268"/>
                    <a:pt x="16475" y="8177"/>
                  </a:cubicBezTo>
                  <a:cubicBezTo>
                    <a:pt x="16505" y="8056"/>
                    <a:pt x="16414" y="7995"/>
                    <a:pt x="16323" y="7995"/>
                  </a:cubicBezTo>
                  <a:close/>
                  <a:moveTo>
                    <a:pt x="18622" y="8115"/>
                  </a:moveTo>
                  <a:cubicBezTo>
                    <a:pt x="18616" y="8115"/>
                    <a:pt x="18609" y="8115"/>
                    <a:pt x="18603" y="8116"/>
                  </a:cubicBezTo>
                  <a:cubicBezTo>
                    <a:pt x="18511" y="8116"/>
                    <a:pt x="18451" y="8177"/>
                    <a:pt x="18451" y="8238"/>
                  </a:cubicBezTo>
                  <a:lnTo>
                    <a:pt x="18420" y="8268"/>
                  </a:lnTo>
                  <a:cubicBezTo>
                    <a:pt x="18420" y="8360"/>
                    <a:pt x="18511" y="8451"/>
                    <a:pt x="18603" y="8451"/>
                  </a:cubicBezTo>
                  <a:cubicBezTo>
                    <a:pt x="18609" y="8452"/>
                    <a:pt x="18616" y="8452"/>
                    <a:pt x="18622" y="8452"/>
                  </a:cubicBezTo>
                  <a:cubicBezTo>
                    <a:pt x="18778" y="8452"/>
                    <a:pt x="18778" y="8115"/>
                    <a:pt x="18622" y="8115"/>
                  </a:cubicBezTo>
                  <a:close/>
                  <a:moveTo>
                    <a:pt x="20882" y="8208"/>
                  </a:moveTo>
                  <a:cubicBezTo>
                    <a:pt x="20791" y="8208"/>
                    <a:pt x="20700" y="8268"/>
                    <a:pt x="20700" y="8390"/>
                  </a:cubicBezTo>
                  <a:cubicBezTo>
                    <a:pt x="20700" y="8447"/>
                    <a:pt x="20725" y="8469"/>
                    <a:pt x="20759" y="8469"/>
                  </a:cubicBezTo>
                  <a:cubicBezTo>
                    <a:pt x="20873" y="8469"/>
                    <a:pt x="21092" y="8231"/>
                    <a:pt x="20882" y="8208"/>
                  </a:cubicBezTo>
                  <a:close/>
                  <a:moveTo>
                    <a:pt x="10335" y="9271"/>
                  </a:moveTo>
                  <a:cubicBezTo>
                    <a:pt x="10335" y="9313"/>
                    <a:pt x="10363" y="9355"/>
                    <a:pt x="10401" y="9386"/>
                  </a:cubicBezTo>
                  <a:lnTo>
                    <a:pt x="10401" y="9386"/>
                  </a:lnTo>
                  <a:cubicBezTo>
                    <a:pt x="10437" y="9328"/>
                    <a:pt x="10435" y="9271"/>
                    <a:pt x="10335" y="9271"/>
                  </a:cubicBezTo>
                  <a:close/>
                  <a:moveTo>
                    <a:pt x="10401" y="9386"/>
                  </a:moveTo>
                  <a:cubicBezTo>
                    <a:pt x="10393" y="9399"/>
                    <a:pt x="10384" y="9411"/>
                    <a:pt x="10373" y="9423"/>
                  </a:cubicBezTo>
                  <a:lnTo>
                    <a:pt x="10457" y="9423"/>
                  </a:lnTo>
                  <a:cubicBezTo>
                    <a:pt x="10437" y="9414"/>
                    <a:pt x="10418" y="9401"/>
                    <a:pt x="10401" y="9386"/>
                  </a:cubicBezTo>
                  <a:close/>
                  <a:moveTo>
                    <a:pt x="8055" y="9180"/>
                  </a:moveTo>
                  <a:cubicBezTo>
                    <a:pt x="8055" y="9241"/>
                    <a:pt x="8116" y="9302"/>
                    <a:pt x="8177" y="9332"/>
                  </a:cubicBezTo>
                  <a:lnTo>
                    <a:pt x="7873" y="9332"/>
                  </a:lnTo>
                  <a:cubicBezTo>
                    <a:pt x="7873" y="9423"/>
                    <a:pt x="7964" y="9515"/>
                    <a:pt x="8055" y="9515"/>
                  </a:cubicBezTo>
                  <a:cubicBezTo>
                    <a:pt x="8146" y="9515"/>
                    <a:pt x="8207" y="9423"/>
                    <a:pt x="8207" y="9332"/>
                  </a:cubicBezTo>
                  <a:cubicBezTo>
                    <a:pt x="8238" y="9241"/>
                    <a:pt x="8146" y="9180"/>
                    <a:pt x="8055" y="9180"/>
                  </a:cubicBezTo>
                  <a:close/>
                  <a:moveTo>
                    <a:pt x="10153" y="9423"/>
                  </a:moveTo>
                  <a:cubicBezTo>
                    <a:pt x="10153" y="9490"/>
                    <a:pt x="10180" y="9515"/>
                    <a:pt x="10216" y="9515"/>
                  </a:cubicBezTo>
                  <a:cubicBezTo>
                    <a:pt x="10264" y="9515"/>
                    <a:pt x="10329" y="9473"/>
                    <a:pt x="10373" y="9423"/>
                  </a:cubicBezTo>
                  <a:close/>
                  <a:moveTo>
                    <a:pt x="12615" y="9393"/>
                  </a:moveTo>
                  <a:cubicBezTo>
                    <a:pt x="12615" y="9441"/>
                    <a:pt x="12633" y="9489"/>
                    <a:pt x="12671" y="9522"/>
                  </a:cubicBezTo>
                  <a:lnTo>
                    <a:pt x="12671" y="9522"/>
                  </a:lnTo>
                  <a:cubicBezTo>
                    <a:pt x="12717" y="9459"/>
                    <a:pt x="12722" y="9393"/>
                    <a:pt x="12615" y="9393"/>
                  </a:cubicBezTo>
                  <a:close/>
                  <a:moveTo>
                    <a:pt x="12671" y="9522"/>
                  </a:moveTo>
                  <a:lnTo>
                    <a:pt x="12671" y="9522"/>
                  </a:lnTo>
                  <a:cubicBezTo>
                    <a:pt x="12666" y="9530"/>
                    <a:pt x="12659" y="9537"/>
                    <a:pt x="12652" y="9545"/>
                  </a:cubicBezTo>
                  <a:lnTo>
                    <a:pt x="12706" y="9545"/>
                  </a:lnTo>
                  <a:cubicBezTo>
                    <a:pt x="12693" y="9539"/>
                    <a:pt x="12681" y="9531"/>
                    <a:pt x="12671" y="9522"/>
                  </a:cubicBezTo>
                  <a:close/>
                  <a:moveTo>
                    <a:pt x="14894" y="9484"/>
                  </a:moveTo>
                  <a:cubicBezTo>
                    <a:pt x="14894" y="9532"/>
                    <a:pt x="14913" y="9580"/>
                    <a:pt x="14951" y="9613"/>
                  </a:cubicBezTo>
                  <a:lnTo>
                    <a:pt x="14951" y="9613"/>
                  </a:lnTo>
                  <a:cubicBezTo>
                    <a:pt x="14997" y="9550"/>
                    <a:pt x="15002" y="9484"/>
                    <a:pt x="14894" y="9484"/>
                  </a:cubicBezTo>
                  <a:close/>
                  <a:moveTo>
                    <a:pt x="14951" y="9613"/>
                  </a:moveTo>
                  <a:cubicBezTo>
                    <a:pt x="14945" y="9621"/>
                    <a:pt x="14939" y="9629"/>
                    <a:pt x="14932" y="9636"/>
                  </a:cubicBezTo>
                  <a:lnTo>
                    <a:pt x="14985" y="9636"/>
                  </a:lnTo>
                  <a:cubicBezTo>
                    <a:pt x="14973" y="9630"/>
                    <a:pt x="14961" y="9622"/>
                    <a:pt x="14951" y="9613"/>
                  </a:cubicBezTo>
                  <a:close/>
                  <a:moveTo>
                    <a:pt x="12432" y="9545"/>
                  </a:moveTo>
                  <a:cubicBezTo>
                    <a:pt x="12432" y="9612"/>
                    <a:pt x="12459" y="9637"/>
                    <a:pt x="12496" y="9637"/>
                  </a:cubicBezTo>
                  <a:cubicBezTo>
                    <a:pt x="12544" y="9637"/>
                    <a:pt x="12608" y="9594"/>
                    <a:pt x="12652" y="9545"/>
                  </a:cubicBezTo>
                  <a:close/>
                  <a:moveTo>
                    <a:pt x="14712" y="9636"/>
                  </a:moveTo>
                  <a:cubicBezTo>
                    <a:pt x="14712" y="9703"/>
                    <a:pt x="14739" y="9728"/>
                    <a:pt x="14776" y="9728"/>
                  </a:cubicBezTo>
                  <a:cubicBezTo>
                    <a:pt x="14824" y="9728"/>
                    <a:pt x="14888" y="9686"/>
                    <a:pt x="14932" y="9636"/>
                  </a:cubicBezTo>
                  <a:close/>
                  <a:moveTo>
                    <a:pt x="17174" y="9606"/>
                  </a:moveTo>
                  <a:cubicBezTo>
                    <a:pt x="17174" y="9633"/>
                    <a:pt x="17199" y="9686"/>
                    <a:pt x="17226" y="9740"/>
                  </a:cubicBezTo>
                  <a:lnTo>
                    <a:pt x="17226" y="9740"/>
                  </a:lnTo>
                  <a:cubicBezTo>
                    <a:pt x="17276" y="9676"/>
                    <a:pt x="17285" y="9606"/>
                    <a:pt x="17174" y="9606"/>
                  </a:cubicBezTo>
                  <a:close/>
                  <a:moveTo>
                    <a:pt x="17226" y="9740"/>
                  </a:moveTo>
                  <a:lnTo>
                    <a:pt x="17226" y="9740"/>
                  </a:lnTo>
                  <a:cubicBezTo>
                    <a:pt x="17222" y="9746"/>
                    <a:pt x="17217" y="9752"/>
                    <a:pt x="17212" y="9758"/>
                  </a:cubicBezTo>
                  <a:lnTo>
                    <a:pt x="17235" y="9758"/>
                  </a:lnTo>
                  <a:cubicBezTo>
                    <a:pt x="17232" y="9752"/>
                    <a:pt x="17229" y="9746"/>
                    <a:pt x="17226" y="9740"/>
                  </a:cubicBezTo>
                  <a:close/>
                  <a:moveTo>
                    <a:pt x="16992" y="9758"/>
                  </a:moveTo>
                  <a:cubicBezTo>
                    <a:pt x="16992" y="9824"/>
                    <a:pt x="17019" y="9849"/>
                    <a:pt x="17055" y="9849"/>
                  </a:cubicBezTo>
                  <a:cubicBezTo>
                    <a:pt x="17103" y="9849"/>
                    <a:pt x="17168" y="9807"/>
                    <a:pt x="17212" y="9758"/>
                  </a:cubicBezTo>
                  <a:close/>
                  <a:moveTo>
                    <a:pt x="19454" y="9712"/>
                  </a:moveTo>
                  <a:cubicBezTo>
                    <a:pt x="19370" y="9712"/>
                    <a:pt x="19286" y="9758"/>
                    <a:pt x="19271" y="9849"/>
                  </a:cubicBezTo>
                  <a:cubicBezTo>
                    <a:pt x="19271" y="9955"/>
                    <a:pt x="19370" y="10009"/>
                    <a:pt x="19465" y="10009"/>
                  </a:cubicBezTo>
                  <a:cubicBezTo>
                    <a:pt x="19560" y="10009"/>
                    <a:pt x="19651" y="9955"/>
                    <a:pt x="19636" y="9849"/>
                  </a:cubicBezTo>
                  <a:cubicBezTo>
                    <a:pt x="19621" y="9758"/>
                    <a:pt x="19537" y="9712"/>
                    <a:pt x="19454" y="9712"/>
                  </a:cubicBezTo>
                  <a:close/>
                  <a:moveTo>
                    <a:pt x="21733" y="9819"/>
                  </a:moveTo>
                  <a:cubicBezTo>
                    <a:pt x="21733" y="9849"/>
                    <a:pt x="21733" y="9910"/>
                    <a:pt x="21764" y="9971"/>
                  </a:cubicBezTo>
                  <a:lnTo>
                    <a:pt x="21551" y="9971"/>
                  </a:lnTo>
                  <a:cubicBezTo>
                    <a:pt x="21551" y="10062"/>
                    <a:pt x="21642" y="10123"/>
                    <a:pt x="21733" y="10153"/>
                  </a:cubicBezTo>
                  <a:cubicBezTo>
                    <a:pt x="21794" y="10153"/>
                    <a:pt x="21885" y="10092"/>
                    <a:pt x="21885" y="10001"/>
                  </a:cubicBezTo>
                  <a:cubicBezTo>
                    <a:pt x="21885" y="9940"/>
                    <a:pt x="21855" y="9910"/>
                    <a:pt x="21825" y="9849"/>
                  </a:cubicBezTo>
                  <a:cubicBezTo>
                    <a:pt x="21794" y="9819"/>
                    <a:pt x="21764" y="9819"/>
                    <a:pt x="21733" y="9819"/>
                  </a:cubicBezTo>
                  <a:close/>
                  <a:moveTo>
                    <a:pt x="6915" y="10746"/>
                  </a:moveTo>
                  <a:cubicBezTo>
                    <a:pt x="6839" y="10746"/>
                    <a:pt x="6763" y="10791"/>
                    <a:pt x="6748" y="10882"/>
                  </a:cubicBezTo>
                  <a:cubicBezTo>
                    <a:pt x="6748" y="10974"/>
                    <a:pt x="6809" y="11034"/>
                    <a:pt x="6900" y="11065"/>
                  </a:cubicBezTo>
                  <a:cubicBezTo>
                    <a:pt x="6991" y="11065"/>
                    <a:pt x="7083" y="10974"/>
                    <a:pt x="7083" y="10882"/>
                  </a:cubicBezTo>
                  <a:cubicBezTo>
                    <a:pt x="7067" y="10791"/>
                    <a:pt x="6991" y="10746"/>
                    <a:pt x="6915" y="10746"/>
                  </a:cubicBezTo>
                  <a:close/>
                  <a:moveTo>
                    <a:pt x="9078" y="10890"/>
                  </a:moveTo>
                  <a:cubicBezTo>
                    <a:pt x="9049" y="10890"/>
                    <a:pt x="9028" y="10913"/>
                    <a:pt x="9028" y="10974"/>
                  </a:cubicBezTo>
                  <a:cubicBezTo>
                    <a:pt x="9028" y="11065"/>
                    <a:pt x="9089" y="11156"/>
                    <a:pt x="9180" y="11156"/>
                  </a:cubicBezTo>
                  <a:cubicBezTo>
                    <a:pt x="9188" y="11157"/>
                    <a:pt x="9196" y="11157"/>
                    <a:pt x="9203" y="11157"/>
                  </a:cubicBezTo>
                  <a:cubicBezTo>
                    <a:pt x="9377" y="11157"/>
                    <a:pt x="9178" y="10890"/>
                    <a:pt x="9078" y="10890"/>
                  </a:cubicBezTo>
                  <a:close/>
                  <a:moveTo>
                    <a:pt x="11490" y="10913"/>
                  </a:moveTo>
                  <a:cubicBezTo>
                    <a:pt x="11460" y="10974"/>
                    <a:pt x="11460" y="11034"/>
                    <a:pt x="11520" y="11095"/>
                  </a:cubicBezTo>
                  <a:lnTo>
                    <a:pt x="11308" y="11095"/>
                  </a:lnTo>
                  <a:cubicBezTo>
                    <a:pt x="11308" y="11186"/>
                    <a:pt x="11368" y="11247"/>
                    <a:pt x="11460" y="11278"/>
                  </a:cubicBezTo>
                  <a:cubicBezTo>
                    <a:pt x="11551" y="11278"/>
                    <a:pt x="11642" y="11186"/>
                    <a:pt x="11642" y="11095"/>
                  </a:cubicBezTo>
                  <a:cubicBezTo>
                    <a:pt x="11642" y="11004"/>
                    <a:pt x="11581" y="10913"/>
                    <a:pt x="11490" y="10913"/>
                  </a:cubicBezTo>
                  <a:close/>
                  <a:moveTo>
                    <a:pt x="13770" y="11004"/>
                  </a:moveTo>
                  <a:cubicBezTo>
                    <a:pt x="13739" y="11065"/>
                    <a:pt x="13739" y="11156"/>
                    <a:pt x="13800" y="11186"/>
                  </a:cubicBezTo>
                  <a:lnTo>
                    <a:pt x="13587" y="11186"/>
                  </a:lnTo>
                  <a:cubicBezTo>
                    <a:pt x="13602" y="11293"/>
                    <a:pt x="13678" y="11346"/>
                    <a:pt x="13754" y="11346"/>
                  </a:cubicBezTo>
                  <a:cubicBezTo>
                    <a:pt x="13830" y="11346"/>
                    <a:pt x="13906" y="11293"/>
                    <a:pt x="13922" y="11186"/>
                  </a:cubicBezTo>
                  <a:cubicBezTo>
                    <a:pt x="13922" y="11095"/>
                    <a:pt x="13861" y="11034"/>
                    <a:pt x="13770" y="11004"/>
                  </a:cubicBezTo>
                  <a:close/>
                  <a:moveTo>
                    <a:pt x="16049" y="11126"/>
                  </a:moveTo>
                  <a:cubicBezTo>
                    <a:pt x="16019" y="11186"/>
                    <a:pt x="16019" y="11247"/>
                    <a:pt x="16019" y="11308"/>
                  </a:cubicBezTo>
                  <a:lnTo>
                    <a:pt x="15867" y="11308"/>
                  </a:lnTo>
                  <a:cubicBezTo>
                    <a:pt x="15867" y="11399"/>
                    <a:pt x="15928" y="11460"/>
                    <a:pt x="16019" y="11460"/>
                  </a:cubicBezTo>
                  <a:cubicBezTo>
                    <a:pt x="16031" y="11464"/>
                    <a:pt x="16043" y="11466"/>
                    <a:pt x="16055" y="11466"/>
                  </a:cubicBezTo>
                  <a:cubicBezTo>
                    <a:pt x="16133" y="11466"/>
                    <a:pt x="16201" y="11387"/>
                    <a:pt x="16201" y="11308"/>
                  </a:cubicBezTo>
                  <a:cubicBezTo>
                    <a:pt x="16201" y="11217"/>
                    <a:pt x="16141" y="11156"/>
                    <a:pt x="16049" y="11126"/>
                  </a:cubicBezTo>
                  <a:close/>
                  <a:moveTo>
                    <a:pt x="18329" y="11217"/>
                  </a:moveTo>
                  <a:cubicBezTo>
                    <a:pt x="18268" y="11278"/>
                    <a:pt x="18268" y="11338"/>
                    <a:pt x="18299" y="11430"/>
                  </a:cubicBezTo>
                  <a:lnTo>
                    <a:pt x="18147" y="11399"/>
                  </a:lnTo>
                  <a:lnTo>
                    <a:pt x="18147" y="11399"/>
                  </a:lnTo>
                  <a:cubicBezTo>
                    <a:pt x="18162" y="11506"/>
                    <a:pt x="18238" y="11559"/>
                    <a:pt x="18314" y="11559"/>
                  </a:cubicBezTo>
                  <a:cubicBezTo>
                    <a:pt x="18390" y="11559"/>
                    <a:pt x="18466" y="11506"/>
                    <a:pt x="18481" y="11399"/>
                  </a:cubicBezTo>
                  <a:cubicBezTo>
                    <a:pt x="18481" y="11308"/>
                    <a:pt x="18420" y="11217"/>
                    <a:pt x="18329" y="11217"/>
                  </a:cubicBezTo>
                  <a:close/>
                  <a:moveTo>
                    <a:pt x="20609" y="11338"/>
                  </a:moveTo>
                  <a:cubicBezTo>
                    <a:pt x="20548" y="11369"/>
                    <a:pt x="20548" y="11460"/>
                    <a:pt x="20578" y="11521"/>
                  </a:cubicBezTo>
                  <a:lnTo>
                    <a:pt x="20426" y="11521"/>
                  </a:lnTo>
                  <a:cubicBezTo>
                    <a:pt x="20442" y="11612"/>
                    <a:pt x="20518" y="11657"/>
                    <a:pt x="20593" y="11657"/>
                  </a:cubicBezTo>
                  <a:cubicBezTo>
                    <a:pt x="20669" y="11657"/>
                    <a:pt x="20745" y="11612"/>
                    <a:pt x="20761" y="11521"/>
                  </a:cubicBezTo>
                  <a:cubicBezTo>
                    <a:pt x="20761" y="11430"/>
                    <a:pt x="20700" y="11338"/>
                    <a:pt x="20609" y="11338"/>
                  </a:cubicBezTo>
                  <a:close/>
                  <a:moveTo>
                    <a:pt x="5472" y="12189"/>
                  </a:moveTo>
                  <a:cubicBezTo>
                    <a:pt x="5419" y="12253"/>
                    <a:pt x="5421" y="12320"/>
                    <a:pt x="5453" y="12372"/>
                  </a:cubicBezTo>
                  <a:lnTo>
                    <a:pt x="5289" y="12372"/>
                  </a:lnTo>
                  <a:cubicBezTo>
                    <a:pt x="5304" y="12463"/>
                    <a:pt x="5380" y="12509"/>
                    <a:pt x="5456" y="12509"/>
                  </a:cubicBezTo>
                  <a:cubicBezTo>
                    <a:pt x="5503" y="12509"/>
                    <a:pt x="5549" y="12492"/>
                    <a:pt x="5582" y="12458"/>
                  </a:cubicBezTo>
                  <a:lnTo>
                    <a:pt x="5582" y="12458"/>
                  </a:lnTo>
                  <a:cubicBezTo>
                    <a:pt x="5593" y="12460"/>
                    <a:pt x="5604" y="12461"/>
                    <a:pt x="5616" y="12461"/>
                  </a:cubicBezTo>
                  <a:cubicBezTo>
                    <a:pt x="5672" y="12461"/>
                    <a:pt x="5730" y="12435"/>
                    <a:pt x="5776" y="12372"/>
                  </a:cubicBezTo>
                  <a:lnTo>
                    <a:pt x="5624" y="12372"/>
                  </a:lnTo>
                  <a:cubicBezTo>
                    <a:pt x="5624" y="12281"/>
                    <a:pt x="5563" y="12189"/>
                    <a:pt x="5472" y="12189"/>
                  </a:cubicBezTo>
                  <a:close/>
                  <a:moveTo>
                    <a:pt x="10031" y="12402"/>
                  </a:moveTo>
                  <a:lnTo>
                    <a:pt x="10031" y="12402"/>
                  </a:lnTo>
                  <a:cubicBezTo>
                    <a:pt x="10009" y="12468"/>
                    <a:pt x="10019" y="12526"/>
                    <a:pt x="10048" y="12568"/>
                  </a:cubicBezTo>
                  <a:lnTo>
                    <a:pt x="10048" y="12568"/>
                  </a:lnTo>
                  <a:cubicBezTo>
                    <a:pt x="10110" y="12499"/>
                    <a:pt x="10138" y="12416"/>
                    <a:pt x="10031" y="12402"/>
                  </a:cubicBezTo>
                  <a:close/>
                  <a:moveTo>
                    <a:pt x="10048" y="12568"/>
                  </a:moveTo>
                  <a:lnTo>
                    <a:pt x="10048" y="12568"/>
                  </a:lnTo>
                  <a:cubicBezTo>
                    <a:pt x="10043" y="12574"/>
                    <a:pt x="10037" y="12579"/>
                    <a:pt x="10032" y="12585"/>
                  </a:cubicBezTo>
                  <a:lnTo>
                    <a:pt x="10061" y="12585"/>
                  </a:lnTo>
                  <a:cubicBezTo>
                    <a:pt x="10056" y="12579"/>
                    <a:pt x="10052" y="12574"/>
                    <a:pt x="10048" y="12568"/>
                  </a:cubicBezTo>
                  <a:close/>
                  <a:moveTo>
                    <a:pt x="10061" y="12585"/>
                  </a:moveTo>
                  <a:cubicBezTo>
                    <a:pt x="10090" y="12615"/>
                    <a:pt x="10131" y="12633"/>
                    <a:pt x="10176" y="12633"/>
                  </a:cubicBezTo>
                  <a:cubicBezTo>
                    <a:pt x="10217" y="12633"/>
                    <a:pt x="10262" y="12619"/>
                    <a:pt x="10305" y="12585"/>
                  </a:cubicBezTo>
                  <a:close/>
                  <a:moveTo>
                    <a:pt x="7736" y="12334"/>
                  </a:moveTo>
                  <a:cubicBezTo>
                    <a:pt x="7645" y="12334"/>
                    <a:pt x="7554" y="12387"/>
                    <a:pt x="7569" y="12493"/>
                  </a:cubicBezTo>
                  <a:lnTo>
                    <a:pt x="7569" y="12463"/>
                  </a:lnTo>
                  <a:cubicBezTo>
                    <a:pt x="7569" y="12554"/>
                    <a:pt x="7630" y="12645"/>
                    <a:pt x="7721" y="12645"/>
                  </a:cubicBezTo>
                  <a:cubicBezTo>
                    <a:pt x="7812" y="12645"/>
                    <a:pt x="7903" y="12585"/>
                    <a:pt x="7903" y="12493"/>
                  </a:cubicBezTo>
                  <a:cubicBezTo>
                    <a:pt x="7918" y="12387"/>
                    <a:pt x="7827" y="12334"/>
                    <a:pt x="7736" y="12334"/>
                  </a:cubicBezTo>
                  <a:close/>
                  <a:moveTo>
                    <a:pt x="9849" y="12585"/>
                  </a:moveTo>
                  <a:cubicBezTo>
                    <a:pt x="9842" y="12641"/>
                    <a:pt x="9861" y="12663"/>
                    <a:pt x="9892" y="12663"/>
                  </a:cubicBezTo>
                  <a:cubicBezTo>
                    <a:pt x="9930" y="12663"/>
                    <a:pt x="9987" y="12629"/>
                    <a:pt x="10032" y="12585"/>
                  </a:cubicBezTo>
                  <a:close/>
                  <a:moveTo>
                    <a:pt x="14590" y="12615"/>
                  </a:moveTo>
                  <a:lnTo>
                    <a:pt x="14590" y="12615"/>
                  </a:lnTo>
                  <a:cubicBezTo>
                    <a:pt x="14579" y="12673"/>
                    <a:pt x="14594" y="12723"/>
                    <a:pt x="14624" y="12758"/>
                  </a:cubicBezTo>
                  <a:lnTo>
                    <a:pt x="14624" y="12758"/>
                  </a:lnTo>
                  <a:cubicBezTo>
                    <a:pt x="14673" y="12696"/>
                    <a:pt x="14686" y="12627"/>
                    <a:pt x="14590" y="12615"/>
                  </a:cubicBezTo>
                  <a:close/>
                  <a:moveTo>
                    <a:pt x="14624" y="12758"/>
                  </a:moveTo>
                  <a:lnTo>
                    <a:pt x="14624" y="12758"/>
                  </a:lnTo>
                  <a:cubicBezTo>
                    <a:pt x="14618" y="12766"/>
                    <a:pt x="14611" y="12774"/>
                    <a:pt x="14604" y="12781"/>
                  </a:cubicBezTo>
                  <a:lnTo>
                    <a:pt x="14604" y="12781"/>
                  </a:lnTo>
                  <a:lnTo>
                    <a:pt x="14653" y="12784"/>
                  </a:lnTo>
                  <a:lnTo>
                    <a:pt x="14653" y="12784"/>
                  </a:lnTo>
                  <a:cubicBezTo>
                    <a:pt x="14642" y="12777"/>
                    <a:pt x="14633" y="12768"/>
                    <a:pt x="14624" y="12758"/>
                  </a:cubicBezTo>
                  <a:close/>
                  <a:moveTo>
                    <a:pt x="14653" y="12784"/>
                  </a:moveTo>
                  <a:cubicBezTo>
                    <a:pt x="14681" y="12805"/>
                    <a:pt x="14717" y="12816"/>
                    <a:pt x="14753" y="12816"/>
                  </a:cubicBezTo>
                  <a:cubicBezTo>
                    <a:pt x="14780" y="12816"/>
                    <a:pt x="14808" y="12810"/>
                    <a:pt x="14834" y="12797"/>
                  </a:cubicBezTo>
                  <a:lnTo>
                    <a:pt x="14653" y="12784"/>
                  </a:lnTo>
                  <a:close/>
                  <a:moveTo>
                    <a:pt x="12311" y="12524"/>
                  </a:moveTo>
                  <a:cubicBezTo>
                    <a:pt x="12284" y="12591"/>
                    <a:pt x="12304" y="12652"/>
                    <a:pt x="12346" y="12691"/>
                  </a:cubicBezTo>
                  <a:lnTo>
                    <a:pt x="12346" y="12691"/>
                  </a:lnTo>
                  <a:lnTo>
                    <a:pt x="12128" y="12676"/>
                  </a:lnTo>
                  <a:lnTo>
                    <a:pt x="12128" y="12676"/>
                  </a:lnTo>
                  <a:cubicBezTo>
                    <a:pt x="12128" y="12767"/>
                    <a:pt x="12189" y="12858"/>
                    <a:pt x="12280" y="12858"/>
                  </a:cubicBezTo>
                  <a:cubicBezTo>
                    <a:pt x="12361" y="12858"/>
                    <a:pt x="12441" y="12811"/>
                    <a:pt x="12459" y="12738"/>
                  </a:cubicBezTo>
                  <a:lnTo>
                    <a:pt x="12459" y="12738"/>
                  </a:lnTo>
                  <a:cubicBezTo>
                    <a:pt x="12459" y="12738"/>
                    <a:pt x="12460" y="12738"/>
                    <a:pt x="12461" y="12738"/>
                  </a:cubicBezTo>
                  <a:cubicBezTo>
                    <a:pt x="12492" y="12738"/>
                    <a:pt x="12525" y="12728"/>
                    <a:pt x="12554" y="12706"/>
                  </a:cubicBezTo>
                  <a:lnTo>
                    <a:pt x="12463" y="12700"/>
                  </a:lnTo>
                  <a:lnTo>
                    <a:pt x="12463" y="12700"/>
                  </a:lnTo>
                  <a:cubicBezTo>
                    <a:pt x="12460" y="12611"/>
                    <a:pt x="12400" y="12524"/>
                    <a:pt x="12311" y="12524"/>
                  </a:cubicBezTo>
                  <a:close/>
                  <a:moveTo>
                    <a:pt x="14408" y="12767"/>
                  </a:moveTo>
                  <a:cubicBezTo>
                    <a:pt x="14400" y="12837"/>
                    <a:pt x="14424" y="12863"/>
                    <a:pt x="14460" y="12863"/>
                  </a:cubicBezTo>
                  <a:cubicBezTo>
                    <a:pt x="14502" y="12863"/>
                    <a:pt x="14561" y="12826"/>
                    <a:pt x="14604" y="12781"/>
                  </a:cubicBezTo>
                  <a:lnTo>
                    <a:pt x="14604" y="12781"/>
                  </a:lnTo>
                  <a:lnTo>
                    <a:pt x="14408" y="12767"/>
                  </a:lnTo>
                  <a:close/>
                  <a:moveTo>
                    <a:pt x="16870" y="12737"/>
                  </a:moveTo>
                  <a:cubicBezTo>
                    <a:pt x="16857" y="12788"/>
                    <a:pt x="16872" y="12835"/>
                    <a:pt x="16902" y="12869"/>
                  </a:cubicBezTo>
                  <a:lnTo>
                    <a:pt x="16902" y="12869"/>
                  </a:lnTo>
                  <a:cubicBezTo>
                    <a:pt x="16953" y="12804"/>
                    <a:pt x="16967" y="12737"/>
                    <a:pt x="16870" y="12737"/>
                  </a:cubicBezTo>
                  <a:close/>
                  <a:moveTo>
                    <a:pt x="16902" y="12869"/>
                  </a:moveTo>
                  <a:lnTo>
                    <a:pt x="16902" y="12869"/>
                  </a:lnTo>
                  <a:cubicBezTo>
                    <a:pt x="16893" y="12880"/>
                    <a:pt x="16883" y="12892"/>
                    <a:pt x="16872" y="12903"/>
                  </a:cubicBezTo>
                  <a:lnTo>
                    <a:pt x="16872" y="12903"/>
                  </a:lnTo>
                  <a:lnTo>
                    <a:pt x="16960" y="12909"/>
                  </a:lnTo>
                  <a:lnTo>
                    <a:pt x="16960" y="12909"/>
                  </a:lnTo>
                  <a:cubicBezTo>
                    <a:pt x="16938" y="12900"/>
                    <a:pt x="16918" y="12886"/>
                    <a:pt x="16902" y="12869"/>
                  </a:cubicBezTo>
                  <a:close/>
                  <a:moveTo>
                    <a:pt x="16960" y="12909"/>
                  </a:moveTo>
                  <a:cubicBezTo>
                    <a:pt x="16983" y="12919"/>
                    <a:pt x="17009" y="12925"/>
                    <a:pt x="17035" y="12925"/>
                  </a:cubicBezTo>
                  <a:cubicBezTo>
                    <a:pt x="17051" y="12925"/>
                    <a:pt x="17067" y="12923"/>
                    <a:pt x="17083" y="12919"/>
                  </a:cubicBezTo>
                  <a:lnTo>
                    <a:pt x="16960" y="12909"/>
                  </a:lnTo>
                  <a:close/>
                  <a:moveTo>
                    <a:pt x="19150" y="12828"/>
                  </a:moveTo>
                  <a:cubicBezTo>
                    <a:pt x="19137" y="12880"/>
                    <a:pt x="19151" y="12926"/>
                    <a:pt x="19182" y="12960"/>
                  </a:cubicBezTo>
                  <a:lnTo>
                    <a:pt x="19182" y="12960"/>
                  </a:lnTo>
                  <a:cubicBezTo>
                    <a:pt x="19232" y="12896"/>
                    <a:pt x="19247" y="12828"/>
                    <a:pt x="19150" y="12828"/>
                  </a:cubicBezTo>
                  <a:close/>
                  <a:moveTo>
                    <a:pt x="16688" y="12889"/>
                  </a:moveTo>
                  <a:lnTo>
                    <a:pt x="16688" y="12889"/>
                  </a:lnTo>
                  <a:cubicBezTo>
                    <a:pt x="16680" y="12955"/>
                    <a:pt x="16702" y="12980"/>
                    <a:pt x="16735" y="12980"/>
                  </a:cubicBezTo>
                  <a:cubicBezTo>
                    <a:pt x="16773" y="12980"/>
                    <a:pt x="16828" y="12946"/>
                    <a:pt x="16872" y="12903"/>
                  </a:cubicBezTo>
                  <a:lnTo>
                    <a:pt x="16872" y="12903"/>
                  </a:lnTo>
                  <a:lnTo>
                    <a:pt x="16688" y="12889"/>
                  </a:lnTo>
                  <a:close/>
                  <a:moveTo>
                    <a:pt x="19182" y="12960"/>
                  </a:moveTo>
                  <a:lnTo>
                    <a:pt x="19182" y="12960"/>
                  </a:lnTo>
                  <a:cubicBezTo>
                    <a:pt x="19173" y="12971"/>
                    <a:pt x="19163" y="12983"/>
                    <a:pt x="19151" y="12994"/>
                  </a:cubicBezTo>
                  <a:lnTo>
                    <a:pt x="19151" y="12994"/>
                  </a:lnTo>
                  <a:lnTo>
                    <a:pt x="19240" y="13001"/>
                  </a:lnTo>
                  <a:lnTo>
                    <a:pt x="19240" y="13001"/>
                  </a:lnTo>
                  <a:cubicBezTo>
                    <a:pt x="19218" y="12991"/>
                    <a:pt x="19198" y="12977"/>
                    <a:pt x="19182" y="12960"/>
                  </a:cubicBezTo>
                  <a:close/>
                  <a:moveTo>
                    <a:pt x="19240" y="13001"/>
                  </a:moveTo>
                  <a:cubicBezTo>
                    <a:pt x="19263" y="13011"/>
                    <a:pt x="19288" y="13016"/>
                    <a:pt x="19315" y="13016"/>
                  </a:cubicBezTo>
                  <a:cubicBezTo>
                    <a:pt x="19330" y="13016"/>
                    <a:pt x="19346" y="13014"/>
                    <a:pt x="19362" y="13010"/>
                  </a:cubicBezTo>
                  <a:lnTo>
                    <a:pt x="19240" y="13001"/>
                  </a:lnTo>
                  <a:close/>
                  <a:moveTo>
                    <a:pt x="21429" y="12949"/>
                  </a:moveTo>
                  <a:cubicBezTo>
                    <a:pt x="21415" y="12993"/>
                    <a:pt x="21435" y="13037"/>
                    <a:pt x="21470" y="13070"/>
                  </a:cubicBezTo>
                  <a:lnTo>
                    <a:pt x="21470" y="13070"/>
                  </a:lnTo>
                  <a:cubicBezTo>
                    <a:pt x="21513" y="13010"/>
                    <a:pt x="21521" y="12949"/>
                    <a:pt x="21429" y="12949"/>
                  </a:cubicBezTo>
                  <a:close/>
                  <a:moveTo>
                    <a:pt x="18967" y="12980"/>
                  </a:moveTo>
                  <a:cubicBezTo>
                    <a:pt x="18960" y="13046"/>
                    <a:pt x="18981" y="13071"/>
                    <a:pt x="19014" y="13071"/>
                  </a:cubicBezTo>
                  <a:cubicBezTo>
                    <a:pt x="19053" y="13071"/>
                    <a:pt x="19108" y="13037"/>
                    <a:pt x="19151" y="12994"/>
                  </a:cubicBezTo>
                  <a:lnTo>
                    <a:pt x="19151" y="12994"/>
                  </a:lnTo>
                  <a:lnTo>
                    <a:pt x="18967" y="12980"/>
                  </a:lnTo>
                  <a:close/>
                  <a:moveTo>
                    <a:pt x="21470" y="13070"/>
                  </a:moveTo>
                  <a:lnTo>
                    <a:pt x="21470" y="13070"/>
                  </a:lnTo>
                  <a:cubicBezTo>
                    <a:pt x="21459" y="13086"/>
                    <a:pt x="21445" y="13102"/>
                    <a:pt x="21430" y="13117"/>
                  </a:cubicBezTo>
                  <a:lnTo>
                    <a:pt x="21430" y="13117"/>
                  </a:lnTo>
                  <a:lnTo>
                    <a:pt x="21587" y="13130"/>
                  </a:lnTo>
                  <a:lnTo>
                    <a:pt x="21587" y="13130"/>
                  </a:lnTo>
                  <a:cubicBezTo>
                    <a:pt x="21546" y="13123"/>
                    <a:pt x="21502" y="13101"/>
                    <a:pt x="21470" y="13070"/>
                  </a:cubicBezTo>
                  <a:close/>
                  <a:moveTo>
                    <a:pt x="21587" y="13130"/>
                  </a:moveTo>
                  <a:lnTo>
                    <a:pt x="21587" y="13130"/>
                  </a:lnTo>
                  <a:cubicBezTo>
                    <a:pt x="21595" y="13131"/>
                    <a:pt x="21604" y="13132"/>
                    <a:pt x="21612" y="13132"/>
                  </a:cubicBezTo>
                  <a:lnTo>
                    <a:pt x="21587" y="13130"/>
                  </a:lnTo>
                  <a:close/>
                  <a:moveTo>
                    <a:pt x="21247" y="13101"/>
                  </a:moveTo>
                  <a:cubicBezTo>
                    <a:pt x="21240" y="13168"/>
                    <a:pt x="21261" y="13193"/>
                    <a:pt x="21294" y="13193"/>
                  </a:cubicBezTo>
                  <a:cubicBezTo>
                    <a:pt x="21333" y="13193"/>
                    <a:pt x="21387" y="13159"/>
                    <a:pt x="21430" y="13117"/>
                  </a:cubicBezTo>
                  <a:lnTo>
                    <a:pt x="21430" y="13117"/>
                  </a:lnTo>
                  <a:lnTo>
                    <a:pt x="21247" y="13101"/>
                  </a:lnTo>
                  <a:close/>
                  <a:moveTo>
                    <a:pt x="4347" y="13740"/>
                  </a:moveTo>
                  <a:cubicBezTo>
                    <a:pt x="4347" y="13798"/>
                    <a:pt x="4368" y="13849"/>
                    <a:pt x="4403" y="13883"/>
                  </a:cubicBezTo>
                  <a:lnTo>
                    <a:pt x="4403" y="13883"/>
                  </a:lnTo>
                  <a:cubicBezTo>
                    <a:pt x="4449" y="13821"/>
                    <a:pt x="4455" y="13752"/>
                    <a:pt x="4347" y="13740"/>
                  </a:cubicBezTo>
                  <a:close/>
                  <a:moveTo>
                    <a:pt x="4403" y="13883"/>
                  </a:moveTo>
                  <a:cubicBezTo>
                    <a:pt x="4396" y="13892"/>
                    <a:pt x="4389" y="13900"/>
                    <a:pt x="4381" y="13908"/>
                  </a:cubicBezTo>
                  <a:lnTo>
                    <a:pt x="4381" y="13908"/>
                  </a:lnTo>
                  <a:lnTo>
                    <a:pt x="4446" y="13913"/>
                  </a:lnTo>
                  <a:lnTo>
                    <a:pt x="4446" y="13913"/>
                  </a:lnTo>
                  <a:cubicBezTo>
                    <a:pt x="4430" y="13906"/>
                    <a:pt x="4415" y="13895"/>
                    <a:pt x="4403" y="13883"/>
                  </a:cubicBezTo>
                  <a:close/>
                  <a:moveTo>
                    <a:pt x="4446" y="13913"/>
                  </a:moveTo>
                  <a:cubicBezTo>
                    <a:pt x="4466" y="13923"/>
                    <a:pt x="4489" y="13928"/>
                    <a:pt x="4514" y="13928"/>
                  </a:cubicBezTo>
                  <a:cubicBezTo>
                    <a:pt x="4528" y="13928"/>
                    <a:pt x="4544" y="13926"/>
                    <a:pt x="4560" y="13922"/>
                  </a:cubicBezTo>
                  <a:lnTo>
                    <a:pt x="4446" y="13913"/>
                  </a:lnTo>
                  <a:close/>
                  <a:moveTo>
                    <a:pt x="6627" y="13861"/>
                  </a:moveTo>
                  <a:cubicBezTo>
                    <a:pt x="6627" y="13908"/>
                    <a:pt x="6651" y="13955"/>
                    <a:pt x="6687" y="13985"/>
                  </a:cubicBezTo>
                  <a:lnTo>
                    <a:pt x="6687" y="13985"/>
                  </a:lnTo>
                  <a:cubicBezTo>
                    <a:pt x="6729" y="13924"/>
                    <a:pt x="6731" y="13861"/>
                    <a:pt x="6627" y="13861"/>
                  </a:cubicBezTo>
                  <a:close/>
                  <a:moveTo>
                    <a:pt x="4165" y="13892"/>
                  </a:moveTo>
                  <a:cubicBezTo>
                    <a:pt x="4165" y="13961"/>
                    <a:pt x="4194" y="13988"/>
                    <a:pt x="4234" y="13988"/>
                  </a:cubicBezTo>
                  <a:cubicBezTo>
                    <a:pt x="4280" y="13988"/>
                    <a:pt x="4339" y="13952"/>
                    <a:pt x="4381" y="13908"/>
                  </a:cubicBezTo>
                  <a:lnTo>
                    <a:pt x="4381" y="13908"/>
                  </a:lnTo>
                  <a:lnTo>
                    <a:pt x="4165" y="13892"/>
                  </a:lnTo>
                  <a:close/>
                  <a:moveTo>
                    <a:pt x="6687" y="13985"/>
                  </a:moveTo>
                  <a:lnTo>
                    <a:pt x="6687" y="13985"/>
                  </a:lnTo>
                  <a:cubicBezTo>
                    <a:pt x="6680" y="13995"/>
                    <a:pt x="6673" y="14004"/>
                    <a:pt x="6665" y="14013"/>
                  </a:cubicBezTo>
                  <a:lnTo>
                    <a:pt x="6736" y="14013"/>
                  </a:lnTo>
                  <a:cubicBezTo>
                    <a:pt x="6718" y="14007"/>
                    <a:pt x="6701" y="13998"/>
                    <a:pt x="6687" y="13985"/>
                  </a:cubicBezTo>
                  <a:close/>
                  <a:moveTo>
                    <a:pt x="6736" y="14013"/>
                  </a:moveTo>
                  <a:cubicBezTo>
                    <a:pt x="6748" y="14017"/>
                    <a:pt x="6760" y="14019"/>
                    <a:pt x="6773" y="14019"/>
                  </a:cubicBezTo>
                  <a:cubicBezTo>
                    <a:pt x="6785" y="14019"/>
                    <a:pt x="6797" y="14017"/>
                    <a:pt x="6809" y="14013"/>
                  </a:cubicBezTo>
                  <a:close/>
                  <a:moveTo>
                    <a:pt x="8906" y="13952"/>
                  </a:moveTo>
                  <a:cubicBezTo>
                    <a:pt x="8906" y="14001"/>
                    <a:pt x="8932" y="14049"/>
                    <a:pt x="8970" y="14084"/>
                  </a:cubicBezTo>
                  <a:lnTo>
                    <a:pt x="8970" y="14084"/>
                  </a:lnTo>
                  <a:cubicBezTo>
                    <a:pt x="9009" y="14025"/>
                    <a:pt x="9008" y="13964"/>
                    <a:pt x="8906" y="13952"/>
                  </a:cubicBezTo>
                  <a:close/>
                  <a:moveTo>
                    <a:pt x="6444" y="14013"/>
                  </a:moveTo>
                  <a:cubicBezTo>
                    <a:pt x="6444" y="14080"/>
                    <a:pt x="6471" y="14105"/>
                    <a:pt x="6508" y="14105"/>
                  </a:cubicBezTo>
                  <a:cubicBezTo>
                    <a:pt x="6556" y="14105"/>
                    <a:pt x="6621" y="14063"/>
                    <a:pt x="6665" y="14013"/>
                  </a:cubicBezTo>
                  <a:close/>
                  <a:moveTo>
                    <a:pt x="8970" y="14084"/>
                  </a:moveTo>
                  <a:lnTo>
                    <a:pt x="8970" y="14084"/>
                  </a:lnTo>
                  <a:cubicBezTo>
                    <a:pt x="8961" y="14097"/>
                    <a:pt x="8951" y="14110"/>
                    <a:pt x="8939" y="14122"/>
                  </a:cubicBezTo>
                  <a:lnTo>
                    <a:pt x="8939" y="14122"/>
                  </a:lnTo>
                  <a:lnTo>
                    <a:pt x="9065" y="14133"/>
                  </a:lnTo>
                  <a:lnTo>
                    <a:pt x="9065" y="14133"/>
                  </a:lnTo>
                  <a:cubicBezTo>
                    <a:pt x="9031" y="14127"/>
                    <a:pt x="8997" y="14109"/>
                    <a:pt x="8970" y="14084"/>
                  </a:cubicBezTo>
                  <a:close/>
                  <a:moveTo>
                    <a:pt x="9065" y="14133"/>
                  </a:moveTo>
                  <a:cubicBezTo>
                    <a:pt x="9073" y="14134"/>
                    <a:pt x="9081" y="14135"/>
                    <a:pt x="9089" y="14135"/>
                  </a:cubicBezTo>
                  <a:lnTo>
                    <a:pt x="9065" y="14133"/>
                  </a:lnTo>
                  <a:close/>
                  <a:moveTo>
                    <a:pt x="8724" y="14104"/>
                  </a:moveTo>
                  <a:cubicBezTo>
                    <a:pt x="8724" y="14174"/>
                    <a:pt x="8754" y="14200"/>
                    <a:pt x="8793" y="14200"/>
                  </a:cubicBezTo>
                  <a:cubicBezTo>
                    <a:pt x="8838" y="14200"/>
                    <a:pt x="8897" y="14166"/>
                    <a:pt x="8939" y="14122"/>
                  </a:cubicBezTo>
                  <a:lnTo>
                    <a:pt x="8939" y="14122"/>
                  </a:lnTo>
                  <a:lnTo>
                    <a:pt x="8724" y="14104"/>
                  </a:lnTo>
                  <a:close/>
                  <a:moveTo>
                    <a:pt x="11171" y="14089"/>
                  </a:moveTo>
                  <a:cubicBezTo>
                    <a:pt x="11095" y="14089"/>
                    <a:pt x="11019" y="14135"/>
                    <a:pt x="11004" y="14226"/>
                  </a:cubicBezTo>
                  <a:cubicBezTo>
                    <a:pt x="11004" y="14317"/>
                    <a:pt x="11064" y="14408"/>
                    <a:pt x="11156" y="14408"/>
                  </a:cubicBezTo>
                  <a:cubicBezTo>
                    <a:pt x="11247" y="14408"/>
                    <a:pt x="11338" y="14317"/>
                    <a:pt x="11338" y="14226"/>
                  </a:cubicBezTo>
                  <a:cubicBezTo>
                    <a:pt x="11323" y="14135"/>
                    <a:pt x="11247" y="14089"/>
                    <a:pt x="11171" y="14089"/>
                  </a:cubicBezTo>
                  <a:close/>
                  <a:moveTo>
                    <a:pt x="15745" y="14287"/>
                  </a:moveTo>
                  <a:cubicBezTo>
                    <a:pt x="15745" y="14377"/>
                    <a:pt x="15805" y="14437"/>
                    <a:pt x="15894" y="14468"/>
                  </a:cubicBezTo>
                  <a:lnTo>
                    <a:pt x="15894" y="14468"/>
                  </a:lnTo>
                  <a:cubicBezTo>
                    <a:pt x="15896" y="14458"/>
                    <a:pt x="15897" y="14449"/>
                    <a:pt x="15897" y="14439"/>
                  </a:cubicBezTo>
                  <a:cubicBezTo>
                    <a:pt x="15897" y="14348"/>
                    <a:pt x="15837" y="14287"/>
                    <a:pt x="15745" y="14287"/>
                  </a:cubicBezTo>
                  <a:close/>
                  <a:moveTo>
                    <a:pt x="13342" y="14245"/>
                  </a:moveTo>
                  <a:cubicBezTo>
                    <a:pt x="13313" y="14245"/>
                    <a:pt x="13290" y="14266"/>
                    <a:pt x="13283" y="14317"/>
                  </a:cubicBezTo>
                  <a:cubicBezTo>
                    <a:pt x="13283" y="14408"/>
                    <a:pt x="13344" y="14499"/>
                    <a:pt x="13435" y="14499"/>
                  </a:cubicBezTo>
                  <a:cubicBezTo>
                    <a:pt x="13444" y="14500"/>
                    <a:pt x="13452" y="14501"/>
                    <a:pt x="13460" y="14501"/>
                  </a:cubicBezTo>
                  <a:cubicBezTo>
                    <a:pt x="13635" y="14501"/>
                    <a:pt x="13447" y="14245"/>
                    <a:pt x="13342" y="14245"/>
                  </a:cubicBezTo>
                  <a:close/>
                  <a:moveTo>
                    <a:pt x="15563" y="14439"/>
                  </a:moveTo>
                  <a:cubicBezTo>
                    <a:pt x="15563" y="14530"/>
                    <a:pt x="15624" y="14621"/>
                    <a:pt x="15715" y="14621"/>
                  </a:cubicBezTo>
                  <a:cubicBezTo>
                    <a:pt x="15796" y="14621"/>
                    <a:pt x="15877" y="14549"/>
                    <a:pt x="15894" y="14469"/>
                  </a:cubicBezTo>
                  <a:lnTo>
                    <a:pt x="15894" y="14469"/>
                  </a:lnTo>
                  <a:lnTo>
                    <a:pt x="15897" y="14469"/>
                  </a:lnTo>
                  <a:cubicBezTo>
                    <a:pt x="15896" y="14469"/>
                    <a:pt x="15895" y="14468"/>
                    <a:pt x="15894" y="14468"/>
                  </a:cubicBezTo>
                  <a:lnTo>
                    <a:pt x="15894" y="14468"/>
                  </a:lnTo>
                  <a:cubicBezTo>
                    <a:pt x="15894" y="14468"/>
                    <a:pt x="15894" y="14469"/>
                    <a:pt x="15894" y="14469"/>
                  </a:cubicBezTo>
                  <a:lnTo>
                    <a:pt x="15894" y="14469"/>
                  </a:lnTo>
                  <a:lnTo>
                    <a:pt x="15563" y="14439"/>
                  </a:lnTo>
                  <a:close/>
                  <a:moveTo>
                    <a:pt x="18025" y="14378"/>
                  </a:moveTo>
                  <a:cubicBezTo>
                    <a:pt x="18025" y="14469"/>
                    <a:pt x="18055" y="14530"/>
                    <a:pt x="18147" y="14560"/>
                  </a:cubicBezTo>
                  <a:lnTo>
                    <a:pt x="17843" y="14530"/>
                  </a:lnTo>
                  <a:lnTo>
                    <a:pt x="17843" y="14530"/>
                  </a:lnTo>
                  <a:cubicBezTo>
                    <a:pt x="17843" y="14621"/>
                    <a:pt x="17903" y="14712"/>
                    <a:pt x="17995" y="14712"/>
                  </a:cubicBezTo>
                  <a:cubicBezTo>
                    <a:pt x="18086" y="14712"/>
                    <a:pt x="18177" y="14651"/>
                    <a:pt x="18177" y="14560"/>
                  </a:cubicBezTo>
                  <a:cubicBezTo>
                    <a:pt x="18177" y="14469"/>
                    <a:pt x="18116" y="14378"/>
                    <a:pt x="18025" y="14378"/>
                  </a:cubicBezTo>
                  <a:close/>
                  <a:moveTo>
                    <a:pt x="20305" y="14499"/>
                  </a:moveTo>
                  <a:cubicBezTo>
                    <a:pt x="20305" y="14560"/>
                    <a:pt x="20335" y="14651"/>
                    <a:pt x="20426" y="14651"/>
                  </a:cubicBezTo>
                  <a:lnTo>
                    <a:pt x="20122" y="14651"/>
                  </a:lnTo>
                  <a:cubicBezTo>
                    <a:pt x="20122" y="14743"/>
                    <a:pt x="20183" y="14803"/>
                    <a:pt x="20305" y="14834"/>
                  </a:cubicBezTo>
                  <a:cubicBezTo>
                    <a:pt x="20396" y="14834"/>
                    <a:pt x="20457" y="14743"/>
                    <a:pt x="20457" y="14651"/>
                  </a:cubicBezTo>
                  <a:cubicBezTo>
                    <a:pt x="20457" y="14560"/>
                    <a:pt x="20396" y="14499"/>
                    <a:pt x="20305" y="14499"/>
                  </a:cubicBezTo>
                  <a:close/>
                  <a:moveTo>
                    <a:pt x="3040" y="15351"/>
                  </a:moveTo>
                  <a:lnTo>
                    <a:pt x="2918" y="15563"/>
                  </a:lnTo>
                  <a:cubicBezTo>
                    <a:pt x="2979" y="15563"/>
                    <a:pt x="3040" y="15503"/>
                    <a:pt x="3040" y="15411"/>
                  </a:cubicBezTo>
                  <a:cubicBezTo>
                    <a:pt x="3070" y="15411"/>
                    <a:pt x="3070" y="15381"/>
                    <a:pt x="3040" y="15351"/>
                  </a:cubicBezTo>
                  <a:close/>
                  <a:moveTo>
                    <a:pt x="5036" y="15427"/>
                  </a:moveTo>
                  <a:cubicBezTo>
                    <a:pt x="5006" y="15427"/>
                    <a:pt x="4985" y="15448"/>
                    <a:pt x="4985" y="15503"/>
                  </a:cubicBezTo>
                  <a:cubicBezTo>
                    <a:pt x="4985" y="15594"/>
                    <a:pt x="5046" y="15685"/>
                    <a:pt x="5137" y="15685"/>
                  </a:cubicBezTo>
                  <a:cubicBezTo>
                    <a:pt x="5350" y="15685"/>
                    <a:pt x="5140" y="15427"/>
                    <a:pt x="5036" y="15427"/>
                  </a:cubicBezTo>
                  <a:close/>
                  <a:moveTo>
                    <a:pt x="7417" y="15442"/>
                  </a:moveTo>
                  <a:cubicBezTo>
                    <a:pt x="7390" y="15510"/>
                    <a:pt x="7391" y="15572"/>
                    <a:pt x="7412" y="15624"/>
                  </a:cubicBezTo>
                  <a:lnTo>
                    <a:pt x="7265" y="15624"/>
                  </a:lnTo>
                  <a:cubicBezTo>
                    <a:pt x="7280" y="15715"/>
                    <a:pt x="7356" y="15761"/>
                    <a:pt x="7432" y="15761"/>
                  </a:cubicBezTo>
                  <a:cubicBezTo>
                    <a:pt x="7461" y="15761"/>
                    <a:pt x="7489" y="15754"/>
                    <a:pt x="7515" y="15742"/>
                  </a:cubicBezTo>
                  <a:lnTo>
                    <a:pt x="7515" y="15742"/>
                  </a:lnTo>
                  <a:cubicBezTo>
                    <a:pt x="7556" y="15766"/>
                    <a:pt x="7605" y="15780"/>
                    <a:pt x="7653" y="15780"/>
                  </a:cubicBezTo>
                  <a:cubicBezTo>
                    <a:pt x="7741" y="15780"/>
                    <a:pt x="7829" y="15734"/>
                    <a:pt x="7873" y="15624"/>
                  </a:cubicBezTo>
                  <a:lnTo>
                    <a:pt x="7599" y="15624"/>
                  </a:lnTo>
                  <a:cubicBezTo>
                    <a:pt x="7599" y="15533"/>
                    <a:pt x="7508" y="15442"/>
                    <a:pt x="7417" y="15442"/>
                  </a:cubicBezTo>
                  <a:close/>
                  <a:moveTo>
                    <a:pt x="9727" y="15533"/>
                  </a:moveTo>
                  <a:cubicBezTo>
                    <a:pt x="9691" y="15605"/>
                    <a:pt x="9689" y="15670"/>
                    <a:pt x="9709" y="15724"/>
                  </a:cubicBezTo>
                  <a:lnTo>
                    <a:pt x="9709" y="15724"/>
                  </a:lnTo>
                  <a:lnTo>
                    <a:pt x="9545" y="15715"/>
                  </a:lnTo>
                  <a:lnTo>
                    <a:pt x="9545" y="15715"/>
                  </a:lnTo>
                  <a:cubicBezTo>
                    <a:pt x="9560" y="15822"/>
                    <a:pt x="9636" y="15875"/>
                    <a:pt x="9712" y="15875"/>
                  </a:cubicBezTo>
                  <a:cubicBezTo>
                    <a:pt x="9746" y="15875"/>
                    <a:pt x="9781" y="15864"/>
                    <a:pt x="9810" y="15842"/>
                  </a:cubicBezTo>
                  <a:lnTo>
                    <a:pt x="9810" y="15842"/>
                  </a:lnTo>
                  <a:cubicBezTo>
                    <a:pt x="9851" y="15866"/>
                    <a:pt x="9899" y="15880"/>
                    <a:pt x="9947" y="15880"/>
                  </a:cubicBezTo>
                  <a:cubicBezTo>
                    <a:pt x="10030" y="15880"/>
                    <a:pt x="10111" y="15840"/>
                    <a:pt x="10153" y="15746"/>
                  </a:cubicBezTo>
                  <a:lnTo>
                    <a:pt x="9876" y="15732"/>
                  </a:lnTo>
                  <a:lnTo>
                    <a:pt x="9876" y="15732"/>
                  </a:lnTo>
                  <a:cubicBezTo>
                    <a:pt x="9877" y="15726"/>
                    <a:pt x="9878" y="15721"/>
                    <a:pt x="9879" y="15715"/>
                  </a:cubicBezTo>
                  <a:cubicBezTo>
                    <a:pt x="9879" y="15624"/>
                    <a:pt x="9818" y="15563"/>
                    <a:pt x="9727" y="15533"/>
                  </a:cubicBezTo>
                  <a:close/>
                  <a:moveTo>
                    <a:pt x="11992" y="15700"/>
                  </a:moveTo>
                  <a:cubicBezTo>
                    <a:pt x="11900" y="15700"/>
                    <a:pt x="11809" y="15746"/>
                    <a:pt x="11824" y="15837"/>
                  </a:cubicBezTo>
                  <a:cubicBezTo>
                    <a:pt x="11794" y="15928"/>
                    <a:pt x="11885" y="15989"/>
                    <a:pt x="11976" y="16019"/>
                  </a:cubicBezTo>
                  <a:cubicBezTo>
                    <a:pt x="12068" y="16019"/>
                    <a:pt x="12159" y="15928"/>
                    <a:pt x="12159" y="15837"/>
                  </a:cubicBezTo>
                  <a:cubicBezTo>
                    <a:pt x="12174" y="15746"/>
                    <a:pt x="12083" y="15700"/>
                    <a:pt x="11992" y="15700"/>
                  </a:cubicBezTo>
                  <a:close/>
                  <a:moveTo>
                    <a:pt x="14286" y="15776"/>
                  </a:moveTo>
                  <a:cubicBezTo>
                    <a:pt x="14252" y="15838"/>
                    <a:pt x="14247" y="15896"/>
                    <a:pt x="14262" y="15945"/>
                  </a:cubicBezTo>
                  <a:lnTo>
                    <a:pt x="14262" y="15945"/>
                  </a:lnTo>
                  <a:lnTo>
                    <a:pt x="14104" y="15928"/>
                  </a:lnTo>
                  <a:lnTo>
                    <a:pt x="14104" y="15928"/>
                  </a:lnTo>
                  <a:cubicBezTo>
                    <a:pt x="14097" y="15995"/>
                    <a:pt x="14118" y="16020"/>
                    <a:pt x="14151" y="16020"/>
                  </a:cubicBezTo>
                  <a:cubicBezTo>
                    <a:pt x="14184" y="16020"/>
                    <a:pt x="14228" y="15995"/>
                    <a:pt x="14268" y="15961"/>
                  </a:cubicBezTo>
                  <a:lnTo>
                    <a:pt x="14268" y="15961"/>
                  </a:lnTo>
                  <a:cubicBezTo>
                    <a:pt x="14303" y="16047"/>
                    <a:pt x="14400" y="16103"/>
                    <a:pt x="14495" y="16103"/>
                  </a:cubicBezTo>
                  <a:cubicBezTo>
                    <a:pt x="14569" y="16103"/>
                    <a:pt x="14642" y="16069"/>
                    <a:pt x="14682" y="15989"/>
                  </a:cubicBezTo>
                  <a:lnTo>
                    <a:pt x="14283" y="15947"/>
                  </a:lnTo>
                  <a:lnTo>
                    <a:pt x="14283" y="15947"/>
                  </a:lnTo>
                  <a:cubicBezTo>
                    <a:pt x="14358" y="15875"/>
                    <a:pt x="14404" y="15776"/>
                    <a:pt x="14286" y="15776"/>
                  </a:cubicBezTo>
                  <a:close/>
                  <a:moveTo>
                    <a:pt x="16536" y="15867"/>
                  </a:moveTo>
                  <a:cubicBezTo>
                    <a:pt x="16513" y="15936"/>
                    <a:pt x="16520" y="15998"/>
                    <a:pt x="16547" y="16050"/>
                  </a:cubicBezTo>
                  <a:lnTo>
                    <a:pt x="16384" y="16050"/>
                  </a:lnTo>
                  <a:cubicBezTo>
                    <a:pt x="16353" y="16141"/>
                    <a:pt x="16444" y="16232"/>
                    <a:pt x="16536" y="16232"/>
                  </a:cubicBezTo>
                  <a:cubicBezTo>
                    <a:pt x="16587" y="16232"/>
                    <a:pt x="16629" y="16203"/>
                    <a:pt x="16662" y="16160"/>
                  </a:cubicBezTo>
                  <a:lnTo>
                    <a:pt x="16662" y="16160"/>
                  </a:lnTo>
                  <a:cubicBezTo>
                    <a:pt x="16695" y="16176"/>
                    <a:pt x="16731" y="16185"/>
                    <a:pt x="16767" y="16185"/>
                  </a:cubicBezTo>
                  <a:cubicBezTo>
                    <a:pt x="16843" y="16185"/>
                    <a:pt x="16919" y="16145"/>
                    <a:pt x="16961" y="16050"/>
                  </a:cubicBezTo>
                  <a:lnTo>
                    <a:pt x="16718" y="16050"/>
                  </a:lnTo>
                  <a:cubicBezTo>
                    <a:pt x="16718" y="15958"/>
                    <a:pt x="16657" y="15898"/>
                    <a:pt x="16536" y="15867"/>
                  </a:cubicBezTo>
                  <a:close/>
                  <a:moveTo>
                    <a:pt x="18815" y="15989"/>
                  </a:moveTo>
                  <a:cubicBezTo>
                    <a:pt x="18793" y="16048"/>
                    <a:pt x="18798" y="16103"/>
                    <a:pt x="18819" y="16150"/>
                  </a:cubicBezTo>
                  <a:lnTo>
                    <a:pt x="18819" y="16150"/>
                  </a:lnTo>
                  <a:lnTo>
                    <a:pt x="18663" y="16141"/>
                  </a:lnTo>
                  <a:lnTo>
                    <a:pt x="18663" y="16141"/>
                  </a:lnTo>
                  <a:cubicBezTo>
                    <a:pt x="18656" y="16207"/>
                    <a:pt x="18677" y="16233"/>
                    <a:pt x="18710" y="16233"/>
                  </a:cubicBezTo>
                  <a:cubicBezTo>
                    <a:pt x="18744" y="16233"/>
                    <a:pt x="18791" y="16205"/>
                    <a:pt x="18829" y="16169"/>
                  </a:cubicBezTo>
                  <a:lnTo>
                    <a:pt x="18829" y="16169"/>
                  </a:lnTo>
                  <a:cubicBezTo>
                    <a:pt x="18871" y="16240"/>
                    <a:pt x="18953" y="16286"/>
                    <a:pt x="19034" y="16286"/>
                  </a:cubicBezTo>
                  <a:cubicBezTo>
                    <a:pt x="19102" y="16286"/>
                    <a:pt x="19170" y="16252"/>
                    <a:pt x="19210" y="16171"/>
                  </a:cubicBezTo>
                  <a:lnTo>
                    <a:pt x="18847" y="16151"/>
                  </a:lnTo>
                  <a:lnTo>
                    <a:pt x="18847" y="16151"/>
                  </a:lnTo>
                  <a:cubicBezTo>
                    <a:pt x="18912" y="16080"/>
                    <a:pt x="18942" y="15989"/>
                    <a:pt x="18815" y="15989"/>
                  </a:cubicBezTo>
                  <a:close/>
                  <a:moveTo>
                    <a:pt x="4013" y="16901"/>
                  </a:moveTo>
                  <a:cubicBezTo>
                    <a:pt x="3986" y="16961"/>
                    <a:pt x="3984" y="17016"/>
                    <a:pt x="3999" y="17062"/>
                  </a:cubicBezTo>
                  <a:lnTo>
                    <a:pt x="3999" y="17062"/>
                  </a:lnTo>
                  <a:lnTo>
                    <a:pt x="3830" y="17053"/>
                  </a:lnTo>
                  <a:lnTo>
                    <a:pt x="3830" y="17053"/>
                  </a:lnTo>
                  <a:cubicBezTo>
                    <a:pt x="3830" y="17144"/>
                    <a:pt x="3891" y="17235"/>
                    <a:pt x="3982" y="17235"/>
                  </a:cubicBezTo>
                  <a:cubicBezTo>
                    <a:pt x="4032" y="17235"/>
                    <a:pt x="4082" y="17217"/>
                    <a:pt x="4117" y="17185"/>
                  </a:cubicBezTo>
                  <a:lnTo>
                    <a:pt x="4117" y="17185"/>
                  </a:lnTo>
                  <a:cubicBezTo>
                    <a:pt x="4148" y="17198"/>
                    <a:pt x="4180" y="17205"/>
                    <a:pt x="4213" y="17205"/>
                  </a:cubicBezTo>
                  <a:cubicBezTo>
                    <a:pt x="4289" y="17205"/>
                    <a:pt x="4365" y="17168"/>
                    <a:pt x="4408" y="17083"/>
                  </a:cubicBezTo>
                  <a:lnTo>
                    <a:pt x="4164" y="17070"/>
                  </a:lnTo>
                  <a:lnTo>
                    <a:pt x="4164" y="17070"/>
                  </a:lnTo>
                  <a:cubicBezTo>
                    <a:pt x="4159" y="16984"/>
                    <a:pt x="4100" y="16901"/>
                    <a:pt x="4013" y="16901"/>
                  </a:cubicBezTo>
                  <a:close/>
                  <a:moveTo>
                    <a:pt x="6292" y="16992"/>
                  </a:moveTo>
                  <a:lnTo>
                    <a:pt x="6292" y="16992"/>
                  </a:lnTo>
                  <a:cubicBezTo>
                    <a:pt x="6262" y="17060"/>
                    <a:pt x="6264" y="17123"/>
                    <a:pt x="6286" y="17174"/>
                  </a:cubicBezTo>
                  <a:lnTo>
                    <a:pt x="6110" y="17174"/>
                  </a:lnTo>
                  <a:cubicBezTo>
                    <a:pt x="6110" y="17240"/>
                    <a:pt x="6136" y="17266"/>
                    <a:pt x="6173" y="17266"/>
                  </a:cubicBezTo>
                  <a:cubicBezTo>
                    <a:pt x="6211" y="17266"/>
                    <a:pt x="6259" y="17238"/>
                    <a:pt x="6299" y="17201"/>
                  </a:cubicBezTo>
                  <a:lnTo>
                    <a:pt x="6299" y="17201"/>
                  </a:lnTo>
                  <a:cubicBezTo>
                    <a:pt x="6340" y="17268"/>
                    <a:pt x="6417" y="17310"/>
                    <a:pt x="6494" y="17310"/>
                  </a:cubicBezTo>
                  <a:cubicBezTo>
                    <a:pt x="6569" y="17310"/>
                    <a:pt x="6645" y="17270"/>
                    <a:pt x="6687" y="17174"/>
                  </a:cubicBezTo>
                  <a:lnTo>
                    <a:pt x="6326" y="17174"/>
                  </a:lnTo>
                  <a:cubicBezTo>
                    <a:pt x="6391" y="17100"/>
                    <a:pt x="6416" y="17006"/>
                    <a:pt x="6292" y="16992"/>
                  </a:cubicBezTo>
                  <a:close/>
                  <a:moveTo>
                    <a:pt x="8572" y="17113"/>
                  </a:moveTo>
                  <a:cubicBezTo>
                    <a:pt x="8542" y="17173"/>
                    <a:pt x="8542" y="17228"/>
                    <a:pt x="8559" y="17275"/>
                  </a:cubicBezTo>
                  <a:lnTo>
                    <a:pt x="8559" y="17275"/>
                  </a:lnTo>
                  <a:lnTo>
                    <a:pt x="8390" y="17265"/>
                  </a:lnTo>
                  <a:lnTo>
                    <a:pt x="8390" y="17265"/>
                  </a:lnTo>
                  <a:cubicBezTo>
                    <a:pt x="8390" y="17332"/>
                    <a:pt x="8417" y="17357"/>
                    <a:pt x="8453" y="17357"/>
                  </a:cubicBezTo>
                  <a:cubicBezTo>
                    <a:pt x="8489" y="17357"/>
                    <a:pt x="8533" y="17334"/>
                    <a:pt x="8572" y="17302"/>
                  </a:cubicBezTo>
                  <a:lnTo>
                    <a:pt x="8572" y="17302"/>
                  </a:lnTo>
                  <a:cubicBezTo>
                    <a:pt x="8609" y="17368"/>
                    <a:pt x="8685" y="17411"/>
                    <a:pt x="8761" y="17411"/>
                  </a:cubicBezTo>
                  <a:cubicBezTo>
                    <a:pt x="8829" y="17411"/>
                    <a:pt x="8896" y="17377"/>
                    <a:pt x="8937" y="17296"/>
                  </a:cubicBezTo>
                  <a:lnTo>
                    <a:pt x="8599" y="17277"/>
                  </a:lnTo>
                  <a:lnTo>
                    <a:pt x="8599" y="17277"/>
                  </a:lnTo>
                  <a:cubicBezTo>
                    <a:pt x="8668" y="17206"/>
                    <a:pt x="8700" y="17113"/>
                    <a:pt x="8572" y="17113"/>
                  </a:cubicBezTo>
                  <a:close/>
                  <a:moveTo>
                    <a:pt x="10852" y="17205"/>
                  </a:moveTo>
                  <a:lnTo>
                    <a:pt x="10852" y="17205"/>
                  </a:lnTo>
                  <a:cubicBezTo>
                    <a:pt x="10818" y="17273"/>
                    <a:pt x="10822" y="17336"/>
                    <a:pt x="10848" y="17387"/>
                  </a:cubicBezTo>
                  <a:lnTo>
                    <a:pt x="10669" y="17387"/>
                  </a:lnTo>
                  <a:cubicBezTo>
                    <a:pt x="10669" y="17453"/>
                    <a:pt x="10696" y="17478"/>
                    <a:pt x="10732" y="17478"/>
                  </a:cubicBezTo>
                  <a:cubicBezTo>
                    <a:pt x="10771" y="17478"/>
                    <a:pt x="10821" y="17449"/>
                    <a:pt x="10862" y="17410"/>
                  </a:cubicBezTo>
                  <a:lnTo>
                    <a:pt x="10862" y="17410"/>
                  </a:lnTo>
                  <a:cubicBezTo>
                    <a:pt x="10903" y="17467"/>
                    <a:pt x="10972" y="17502"/>
                    <a:pt x="11041" y="17502"/>
                  </a:cubicBezTo>
                  <a:cubicBezTo>
                    <a:pt x="11108" y="17502"/>
                    <a:pt x="11176" y="17468"/>
                    <a:pt x="11216" y="17387"/>
                  </a:cubicBezTo>
                  <a:lnTo>
                    <a:pt x="10885" y="17387"/>
                  </a:lnTo>
                  <a:cubicBezTo>
                    <a:pt x="10950" y="17313"/>
                    <a:pt x="10975" y="17218"/>
                    <a:pt x="10852" y="17205"/>
                  </a:cubicBezTo>
                  <a:close/>
                  <a:moveTo>
                    <a:pt x="13131" y="17326"/>
                  </a:moveTo>
                  <a:cubicBezTo>
                    <a:pt x="13098" y="17385"/>
                    <a:pt x="13099" y="17442"/>
                    <a:pt x="13121" y="17488"/>
                  </a:cubicBezTo>
                  <a:lnTo>
                    <a:pt x="13121" y="17488"/>
                  </a:lnTo>
                  <a:lnTo>
                    <a:pt x="12949" y="17478"/>
                  </a:lnTo>
                  <a:lnTo>
                    <a:pt x="12949" y="17478"/>
                  </a:lnTo>
                  <a:cubicBezTo>
                    <a:pt x="12949" y="17545"/>
                    <a:pt x="12976" y="17570"/>
                    <a:pt x="13013" y="17570"/>
                  </a:cubicBezTo>
                  <a:cubicBezTo>
                    <a:pt x="13049" y="17570"/>
                    <a:pt x="13095" y="17545"/>
                    <a:pt x="13135" y="17512"/>
                  </a:cubicBezTo>
                  <a:lnTo>
                    <a:pt x="13135" y="17512"/>
                  </a:lnTo>
                  <a:cubicBezTo>
                    <a:pt x="13172" y="17567"/>
                    <a:pt x="13240" y="17603"/>
                    <a:pt x="13308" y="17603"/>
                  </a:cubicBezTo>
                  <a:cubicBezTo>
                    <a:pt x="13368" y="17603"/>
                    <a:pt x="13427" y="17576"/>
                    <a:pt x="13466" y="17509"/>
                  </a:cubicBezTo>
                  <a:lnTo>
                    <a:pt x="13158" y="17491"/>
                  </a:lnTo>
                  <a:lnTo>
                    <a:pt x="13158" y="17491"/>
                  </a:lnTo>
                  <a:cubicBezTo>
                    <a:pt x="13228" y="17419"/>
                    <a:pt x="13259" y="17326"/>
                    <a:pt x="13131" y="17326"/>
                  </a:cubicBezTo>
                  <a:close/>
                  <a:moveTo>
                    <a:pt x="15411" y="17417"/>
                  </a:moveTo>
                  <a:cubicBezTo>
                    <a:pt x="15376" y="17488"/>
                    <a:pt x="15379" y="17551"/>
                    <a:pt x="15404" y="17600"/>
                  </a:cubicBezTo>
                  <a:lnTo>
                    <a:pt x="15229" y="17600"/>
                  </a:lnTo>
                  <a:cubicBezTo>
                    <a:pt x="15229" y="17691"/>
                    <a:pt x="15289" y="17752"/>
                    <a:pt x="15381" y="17752"/>
                  </a:cubicBezTo>
                  <a:cubicBezTo>
                    <a:pt x="15393" y="17756"/>
                    <a:pt x="15405" y="17758"/>
                    <a:pt x="15417" y="17758"/>
                  </a:cubicBezTo>
                  <a:cubicBezTo>
                    <a:pt x="15461" y="17758"/>
                    <a:pt x="15503" y="17732"/>
                    <a:pt x="15530" y="17695"/>
                  </a:cubicBezTo>
                  <a:lnTo>
                    <a:pt x="15530" y="17695"/>
                  </a:lnTo>
                  <a:cubicBezTo>
                    <a:pt x="15545" y="17699"/>
                    <a:pt x="15561" y="17701"/>
                    <a:pt x="15578" y="17701"/>
                  </a:cubicBezTo>
                  <a:cubicBezTo>
                    <a:pt x="15641" y="17701"/>
                    <a:pt x="15705" y="17671"/>
                    <a:pt x="15745" y="17600"/>
                  </a:cubicBezTo>
                  <a:lnTo>
                    <a:pt x="15563" y="17600"/>
                  </a:lnTo>
                  <a:cubicBezTo>
                    <a:pt x="15563" y="17509"/>
                    <a:pt x="15502" y="17417"/>
                    <a:pt x="15411" y="17417"/>
                  </a:cubicBezTo>
                  <a:close/>
                  <a:moveTo>
                    <a:pt x="17571" y="17607"/>
                  </a:moveTo>
                  <a:cubicBezTo>
                    <a:pt x="17540" y="17607"/>
                    <a:pt x="17515" y="17631"/>
                    <a:pt x="17508" y="17691"/>
                  </a:cubicBezTo>
                  <a:cubicBezTo>
                    <a:pt x="17508" y="17782"/>
                    <a:pt x="17569" y="17873"/>
                    <a:pt x="17660" y="17873"/>
                  </a:cubicBezTo>
                  <a:cubicBezTo>
                    <a:pt x="17669" y="17874"/>
                    <a:pt x="17676" y="17875"/>
                    <a:pt x="17684" y="17875"/>
                  </a:cubicBezTo>
                  <a:cubicBezTo>
                    <a:pt x="17858" y="17875"/>
                    <a:pt x="17676" y="17607"/>
                    <a:pt x="17571" y="17607"/>
                  </a:cubicBezTo>
                  <a:close/>
                  <a:moveTo>
                    <a:pt x="19970" y="17630"/>
                  </a:moveTo>
                  <a:lnTo>
                    <a:pt x="19970" y="17630"/>
                  </a:lnTo>
                  <a:cubicBezTo>
                    <a:pt x="19932" y="17698"/>
                    <a:pt x="19936" y="17763"/>
                    <a:pt x="19964" y="17813"/>
                  </a:cubicBezTo>
                  <a:lnTo>
                    <a:pt x="19788" y="17813"/>
                  </a:lnTo>
                  <a:cubicBezTo>
                    <a:pt x="19788" y="17904"/>
                    <a:pt x="19849" y="17965"/>
                    <a:pt x="19940" y="17965"/>
                  </a:cubicBezTo>
                  <a:cubicBezTo>
                    <a:pt x="19952" y="17969"/>
                    <a:pt x="19964" y="17971"/>
                    <a:pt x="19976" y="17971"/>
                  </a:cubicBezTo>
                  <a:cubicBezTo>
                    <a:pt x="20022" y="17971"/>
                    <a:pt x="20065" y="17943"/>
                    <a:pt x="20092" y="17904"/>
                  </a:cubicBezTo>
                  <a:lnTo>
                    <a:pt x="20092" y="17904"/>
                  </a:lnTo>
                  <a:cubicBezTo>
                    <a:pt x="20103" y="17906"/>
                    <a:pt x="20113" y="17907"/>
                    <a:pt x="20124" y="17907"/>
                  </a:cubicBezTo>
                  <a:cubicBezTo>
                    <a:pt x="20180" y="17907"/>
                    <a:pt x="20236" y="17880"/>
                    <a:pt x="20274" y="17813"/>
                  </a:cubicBezTo>
                  <a:lnTo>
                    <a:pt x="20122" y="17813"/>
                  </a:lnTo>
                  <a:cubicBezTo>
                    <a:pt x="20122" y="17721"/>
                    <a:pt x="20062" y="17661"/>
                    <a:pt x="19970" y="17630"/>
                  </a:cubicBezTo>
                  <a:close/>
                  <a:moveTo>
                    <a:pt x="2426" y="18485"/>
                  </a:moveTo>
                  <a:cubicBezTo>
                    <a:pt x="2394" y="18485"/>
                    <a:pt x="2371" y="18509"/>
                    <a:pt x="2371" y="18572"/>
                  </a:cubicBezTo>
                  <a:cubicBezTo>
                    <a:pt x="2341" y="18664"/>
                    <a:pt x="2432" y="18724"/>
                    <a:pt x="2523" y="18724"/>
                  </a:cubicBezTo>
                  <a:cubicBezTo>
                    <a:pt x="2532" y="18725"/>
                    <a:pt x="2540" y="18726"/>
                    <a:pt x="2548" y="18726"/>
                  </a:cubicBezTo>
                  <a:cubicBezTo>
                    <a:pt x="2716" y="18726"/>
                    <a:pt x="2527" y="18485"/>
                    <a:pt x="2426" y="18485"/>
                  </a:cubicBezTo>
                  <a:close/>
                  <a:moveTo>
                    <a:pt x="4705" y="18576"/>
                  </a:moveTo>
                  <a:cubicBezTo>
                    <a:pt x="4674" y="18576"/>
                    <a:pt x="4651" y="18601"/>
                    <a:pt x="4651" y="18664"/>
                  </a:cubicBezTo>
                  <a:cubicBezTo>
                    <a:pt x="4621" y="18755"/>
                    <a:pt x="4712" y="18846"/>
                    <a:pt x="4803" y="18846"/>
                  </a:cubicBezTo>
                  <a:cubicBezTo>
                    <a:pt x="5013" y="18846"/>
                    <a:pt x="4810" y="18576"/>
                    <a:pt x="4705" y="18576"/>
                  </a:cubicBezTo>
                  <a:close/>
                  <a:moveTo>
                    <a:pt x="7083" y="18603"/>
                  </a:moveTo>
                  <a:lnTo>
                    <a:pt x="7083" y="18603"/>
                  </a:lnTo>
                  <a:cubicBezTo>
                    <a:pt x="7068" y="18670"/>
                    <a:pt x="7072" y="18732"/>
                    <a:pt x="7089" y="18785"/>
                  </a:cubicBezTo>
                  <a:lnTo>
                    <a:pt x="6931" y="18785"/>
                  </a:lnTo>
                  <a:cubicBezTo>
                    <a:pt x="6900" y="18876"/>
                    <a:pt x="6991" y="18937"/>
                    <a:pt x="7083" y="18937"/>
                  </a:cubicBezTo>
                  <a:cubicBezTo>
                    <a:pt x="7095" y="18941"/>
                    <a:pt x="7107" y="18943"/>
                    <a:pt x="7119" y="18943"/>
                  </a:cubicBezTo>
                  <a:cubicBezTo>
                    <a:pt x="7140" y="18943"/>
                    <a:pt x="7161" y="18937"/>
                    <a:pt x="7180" y="18927"/>
                  </a:cubicBezTo>
                  <a:lnTo>
                    <a:pt x="7180" y="18927"/>
                  </a:lnTo>
                  <a:cubicBezTo>
                    <a:pt x="7249" y="18991"/>
                    <a:pt x="7342" y="19027"/>
                    <a:pt x="7433" y="19027"/>
                  </a:cubicBezTo>
                  <a:cubicBezTo>
                    <a:pt x="7562" y="19027"/>
                    <a:pt x="7685" y="18954"/>
                    <a:pt x="7721" y="18785"/>
                  </a:cubicBezTo>
                  <a:lnTo>
                    <a:pt x="7265" y="18785"/>
                  </a:lnTo>
                  <a:cubicBezTo>
                    <a:pt x="7265" y="18694"/>
                    <a:pt x="7174" y="18633"/>
                    <a:pt x="7083" y="18603"/>
                  </a:cubicBezTo>
                  <a:close/>
                  <a:moveTo>
                    <a:pt x="9261" y="18801"/>
                  </a:moveTo>
                  <a:cubicBezTo>
                    <a:pt x="9231" y="18801"/>
                    <a:pt x="9210" y="18822"/>
                    <a:pt x="9210" y="18876"/>
                  </a:cubicBezTo>
                  <a:cubicBezTo>
                    <a:pt x="9210" y="18968"/>
                    <a:pt x="9271" y="19059"/>
                    <a:pt x="9362" y="19059"/>
                  </a:cubicBezTo>
                  <a:cubicBezTo>
                    <a:pt x="9575" y="19059"/>
                    <a:pt x="9365" y="18801"/>
                    <a:pt x="9261" y="18801"/>
                  </a:cubicBezTo>
                  <a:close/>
                  <a:moveTo>
                    <a:pt x="11642" y="18816"/>
                  </a:moveTo>
                  <a:cubicBezTo>
                    <a:pt x="11621" y="18885"/>
                    <a:pt x="11622" y="18948"/>
                    <a:pt x="11639" y="19004"/>
                  </a:cubicBezTo>
                  <a:lnTo>
                    <a:pt x="11639" y="19004"/>
                  </a:lnTo>
                  <a:lnTo>
                    <a:pt x="11490" y="18998"/>
                  </a:lnTo>
                  <a:lnTo>
                    <a:pt x="11490" y="18998"/>
                  </a:lnTo>
                  <a:cubicBezTo>
                    <a:pt x="11505" y="19089"/>
                    <a:pt x="11581" y="19135"/>
                    <a:pt x="11657" y="19135"/>
                  </a:cubicBezTo>
                  <a:cubicBezTo>
                    <a:pt x="11676" y="19135"/>
                    <a:pt x="11694" y="19132"/>
                    <a:pt x="11712" y="19127"/>
                  </a:cubicBezTo>
                  <a:lnTo>
                    <a:pt x="11712" y="19127"/>
                  </a:lnTo>
                  <a:cubicBezTo>
                    <a:pt x="11781" y="19198"/>
                    <a:pt x="11881" y="19239"/>
                    <a:pt x="11980" y="19239"/>
                  </a:cubicBezTo>
                  <a:cubicBezTo>
                    <a:pt x="12103" y="19239"/>
                    <a:pt x="12223" y="19176"/>
                    <a:pt x="12280" y="19028"/>
                  </a:cubicBezTo>
                  <a:lnTo>
                    <a:pt x="11822" y="19011"/>
                  </a:lnTo>
                  <a:lnTo>
                    <a:pt x="11822" y="19011"/>
                  </a:lnTo>
                  <a:cubicBezTo>
                    <a:pt x="11823" y="19007"/>
                    <a:pt x="11824" y="19002"/>
                    <a:pt x="11824" y="18998"/>
                  </a:cubicBezTo>
                  <a:cubicBezTo>
                    <a:pt x="11824" y="18907"/>
                    <a:pt x="11733" y="18816"/>
                    <a:pt x="11642" y="18816"/>
                  </a:cubicBezTo>
                  <a:close/>
                  <a:moveTo>
                    <a:pt x="13952" y="18907"/>
                  </a:moveTo>
                  <a:cubicBezTo>
                    <a:pt x="13927" y="18977"/>
                    <a:pt x="13923" y="19040"/>
                    <a:pt x="13933" y="19096"/>
                  </a:cubicBezTo>
                  <a:lnTo>
                    <a:pt x="13933" y="19096"/>
                  </a:lnTo>
                  <a:lnTo>
                    <a:pt x="13770" y="19089"/>
                  </a:lnTo>
                  <a:lnTo>
                    <a:pt x="13770" y="19089"/>
                  </a:lnTo>
                  <a:cubicBezTo>
                    <a:pt x="13785" y="19196"/>
                    <a:pt x="13861" y="19249"/>
                    <a:pt x="13937" y="19249"/>
                  </a:cubicBezTo>
                  <a:cubicBezTo>
                    <a:pt x="13960" y="19249"/>
                    <a:pt x="13983" y="19244"/>
                    <a:pt x="14004" y="19234"/>
                  </a:cubicBezTo>
                  <a:lnTo>
                    <a:pt x="14004" y="19234"/>
                  </a:lnTo>
                  <a:cubicBezTo>
                    <a:pt x="14066" y="19301"/>
                    <a:pt x="14158" y="19338"/>
                    <a:pt x="14251" y="19338"/>
                  </a:cubicBezTo>
                  <a:cubicBezTo>
                    <a:pt x="14375" y="19338"/>
                    <a:pt x="14501" y="19272"/>
                    <a:pt x="14560" y="19120"/>
                  </a:cubicBezTo>
                  <a:lnTo>
                    <a:pt x="14102" y="19102"/>
                  </a:lnTo>
                  <a:lnTo>
                    <a:pt x="14102" y="19102"/>
                  </a:lnTo>
                  <a:cubicBezTo>
                    <a:pt x="14103" y="19098"/>
                    <a:pt x="14103" y="19094"/>
                    <a:pt x="14104" y="19089"/>
                  </a:cubicBezTo>
                  <a:cubicBezTo>
                    <a:pt x="14104" y="18998"/>
                    <a:pt x="14043" y="18907"/>
                    <a:pt x="13952" y="18907"/>
                  </a:cubicBezTo>
                  <a:close/>
                  <a:moveTo>
                    <a:pt x="16217" y="19074"/>
                  </a:moveTo>
                  <a:cubicBezTo>
                    <a:pt x="16125" y="19074"/>
                    <a:pt x="16034" y="19120"/>
                    <a:pt x="16049" y="19211"/>
                  </a:cubicBezTo>
                  <a:cubicBezTo>
                    <a:pt x="16019" y="19302"/>
                    <a:pt x="16110" y="19363"/>
                    <a:pt x="16201" y="19363"/>
                  </a:cubicBezTo>
                  <a:cubicBezTo>
                    <a:pt x="16214" y="19367"/>
                    <a:pt x="16226" y="19369"/>
                    <a:pt x="16238" y="19369"/>
                  </a:cubicBezTo>
                  <a:cubicBezTo>
                    <a:pt x="16315" y="19369"/>
                    <a:pt x="16384" y="19290"/>
                    <a:pt x="16384" y="19211"/>
                  </a:cubicBezTo>
                  <a:cubicBezTo>
                    <a:pt x="16399" y="19120"/>
                    <a:pt x="16308" y="19074"/>
                    <a:pt x="16217" y="19074"/>
                  </a:cubicBezTo>
                  <a:close/>
                  <a:moveTo>
                    <a:pt x="18511" y="19150"/>
                  </a:moveTo>
                  <a:cubicBezTo>
                    <a:pt x="18492" y="19208"/>
                    <a:pt x="18490" y="19262"/>
                    <a:pt x="18500" y="19309"/>
                  </a:cubicBezTo>
                  <a:lnTo>
                    <a:pt x="18500" y="19309"/>
                  </a:lnTo>
                  <a:lnTo>
                    <a:pt x="18329" y="19302"/>
                  </a:lnTo>
                  <a:lnTo>
                    <a:pt x="18329" y="19302"/>
                  </a:lnTo>
                  <a:cubicBezTo>
                    <a:pt x="18322" y="19369"/>
                    <a:pt x="18343" y="19394"/>
                    <a:pt x="18376" y="19394"/>
                  </a:cubicBezTo>
                  <a:cubicBezTo>
                    <a:pt x="18412" y="19394"/>
                    <a:pt x="18462" y="19364"/>
                    <a:pt x="18504" y="19325"/>
                  </a:cubicBezTo>
                  <a:lnTo>
                    <a:pt x="18504" y="19325"/>
                  </a:lnTo>
                  <a:cubicBezTo>
                    <a:pt x="18540" y="19452"/>
                    <a:pt x="18668" y="19531"/>
                    <a:pt x="18794" y="19531"/>
                  </a:cubicBezTo>
                  <a:cubicBezTo>
                    <a:pt x="18904" y="19531"/>
                    <a:pt x="19012" y="19472"/>
                    <a:pt x="19059" y="19332"/>
                  </a:cubicBezTo>
                  <a:lnTo>
                    <a:pt x="18519" y="19310"/>
                  </a:lnTo>
                  <a:lnTo>
                    <a:pt x="18519" y="19310"/>
                  </a:lnTo>
                  <a:cubicBezTo>
                    <a:pt x="18587" y="19239"/>
                    <a:pt x="18623" y="19150"/>
                    <a:pt x="18511" y="19150"/>
                  </a:cubicBezTo>
                  <a:close/>
                  <a:moveTo>
                    <a:pt x="1429" y="19940"/>
                  </a:moveTo>
                  <a:cubicBezTo>
                    <a:pt x="1410" y="19998"/>
                    <a:pt x="1408" y="20051"/>
                    <a:pt x="1419" y="20099"/>
                  </a:cubicBezTo>
                  <a:lnTo>
                    <a:pt x="1419" y="20099"/>
                  </a:lnTo>
                  <a:lnTo>
                    <a:pt x="1247" y="20092"/>
                  </a:lnTo>
                  <a:lnTo>
                    <a:pt x="1247" y="20092"/>
                  </a:lnTo>
                  <a:cubicBezTo>
                    <a:pt x="1262" y="20199"/>
                    <a:pt x="1338" y="20252"/>
                    <a:pt x="1414" y="20252"/>
                  </a:cubicBezTo>
                  <a:cubicBezTo>
                    <a:pt x="1441" y="20252"/>
                    <a:pt x="1468" y="20245"/>
                    <a:pt x="1492" y="20232"/>
                  </a:cubicBezTo>
                  <a:lnTo>
                    <a:pt x="1492" y="20232"/>
                  </a:lnTo>
                  <a:cubicBezTo>
                    <a:pt x="1554" y="20296"/>
                    <a:pt x="1645" y="20335"/>
                    <a:pt x="1735" y="20335"/>
                  </a:cubicBezTo>
                  <a:cubicBezTo>
                    <a:pt x="1849" y="20335"/>
                    <a:pt x="1960" y="20272"/>
                    <a:pt x="2007" y="20123"/>
                  </a:cubicBezTo>
                  <a:lnTo>
                    <a:pt x="1579" y="20106"/>
                  </a:lnTo>
                  <a:lnTo>
                    <a:pt x="1579" y="20106"/>
                  </a:lnTo>
                  <a:cubicBezTo>
                    <a:pt x="1580" y="20101"/>
                    <a:pt x="1580" y="20097"/>
                    <a:pt x="1581" y="20092"/>
                  </a:cubicBezTo>
                  <a:cubicBezTo>
                    <a:pt x="1581" y="20001"/>
                    <a:pt x="1520" y="19940"/>
                    <a:pt x="1429" y="19940"/>
                  </a:cubicBezTo>
                  <a:close/>
                  <a:moveTo>
                    <a:pt x="3709" y="20062"/>
                  </a:moveTo>
                  <a:cubicBezTo>
                    <a:pt x="3689" y="20120"/>
                    <a:pt x="3687" y="20174"/>
                    <a:pt x="3697" y="20221"/>
                  </a:cubicBezTo>
                  <a:lnTo>
                    <a:pt x="3697" y="20221"/>
                  </a:lnTo>
                  <a:lnTo>
                    <a:pt x="3526" y="20214"/>
                  </a:lnTo>
                  <a:lnTo>
                    <a:pt x="3526" y="20214"/>
                  </a:lnTo>
                  <a:cubicBezTo>
                    <a:pt x="3526" y="20280"/>
                    <a:pt x="3551" y="20306"/>
                    <a:pt x="3586" y="20306"/>
                  </a:cubicBezTo>
                  <a:cubicBezTo>
                    <a:pt x="3621" y="20306"/>
                    <a:pt x="3666" y="20280"/>
                    <a:pt x="3704" y="20245"/>
                  </a:cubicBezTo>
                  <a:lnTo>
                    <a:pt x="3704" y="20245"/>
                  </a:lnTo>
                  <a:cubicBezTo>
                    <a:pt x="3743" y="20367"/>
                    <a:pt x="3868" y="20443"/>
                    <a:pt x="3991" y="20443"/>
                  </a:cubicBezTo>
                  <a:cubicBezTo>
                    <a:pt x="4101" y="20443"/>
                    <a:pt x="4209" y="20384"/>
                    <a:pt x="4256" y="20244"/>
                  </a:cubicBezTo>
                  <a:lnTo>
                    <a:pt x="3727" y="20222"/>
                  </a:lnTo>
                  <a:lnTo>
                    <a:pt x="3727" y="20222"/>
                  </a:lnTo>
                  <a:cubicBezTo>
                    <a:pt x="3791" y="20152"/>
                    <a:pt x="3820" y="20062"/>
                    <a:pt x="3709" y="20062"/>
                  </a:cubicBezTo>
                  <a:close/>
                  <a:moveTo>
                    <a:pt x="5988" y="20153"/>
                  </a:moveTo>
                  <a:lnTo>
                    <a:pt x="5988" y="20153"/>
                  </a:lnTo>
                  <a:cubicBezTo>
                    <a:pt x="5969" y="20211"/>
                    <a:pt x="5967" y="20265"/>
                    <a:pt x="5977" y="20312"/>
                  </a:cubicBezTo>
                  <a:lnTo>
                    <a:pt x="5977" y="20312"/>
                  </a:lnTo>
                  <a:lnTo>
                    <a:pt x="5806" y="20305"/>
                  </a:lnTo>
                  <a:lnTo>
                    <a:pt x="5806" y="20305"/>
                  </a:lnTo>
                  <a:cubicBezTo>
                    <a:pt x="5806" y="20375"/>
                    <a:pt x="5836" y="20401"/>
                    <a:pt x="5875" y="20401"/>
                  </a:cubicBezTo>
                  <a:cubicBezTo>
                    <a:pt x="5910" y="20401"/>
                    <a:pt x="5952" y="20381"/>
                    <a:pt x="5989" y="20352"/>
                  </a:cubicBezTo>
                  <a:lnTo>
                    <a:pt x="5989" y="20352"/>
                  </a:lnTo>
                  <a:cubicBezTo>
                    <a:pt x="6033" y="20465"/>
                    <a:pt x="6153" y="20534"/>
                    <a:pt x="6271" y="20534"/>
                  </a:cubicBezTo>
                  <a:cubicBezTo>
                    <a:pt x="6381" y="20534"/>
                    <a:pt x="6489" y="20475"/>
                    <a:pt x="6535" y="20335"/>
                  </a:cubicBezTo>
                  <a:lnTo>
                    <a:pt x="6029" y="20314"/>
                  </a:lnTo>
                  <a:lnTo>
                    <a:pt x="6029" y="20314"/>
                  </a:lnTo>
                  <a:cubicBezTo>
                    <a:pt x="6088" y="20248"/>
                    <a:pt x="6107" y="20166"/>
                    <a:pt x="5988" y="20153"/>
                  </a:cubicBezTo>
                  <a:close/>
                  <a:moveTo>
                    <a:pt x="8238" y="20275"/>
                  </a:moveTo>
                  <a:cubicBezTo>
                    <a:pt x="8218" y="20333"/>
                    <a:pt x="8216" y="20386"/>
                    <a:pt x="8226" y="20433"/>
                  </a:cubicBezTo>
                  <a:lnTo>
                    <a:pt x="8226" y="20433"/>
                  </a:lnTo>
                  <a:lnTo>
                    <a:pt x="8086" y="20427"/>
                  </a:lnTo>
                  <a:lnTo>
                    <a:pt x="8086" y="20427"/>
                  </a:lnTo>
                  <a:cubicBezTo>
                    <a:pt x="8086" y="20518"/>
                    <a:pt x="8146" y="20609"/>
                    <a:pt x="8238" y="20609"/>
                  </a:cubicBezTo>
                  <a:cubicBezTo>
                    <a:pt x="8271" y="20604"/>
                    <a:pt x="8299" y="20593"/>
                    <a:pt x="8322" y="20579"/>
                  </a:cubicBezTo>
                  <a:lnTo>
                    <a:pt x="8322" y="20579"/>
                  </a:lnTo>
                  <a:cubicBezTo>
                    <a:pt x="8377" y="20620"/>
                    <a:pt x="8447" y="20643"/>
                    <a:pt x="8517" y="20643"/>
                  </a:cubicBezTo>
                  <a:cubicBezTo>
                    <a:pt x="8628" y="20643"/>
                    <a:pt x="8738" y="20586"/>
                    <a:pt x="8785" y="20457"/>
                  </a:cubicBezTo>
                  <a:lnTo>
                    <a:pt x="8397" y="20440"/>
                  </a:lnTo>
                  <a:lnTo>
                    <a:pt x="8397" y="20440"/>
                  </a:lnTo>
                  <a:cubicBezTo>
                    <a:pt x="8396" y="20365"/>
                    <a:pt x="8343" y="20290"/>
                    <a:pt x="8238" y="20275"/>
                  </a:cubicBezTo>
                  <a:close/>
                  <a:moveTo>
                    <a:pt x="10548" y="20366"/>
                  </a:moveTo>
                  <a:cubicBezTo>
                    <a:pt x="10526" y="20424"/>
                    <a:pt x="10525" y="20478"/>
                    <a:pt x="10537" y="20525"/>
                  </a:cubicBezTo>
                  <a:lnTo>
                    <a:pt x="10537" y="20525"/>
                  </a:lnTo>
                  <a:lnTo>
                    <a:pt x="10365" y="20518"/>
                  </a:lnTo>
                  <a:lnTo>
                    <a:pt x="10365" y="20518"/>
                  </a:lnTo>
                  <a:cubicBezTo>
                    <a:pt x="10358" y="20584"/>
                    <a:pt x="10381" y="20610"/>
                    <a:pt x="10417" y="20610"/>
                  </a:cubicBezTo>
                  <a:cubicBezTo>
                    <a:pt x="10453" y="20610"/>
                    <a:pt x="10502" y="20583"/>
                    <a:pt x="10544" y="20548"/>
                  </a:cubicBezTo>
                  <a:lnTo>
                    <a:pt x="10544" y="20548"/>
                  </a:lnTo>
                  <a:cubicBezTo>
                    <a:pt x="10584" y="20657"/>
                    <a:pt x="10702" y="20726"/>
                    <a:pt x="10818" y="20726"/>
                  </a:cubicBezTo>
                  <a:cubicBezTo>
                    <a:pt x="10919" y="20726"/>
                    <a:pt x="11019" y="20673"/>
                    <a:pt x="11064" y="20548"/>
                  </a:cubicBezTo>
                  <a:lnTo>
                    <a:pt x="10567" y="20527"/>
                  </a:lnTo>
                  <a:lnTo>
                    <a:pt x="10567" y="20527"/>
                  </a:lnTo>
                  <a:cubicBezTo>
                    <a:pt x="10639" y="20456"/>
                    <a:pt x="10674" y="20366"/>
                    <a:pt x="10548" y="20366"/>
                  </a:cubicBezTo>
                  <a:close/>
                  <a:moveTo>
                    <a:pt x="12827" y="20487"/>
                  </a:moveTo>
                  <a:cubicBezTo>
                    <a:pt x="12807" y="20544"/>
                    <a:pt x="12804" y="20595"/>
                    <a:pt x="12813" y="20639"/>
                  </a:cubicBezTo>
                  <a:lnTo>
                    <a:pt x="12645" y="20639"/>
                  </a:lnTo>
                  <a:cubicBezTo>
                    <a:pt x="12638" y="20706"/>
                    <a:pt x="12661" y="20731"/>
                    <a:pt x="12696" y="20731"/>
                  </a:cubicBezTo>
                  <a:cubicBezTo>
                    <a:pt x="12732" y="20731"/>
                    <a:pt x="12780" y="20705"/>
                    <a:pt x="12822" y="20671"/>
                  </a:cubicBezTo>
                  <a:lnTo>
                    <a:pt x="12822" y="20671"/>
                  </a:lnTo>
                  <a:cubicBezTo>
                    <a:pt x="12858" y="20768"/>
                    <a:pt x="12958" y="20827"/>
                    <a:pt x="13061" y="20827"/>
                  </a:cubicBezTo>
                  <a:cubicBezTo>
                    <a:pt x="13163" y="20827"/>
                    <a:pt x="13266" y="20770"/>
                    <a:pt x="13314" y="20639"/>
                  </a:cubicBezTo>
                  <a:lnTo>
                    <a:pt x="12855" y="20639"/>
                  </a:lnTo>
                  <a:cubicBezTo>
                    <a:pt x="12921" y="20570"/>
                    <a:pt x="12948" y="20487"/>
                    <a:pt x="12827" y="20487"/>
                  </a:cubicBezTo>
                  <a:close/>
                  <a:moveTo>
                    <a:pt x="15092" y="20601"/>
                  </a:moveTo>
                  <a:cubicBezTo>
                    <a:pt x="15018" y="20601"/>
                    <a:pt x="14944" y="20652"/>
                    <a:pt x="14926" y="20753"/>
                  </a:cubicBezTo>
                  <a:lnTo>
                    <a:pt x="14926" y="20753"/>
                  </a:lnTo>
                  <a:cubicBezTo>
                    <a:pt x="14925" y="20746"/>
                    <a:pt x="14925" y="20738"/>
                    <a:pt x="14925" y="20731"/>
                  </a:cubicBezTo>
                  <a:lnTo>
                    <a:pt x="14925" y="20761"/>
                  </a:lnTo>
                  <a:cubicBezTo>
                    <a:pt x="14925" y="20758"/>
                    <a:pt x="14925" y="20756"/>
                    <a:pt x="14926" y="20753"/>
                  </a:cubicBezTo>
                  <a:lnTo>
                    <a:pt x="14926" y="20753"/>
                  </a:lnTo>
                  <a:cubicBezTo>
                    <a:pt x="14935" y="20836"/>
                    <a:pt x="14993" y="20913"/>
                    <a:pt x="15077" y="20913"/>
                  </a:cubicBezTo>
                  <a:cubicBezTo>
                    <a:pt x="15168" y="20913"/>
                    <a:pt x="15259" y="20852"/>
                    <a:pt x="15259" y="20761"/>
                  </a:cubicBezTo>
                  <a:cubicBezTo>
                    <a:pt x="15244" y="20655"/>
                    <a:pt x="15168" y="20601"/>
                    <a:pt x="15092" y="20601"/>
                  </a:cubicBezTo>
                  <a:close/>
                  <a:moveTo>
                    <a:pt x="17387" y="20700"/>
                  </a:moveTo>
                  <a:cubicBezTo>
                    <a:pt x="17365" y="20756"/>
                    <a:pt x="17363" y="20807"/>
                    <a:pt x="17375" y="20852"/>
                  </a:cubicBezTo>
                  <a:lnTo>
                    <a:pt x="17204" y="20852"/>
                  </a:lnTo>
                  <a:cubicBezTo>
                    <a:pt x="17197" y="20919"/>
                    <a:pt x="17220" y="20944"/>
                    <a:pt x="17256" y="20944"/>
                  </a:cubicBezTo>
                  <a:cubicBezTo>
                    <a:pt x="17292" y="20944"/>
                    <a:pt x="17342" y="20917"/>
                    <a:pt x="17385" y="20880"/>
                  </a:cubicBezTo>
                  <a:lnTo>
                    <a:pt x="17385" y="20880"/>
                  </a:lnTo>
                  <a:cubicBezTo>
                    <a:pt x="17424" y="20973"/>
                    <a:pt x="17525" y="21031"/>
                    <a:pt x="17624" y="21031"/>
                  </a:cubicBezTo>
                  <a:cubicBezTo>
                    <a:pt x="17717" y="21031"/>
                    <a:pt x="17808" y="20979"/>
                    <a:pt x="17843" y="20852"/>
                  </a:cubicBezTo>
                  <a:lnTo>
                    <a:pt x="17415" y="20852"/>
                  </a:lnTo>
                  <a:cubicBezTo>
                    <a:pt x="17480" y="20783"/>
                    <a:pt x="17507" y="20700"/>
                    <a:pt x="17387" y="20700"/>
                  </a:cubicBezTo>
                  <a:close/>
                  <a:moveTo>
                    <a:pt x="19666" y="20791"/>
                  </a:moveTo>
                  <a:cubicBezTo>
                    <a:pt x="19643" y="20850"/>
                    <a:pt x="19641" y="20904"/>
                    <a:pt x="19654" y="20951"/>
                  </a:cubicBezTo>
                  <a:lnTo>
                    <a:pt x="19654" y="20951"/>
                  </a:lnTo>
                  <a:lnTo>
                    <a:pt x="19484" y="20943"/>
                  </a:lnTo>
                  <a:lnTo>
                    <a:pt x="19484" y="20943"/>
                  </a:lnTo>
                  <a:cubicBezTo>
                    <a:pt x="19484" y="21035"/>
                    <a:pt x="19545" y="21126"/>
                    <a:pt x="19636" y="21126"/>
                  </a:cubicBezTo>
                  <a:cubicBezTo>
                    <a:pt x="19680" y="21126"/>
                    <a:pt x="19724" y="21112"/>
                    <a:pt x="19757" y="21087"/>
                  </a:cubicBezTo>
                  <a:lnTo>
                    <a:pt x="19757" y="21087"/>
                  </a:lnTo>
                  <a:cubicBezTo>
                    <a:pt x="19800" y="21115"/>
                    <a:pt x="19852" y="21130"/>
                    <a:pt x="19902" y="21130"/>
                  </a:cubicBezTo>
                  <a:cubicBezTo>
                    <a:pt x="19991" y="21130"/>
                    <a:pt x="20078" y="21084"/>
                    <a:pt x="20122" y="20974"/>
                  </a:cubicBezTo>
                  <a:lnTo>
                    <a:pt x="19818" y="20959"/>
                  </a:lnTo>
                  <a:lnTo>
                    <a:pt x="19818" y="20959"/>
                  </a:lnTo>
                  <a:cubicBezTo>
                    <a:pt x="19812" y="20873"/>
                    <a:pt x="19753" y="20791"/>
                    <a:pt x="19666" y="20791"/>
                  </a:cubicBezTo>
                  <a:close/>
                  <a:moveTo>
                    <a:pt x="31" y="21430"/>
                  </a:moveTo>
                  <a:lnTo>
                    <a:pt x="0" y="21460"/>
                  </a:lnTo>
                  <a:lnTo>
                    <a:pt x="92" y="21460"/>
                  </a:lnTo>
                  <a:cubicBezTo>
                    <a:pt x="61" y="21430"/>
                    <a:pt x="31" y="21430"/>
                    <a:pt x="31" y="21430"/>
                  </a:cubicBezTo>
                  <a:close/>
                  <a:moveTo>
                    <a:pt x="2098" y="21703"/>
                  </a:moveTo>
                  <a:lnTo>
                    <a:pt x="2098" y="21734"/>
                  </a:lnTo>
                  <a:cubicBezTo>
                    <a:pt x="2098" y="21728"/>
                    <a:pt x="2098" y="21723"/>
                    <a:pt x="2098" y="21717"/>
                  </a:cubicBezTo>
                  <a:lnTo>
                    <a:pt x="2098" y="21717"/>
                  </a:lnTo>
                  <a:cubicBezTo>
                    <a:pt x="2098" y="21713"/>
                    <a:pt x="2098" y="21708"/>
                    <a:pt x="2098" y="21703"/>
                  </a:cubicBezTo>
                  <a:close/>
                  <a:moveTo>
                    <a:pt x="2280" y="21551"/>
                  </a:moveTo>
                  <a:cubicBezTo>
                    <a:pt x="2193" y="21551"/>
                    <a:pt x="2106" y="21607"/>
                    <a:pt x="2098" y="21717"/>
                  </a:cubicBezTo>
                  <a:lnTo>
                    <a:pt x="2098" y="21717"/>
                  </a:lnTo>
                  <a:cubicBezTo>
                    <a:pt x="2103" y="21769"/>
                    <a:pt x="2131" y="21797"/>
                    <a:pt x="2159" y="21825"/>
                  </a:cubicBezTo>
                  <a:lnTo>
                    <a:pt x="2371" y="21855"/>
                  </a:lnTo>
                  <a:cubicBezTo>
                    <a:pt x="2402" y="21855"/>
                    <a:pt x="2432" y="21794"/>
                    <a:pt x="2462" y="21734"/>
                  </a:cubicBezTo>
                  <a:cubicBezTo>
                    <a:pt x="2462" y="21612"/>
                    <a:pt x="2371" y="21551"/>
                    <a:pt x="2280" y="21551"/>
                  </a:cubicBezTo>
                  <a:close/>
                  <a:moveTo>
                    <a:pt x="4545" y="21665"/>
                  </a:moveTo>
                  <a:cubicBezTo>
                    <a:pt x="4469" y="21665"/>
                    <a:pt x="4393" y="21718"/>
                    <a:pt x="4377" y="21825"/>
                  </a:cubicBezTo>
                  <a:cubicBezTo>
                    <a:pt x="4362" y="21916"/>
                    <a:pt x="4453" y="21962"/>
                    <a:pt x="4545" y="21962"/>
                  </a:cubicBezTo>
                  <a:cubicBezTo>
                    <a:pt x="4636" y="21962"/>
                    <a:pt x="4727" y="21916"/>
                    <a:pt x="4712" y="21825"/>
                  </a:cubicBezTo>
                  <a:cubicBezTo>
                    <a:pt x="4697" y="21718"/>
                    <a:pt x="4621" y="21665"/>
                    <a:pt x="4545" y="21665"/>
                  </a:cubicBezTo>
                  <a:close/>
                  <a:moveTo>
                    <a:pt x="6716" y="21844"/>
                  </a:moveTo>
                  <a:cubicBezTo>
                    <a:pt x="6686" y="21844"/>
                    <a:pt x="6664" y="21864"/>
                    <a:pt x="6657" y="21916"/>
                  </a:cubicBezTo>
                  <a:cubicBezTo>
                    <a:pt x="6657" y="22007"/>
                    <a:pt x="6718" y="22098"/>
                    <a:pt x="6839" y="22098"/>
                  </a:cubicBezTo>
                  <a:cubicBezTo>
                    <a:pt x="6847" y="22099"/>
                    <a:pt x="6855" y="22100"/>
                    <a:pt x="6861" y="22100"/>
                  </a:cubicBezTo>
                  <a:cubicBezTo>
                    <a:pt x="7014" y="22100"/>
                    <a:pt x="6822" y="21844"/>
                    <a:pt x="6716" y="21844"/>
                  </a:cubicBezTo>
                  <a:close/>
                  <a:moveTo>
                    <a:pt x="9119" y="21886"/>
                  </a:moveTo>
                  <a:cubicBezTo>
                    <a:pt x="9105" y="21943"/>
                    <a:pt x="9102" y="21995"/>
                    <a:pt x="9109" y="22043"/>
                  </a:cubicBezTo>
                  <a:lnTo>
                    <a:pt x="9109" y="22043"/>
                  </a:lnTo>
                  <a:lnTo>
                    <a:pt x="8937" y="22038"/>
                  </a:lnTo>
                  <a:lnTo>
                    <a:pt x="8937" y="22038"/>
                  </a:lnTo>
                  <a:cubicBezTo>
                    <a:pt x="8937" y="22104"/>
                    <a:pt x="8964" y="22129"/>
                    <a:pt x="9001" y="22129"/>
                  </a:cubicBezTo>
                  <a:cubicBezTo>
                    <a:pt x="9035" y="22129"/>
                    <a:pt x="9078" y="22108"/>
                    <a:pt x="9116" y="22077"/>
                  </a:cubicBezTo>
                  <a:lnTo>
                    <a:pt x="9116" y="22077"/>
                  </a:lnTo>
                  <a:cubicBezTo>
                    <a:pt x="9158" y="22251"/>
                    <a:pt x="9327" y="22354"/>
                    <a:pt x="9494" y="22354"/>
                  </a:cubicBezTo>
                  <a:cubicBezTo>
                    <a:pt x="9647" y="22354"/>
                    <a:pt x="9799" y="22267"/>
                    <a:pt x="9849" y="22068"/>
                  </a:cubicBezTo>
                  <a:lnTo>
                    <a:pt x="9150" y="22045"/>
                  </a:lnTo>
                  <a:lnTo>
                    <a:pt x="9150" y="22045"/>
                  </a:lnTo>
                  <a:cubicBezTo>
                    <a:pt x="9217" y="21974"/>
                    <a:pt x="9244" y="21886"/>
                    <a:pt x="9119" y="21886"/>
                  </a:cubicBezTo>
                  <a:close/>
                  <a:moveTo>
                    <a:pt x="13663" y="22091"/>
                  </a:moveTo>
                  <a:cubicBezTo>
                    <a:pt x="13572" y="22091"/>
                    <a:pt x="13481" y="22144"/>
                    <a:pt x="13496" y="22250"/>
                  </a:cubicBezTo>
                  <a:cubicBezTo>
                    <a:pt x="13511" y="22342"/>
                    <a:pt x="13587" y="22387"/>
                    <a:pt x="13663" y="22387"/>
                  </a:cubicBezTo>
                  <a:cubicBezTo>
                    <a:pt x="13739" y="22387"/>
                    <a:pt x="13815" y="22342"/>
                    <a:pt x="13830" y="22250"/>
                  </a:cubicBezTo>
                  <a:cubicBezTo>
                    <a:pt x="13846" y="22144"/>
                    <a:pt x="13754" y="22091"/>
                    <a:pt x="13663" y="22091"/>
                  </a:cubicBezTo>
                  <a:close/>
                  <a:moveTo>
                    <a:pt x="11399" y="21977"/>
                  </a:moveTo>
                  <a:cubicBezTo>
                    <a:pt x="11385" y="22034"/>
                    <a:pt x="11382" y="22086"/>
                    <a:pt x="11389" y="22135"/>
                  </a:cubicBezTo>
                  <a:lnTo>
                    <a:pt x="11389" y="22135"/>
                  </a:lnTo>
                  <a:lnTo>
                    <a:pt x="11216" y="22129"/>
                  </a:lnTo>
                  <a:lnTo>
                    <a:pt x="11216" y="22129"/>
                  </a:lnTo>
                  <a:cubicBezTo>
                    <a:pt x="11216" y="22220"/>
                    <a:pt x="11277" y="22311"/>
                    <a:pt x="11399" y="22311"/>
                  </a:cubicBezTo>
                  <a:cubicBezTo>
                    <a:pt x="11421" y="22311"/>
                    <a:pt x="11442" y="22307"/>
                    <a:pt x="11460" y="22300"/>
                  </a:cubicBezTo>
                  <a:lnTo>
                    <a:pt x="11460" y="22300"/>
                  </a:lnTo>
                  <a:cubicBezTo>
                    <a:pt x="11535" y="22393"/>
                    <a:pt x="11655" y="22445"/>
                    <a:pt x="11773" y="22445"/>
                  </a:cubicBezTo>
                  <a:cubicBezTo>
                    <a:pt x="11927" y="22445"/>
                    <a:pt x="12079" y="22358"/>
                    <a:pt x="12128" y="22159"/>
                  </a:cubicBezTo>
                  <a:lnTo>
                    <a:pt x="11550" y="22140"/>
                  </a:lnTo>
                  <a:lnTo>
                    <a:pt x="11550" y="22140"/>
                  </a:lnTo>
                  <a:cubicBezTo>
                    <a:pt x="11542" y="22056"/>
                    <a:pt x="11484" y="21977"/>
                    <a:pt x="11399" y="21977"/>
                  </a:cubicBezTo>
                  <a:close/>
                  <a:moveTo>
                    <a:pt x="15958" y="22159"/>
                  </a:moveTo>
                  <a:lnTo>
                    <a:pt x="15958" y="22159"/>
                  </a:lnTo>
                  <a:cubicBezTo>
                    <a:pt x="15941" y="22228"/>
                    <a:pt x="15940" y="22292"/>
                    <a:pt x="15952" y="22348"/>
                  </a:cubicBezTo>
                  <a:lnTo>
                    <a:pt x="15952" y="22348"/>
                  </a:lnTo>
                  <a:lnTo>
                    <a:pt x="15776" y="22342"/>
                  </a:lnTo>
                  <a:lnTo>
                    <a:pt x="15776" y="22342"/>
                  </a:lnTo>
                  <a:cubicBezTo>
                    <a:pt x="15791" y="22448"/>
                    <a:pt x="15867" y="22501"/>
                    <a:pt x="15943" y="22501"/>
                  </a:cubicBezTo>
                  <a:cubicBezTo>
                    <a:pt x="15968" y="22501"/>
                    <a:pt x="15992" y="22496"/>
                    <a:pt x="16015" y="22484"/>
                  </a:cubicBezTo>
                  <a:lnTo>
                    <a:pt x="16015" y="22484"/>
                  </a:lnTo>
                  <a:cubicBezTo>
                    <a:pt x="16088" y="22580"/>
                    <a:pt x="16207" y="22634"/>
                    <a:pt x="16325" y="22634"/>
                  </a:cubicBezTo>
                  <a:cubicBezTo>
                    <a:pt x="16468" y="22634"/>
                    <a:pt x="16609" y="22554"/>
                    <a:pt x="16657" y="22372"/>
                  </a:cubicBezTo>
                  <a:lnTo>
                    <a:pt x="16108" y="22353"/>
                  </a:lnTo>
                  <a:lnTo>
                    <a:pt x="16108" y="22353"/>
                  </a:lnTo>
                  <a:cubicBezTo>
                    <a:pt x="16109" y="22349"/>
                    <a:pt x="16110" y="22345"/>
                    <a:pt x="16110" y="22342"/>
                  </a:cubicBezTo>
                  <a:cubicBezTo>
                    <a:pt x="16141" y="22250"/>
                    <a:pt x="16049" y="22190"/>
                    <a:pt x="15958" y="22159"/>
                  </a:cubicBezTo>
                  <a:close/>
                  <a:moveTo>
                    <a:pt x="18238" y="22281"/>
                  </a:moveTo>
                  <a:lnTo>
                    <a:pt x="18238" y="22281"/>
                  </a:lnTo>
                  <a:cubicBezTo>
                    <a:pt x="18220" y="22348"/>
                    <a:pt x="18219" y="22409"/>
                    <a:pt x="18231" y="22463"/>
                  </a:cubicBezTo>
                  <a:lnTo>
                    <a:pt x="18055" y="22463"/>
                  </a:lnTo>
                  <a:cubicBezTo>
                    <a:pt x="18055" y="22529"/>
                    <a:pt x="18082" y="22554"/>
                    <a:pt x="18118" y="22554"/>
                  </a:cubicBezTo>
                  <a:cubicBezTo>
                    <a:pt x="18155" y="22554"/>
                    <a:pt x="18201" y="22529"/>
                    <a:pt x="18240" y="22494"/>
                  </a:cubicBezTo>
                  <a:lnTo>
                    <a:pt x="18240" y="22494"/>
                  </a:lnTo>
                  <a:cubicBezTo>
                    <a:pt x="18288" y="22641"/>
                    <a:pt x="18435" y="22727"/>
                    <a:pt x="18580" y="22727"/>
                  </a:cubicBezTo>
                  <a:cubicBezTo>
                    <a:pt x="18719" y="22727"/>
                    <a:pt x="18857" y="22647"/>
                    <a:pt x="18907" y="22463"/>
                  </a:cubicBezTo>
                  <a:lnTo>
                    <a:pt x="18271" y="22463"/>
                  </a:lnTo>
                  <a:cubicBezTo>
                    <a:pt x="18336" y="22389"/>
                    <a:pt x="18361" y="22294"/>
                    <a:pt x="18238" y="22281"/>
                  </a:cubicBezTo>
                  <a:close/>
                  <a:moveTo>
                    <a:pt x="20518" y="22402"/>
                  </a:moveTo>
                  <a:cubicBezTo>
                    <a:pt x="20501" y="22460"/>
                    <a:pt x="20499" y="22513"/>
                    <a:pt x="20508" y="22560"/>
                  </a:cubicBezTo>
                  <a:lnTo>
                    <a:pt x="20508" y="22560"/>
                  </a:lnTo>
                  <a:lnTo>
                    <a:pt x="20335" y="22554"/>
                  </a:lnTo>
                  <a:lnTo>
                    <a:pt x="20335" y="22554"/>
                  </a:lnTo>
                  <a:cubicBezTo>
                    <a:pt x="20335" y="22645"/>
                    <a:pt x="20396" y="22737"/>
                    <a:pt x="20487" y="22737"/>
                  </a:cubicBezTo>
                  <a:cubicBezTo>
                    <a:pt x="20538" y="22737"/>
                    <a:pt x="20568" y="22737"/>
                    <a:pt x="20594" y="22719"/>
                  </a:cubicBezTo>
                  <a:lnTo>
                    <a:pt x="20594" y="22719"/>
                  </a:lnTo>
                  <a:cubicBezTo>
                    <a:pt x="20664" y="22788"/>
                    <a:pt x="20766" y="22827"/>
                    <a:pt x="20866" y="22827"/>
                  </a:cubicBezTo>
                  <a:cubicBezTo>
                    <a:pt x="21003" y="22827"/>
                    <a:pt x="21138" y="22754"/>
                    <a:pt x="21186" y="22585"/>
                  </a:cubicBezTo>
                  <a:lnTo>
                    <a:pt x="20609" y="22564"/>
                  </a:lnTo>
                  <a:lnTo>
                    <a:pt x="20609" y="22564"/>
                  </a:lnTo>
                  <a:lnTo>
                    <a:pt x="20609" y="22433"/>
                  </a:lnTo>
                  <a:cubicBezTo>
                    <a:pt x="20578" y="22402"/>
                    <a:pt x="20548" y="22402"/>
                    <a:pt x="20518" y="22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3979663" y="3108001"/>
              <a:ext cx="484547" cy="365063"/>
            </a:xfrm>
            <a:custGeom>
              <a:rect b="b" l="l" r="r" t="t"/>
              <a:pathLst>
                <a:path extrusionOk="0" h="18219" w="24182">
                  <a:moveTo>
                    <a:pt x="10122" y="1"/>
                  </a:moveTo>
                  <a:cubicBezTo>
                    <a:pt x="6699" y="1"/>
                    <a:pt x="4431" y="4731"/>
                    <a:pt x="2888" y="7902"/>
                  </a:cubicBezTo>
                  <a:cubicBezTo>
                    <a:pt x="1246" y="11307"/>
                    <a:pt x="0" y="14620"/>
                    <a:pt x="4225" y="15349"/>
                  </a:cubicBezTo>
                  <a:lnTo>
                    <a:pt x="19940" y="18115"/>
                  </a:lnTo>
                  <a:cubicBezTo>
                    <a:pt x="20332" y="18185"/>
                    <a:pt x="20687" y="18219"/>
                    <a:pt x="21009" y="18219"/>
                  </a:cubicBezTo>
                  <a:cubicBezTo>
                    <a:pt x="24181" y="18219"/>
                    <a:pt x="24098" y="14974"/>
                    <a:pt x="23739" y="11580"/>
                  </a:cubicBezTo>
                  <a:cubicBezTo>
                    <a:pt x="23314" y="7811"/>
                    <a:pt x="22767" y="2157"/>
                    <a:pt x="18967" y="1489"/>
                  </a:cubicBezTo>
                  <a:lnTo>
                    <a:pt x="14894" y="759"/>
                  </a:lnTo>
                  <a:lnTo>
                    <a:pt x="10791" y="60"/>
                  </a:lnTo>
                  <a:cubicBezTo>
                    <a:pt x="10563" y="20"/>
                    <a:pt x="10340" y="1"/>
                    <a:pt x="10122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3979663" y="3108001"/>
              <a:ext cx="484547" cy="365063"/>
            </a:xfrm>
            <a:custGeom>
              <a:rect b="b" l="l" r="r" t="t"/>
              <a:pathLst>
                <a:path extrusionOk="0" h="18219" w="24182">
                  <a:moveTo>
                    <a:pt x="10122" y="1"/>
                  </a:moveTo>
                  <a:cubicBezTo>
                    <a:pt x="6699" y="1"/>
                    <a:pt x="4431" y="4731"/>
                    <a:pt x="2888" y="7902"/>
                  </a:cubicBezTo>
                  <a:cubicBezTo>
                    <a:pt x="1246" y="11307"/>
                    <a:pt x="0" y="14620"/>
                    <a:pt x="4225" y="15349"/>
                  </a:cubicBezTo>
                  <a:lnTo>
                    <a:pt x="19940" y="18115"/>
                  </a:lnTo>
                  <a:cubicBezTo>
                    <a:pt x="20332" y="18185"/>
                    <a:pt x="20687" y="18219"/>
                    <a:pt x="21009" y="18219"/>
                  </a:cubicBezTo>
                  <a:cubicBezTo>
                    <a:pt x="24181" y="18219"/>
                    <a:pt x="24098" y="14974"/>
                    <a:pt x="23739" y="11580"/>
                  </a:cubicBezTo>
                  <a:cubicBezTo>
                    <a:pt x="23314" y="7811"/>
                    <a:pt x="22767" y="2157"/>
                    <a:pt x="18967" y="1489"/>
                  </a:cubicBezTo>
                  <a:lnTo>
                    <a:pt x="14894" y="759"/>
                  </a:lnTo>
                  <a:lnTo>
                    <a:pt x="10791" y="60"/>
                  </a:lnTo>
                  <a:cubicBezTo>
                    <a:pt x="10563" y="20"/>
                    <a:pt x="10340" y="1"/>
                    <a:pt x="10122" y="1"/>
                  </a:cubicBezTo>
                  <a:close/>
                </a:path>
              </a:pathLst>
            </a:custGeom>
            <a:solidFill>
              <a:srgbClr val="263238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4329114" y="3149641"/>
              <a:ext cx="64120" cy="53320"/>
            </a:xfrm>
            <a:custGeom>
              <a:rect b="b" l="l" r="r" t="t"/>
              <a:pathLst>
                <a:path extrusionOk="0" h="2661" w="3200">
                  <a:moveTo>
                    <a:pt x="1464" y="0"/>
                  </a:moveTo>
                  <a:cubicBezTo>
                    <a:pt x="843" y="0"/>
                    <a:pt x="269" y="459"/>
                    <a:pt x="160" y="1113"/>
                  </a:cubicBezTo>
                  <a:cubicBezTo>
                    <a:pt x="0" y="1981"/>
                    <a:pt x="699" y="2660"/>
                    <a:pt x="1469" y="2660"/>
                  </a:cubicBezTo>
                  <a:cubicBezTo>
                    <a:pt x="1723" y="2660"/>
                    <a:pt x="1986" y="2586"/>
                    <a:pt x="2227" y="2420"/>
                  </a:cubicBezTo>
                  <a:cubicBezTo>
                    <a:pt x="3200" y="1721"/>
                    <a:pt x="2835" y="231"/>
                    <a:pt x="1680" y="19"/>
                  </a:cubicBezTo>
                  <a:cubicBezTo>
                    <a:pt x="1608" y="6"/>
                    <a:pt x="1536" y="0"/>
                    <a:pt x="14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4154919" y="3119183"/>
              <a:ext cx="64120" cy="53320"/>
            </a:xfrm>
            <a:custGeom>
              <a:rect b="b" l="l" r="r" t="t"/>
              <a:pathLst>
                <a:path extrusionOk="0" h="2661" w="3200">
                  <a:moveTo>
                    <a:pt x="1464" y="0"/>
                  </a:moveTo>
                  <a:cubicBezTo>
                    <a:pt x="842" y="0"/>
                    <a:pt x="269" y="456"/>
                    <a:pt x="160" y="1083"/>
                  </a:cubicBezTo>
                  <a:cubicBezTo>
                    <a:pt x="0" y="1975"/>
                    <a:pt x="700" y="2660"/>
                    <a:pt x="1471" y="2660"/>
                  </a:cubicBezTo>
                  <a:cubicBezTo>
                    <a:pt x="1725" y="2660"/>
                    <a:pt x="1986" y="2586"/>
                    <a:pt x="2227" y="2420"/>
                  </a:cubicBezTo>
                  <a:cubicBezTo>
                    <a:pt x="3200" y="1721"/>
                    <a:pt x="2865" y="201"/>
                    <a:pt x="1680" y="19"/>
                  </a:cubicBezTo>
                  <a:cubicBezTo>
                    <a:pt x="1608" y="6"/>
                    <a:pt x="1535" y="0"/>
                    <a:pt x="14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4338572" y="3158237"/>
              <a:ext cx="43101" cy="35907"/>
            </a:xfrm>
            <a:custGeom>
              <a:rect b="b" l="l" r="r" t="t"/>
              <a:pathLst>
                <a:path extrusionOk="0" h="1792" w="2151">
                  <a:moveTo>
                    <a:pt x="987" y="0"/>
                  </a:moveTo>
                  <a:cubicBezTo>
                    <a:pt x="564" y="0"/>
                    <a:pt x="195" y="312"/>
                    <a:pt x="114" y="745"/>
                  </a:cubicBezTo>
                  <a:cubicBezTo>
                    <a:pt x="0" y="1337"/>
                    <a:pt x="466" y="1792"/>
                    <a:pt x="988" y="1792"/>
                  </a:cubicBezTo>
                  <a:cubicBezTo>
                    <a:pt x="1163" y="1792"/>
                    <a:pt x="1344" y="1741"/>
                    <a:pt x="1512" y="1626"/>
                  </a:cubicBezTo>
                  <a:cubicBezTo>
                    <a:pt x="2150" y="1170"/>
                    <a:pt x="1938" y="167"/>
                    <a:pt x="1147" y="15"/>
                  </a:cubicBezTo>
                  <a:cubicBezTo>
                    <a:pt x="1093" y="5"/>
                    <a:pt x="1040" y="0"/>
                    <a:pt x="9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4164357" y="3127779"/>
              <a:ext cx="43121" cy="35927"/>
            </a:xfrm>
            <a:custGeom>
              <a:rect b="b" l="l" r="r" t="t"/>
              <a:pathLst>
                <a:path extrusionOk="0" h="1793" w="2152">
                  <a:moveTo>
                    <a:pt x="988" y="0"/>
                  </a:moveTo>
                  <a:cubicBezTo>
                    <a:pt x="565" y="0"/>
                    <a:pt x="196" y="313"/>
                    <a:pt x="115" y="745"/>
                  </a:cubicBezTo>
                  <a:cubicBezTo>
                    <a:pt x="1" y="1337"/>
                    <a:pt x="467" y="1792"/>
                    <a:pt x="989" y="1792"/>
                  </a:cubicBezTo>
                  <a:cubicBezTo>
                    <a:pt x="1164" y="1792"/>
                    <a:pt x="1345" y="1741"/>
                    <a:pt x="1513" y="1626"/>
                  </a:cubicBezTo>
                  <a:cubicBezTo>
                    <a:pt x="2151" y="1170"/>
                    <a:pt x="1938" y="137"/>
                    <a:pt x="1148" y="15"/>
                  </a:cubicBezTo>
                  <a:cubicBezTo>
                    <a:pt x="1094" y="5"/>
                    <a:pt x="1040" y="0"/>
                    <a:pt x="9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4173956" y="2957894"/>
              <a:ext cx="218068" cy="222196"/>
            </a:xfrm>
            <a:custGeom>
              <a:rect b="b" l="l" r="r" t="t"/>
              <a:pathLst>
                <a:path extrusionOk="0" h="11089" w="10883">
                  <a:moveTo>
                    <a:pt x="6030" y="1"/>
                  </a:moveTo>
                  <a:cubicBezTo>
                    <a:pt x="2116" y="1"/>
                    <a:pt x="91" y="8863"/>
                    <a:pt x="61" y="8980"/>
                  </a:cubicBezTo>
                  <a:cubicBezTo>
                    <a:pt x="0" y="9253"/>
                    <a:pt x="213" y="9527"/>
                    <a:pt x="487" y="9557"/>
                  </a:cubicBezTo>
                  <a:cubicBezTo>
                    <a:pt x="522" y="9565"/>
                    <a:pt x="558" y="9569"/>
                    <a:pt x="593" y="9569"/>
                  </a:cubicBezTo>
                  <a:cubicBezTo>
                    <a:pt x="828" y="9569"/>
                    <a:pt x="1038" y="9400"/>
                    <a:pt x="1064" y="9162"/>
                  </a:cubicBezTo>
                  <a:cubicBezTo>
                    <a:pt x="1429" y="7582"/>
                    <a:pt x="1976" y="6062"/>
                    <a:pt x="2645" y="4603"/>
                  </a:cubicBezTo>
                  <a:cubicBezTo>
                    <a:pt x="3416" y="2918"/>
                    <a:pt x="4616" y="992"/>
                    <a:pt x="6069" y="992"/>
                  </a:cubicBezTo>
                  <a:cubicBezTo>
                    <a:pt x="6163" y="992"/>
                    <a:pt x="6258" y="1000"/>
                    <a:pt x="6353" y="1016"/>
                  </a:cubicBezTo>
                  <a:cubicBezTo>
                    <a:pt x="9241" y="1533"/>
                    <a:pt x="9028" y="9010"/>
                    <a:pt x="8754" y="10500"/>
                  </a:cubicBezTo>
                  <a:cubicBezTo>
                    <a:pt x="8703" y="10876"/>
                    <a:pt x="8989" y="11089"/>
                    <a:pt x="9270" y="11089"/>
                  </a:cubicBezTo>
                  <a:cubicBezTo>
                    <a:pt x="9489" y="11089"/>
                    <a:pt x="9704" y="10961"/>
                    <a:pt x="9757" y="10682"/>
                  </a:cubicBezTo>
                  <a:cubicBezTo>
                    <a:pt x="9757" y="10560"/>
                    <a:pt x="10882" y="803"/>
                    <a:pt x="6505" y="43"/>
                  </a:cubicBezTo>
                  <a:cubicBezTo>
                    <a:pt x="6344" y="14"/>
                    <a:pt x="6186" y="1"/>
                    <a:pt x="603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4183694" y="2235152"/>
              <a:ext cx="406100" cy="598821"/>
            </a:xfrm>
            <a:custGeom>
              <a:rect b="b" l="l" r="r" t="t"/>
              <a:pathLst>
                <a:path extrusionOk="0" h="29885" w="20267">
                  <a:moveTo>
                    <a:pt x="18846" y="1"/>
                  </a:moveTo>
                  <a:cubicBezTo>
                    <a:pt x="18279" y="1"/>
                    <a:pt x="17494" y="236"/>
                    <a:pt x="16597" y="640"/>
                  </a:cubicBezTo>
                  <a:cubicBezTo>
                    <a:pt x="13831" y="1886"/>
                    <a:pt x="1429" y="10458"/>
                    <a:pt x="730" y="14379"/>
                  </a:cubicBezTo>
                  <a:cubicBezTo>
                    <a:pt x="1" y="18269"/>
                    <a:pt x="548" y="25534"/>
                    <a:pt x="761" y="27965"/>
                  </a:cubicBezTo>
                  <a:cubicBezTo>
                    <a:pt x="883" y="29353"/>
                    <a:pt x="3492" y="29884"/>
                    <a:pt x="6024" y="29884"/>
                  </a:cubicBezTo>
                  <a:cubicBezTo>
                    <a:pt x="8537" y="29884"/>
                    <a:pt x="10973" y="29361"/>
                    <a:pt x="10822" y="28634"/>
                  </a:cubicBezTo>
                  <a:cubicBezTo>
                    <a:pt x="10244" y="25868"/>
                    <a:pt x="9332" y="16719"/>
                    <a:pt x="9484" y="16233"/>
                  </a:cubicBezTo>
                  <a:cubicBezTo>
                    <a:pt x="9667" y="15716"/>
                    <a:pt x="17114" y="6020"/>
                    <a:pt x="18603" y="3649"/>
                  </a:cubicBezTo>
                  <a:cubicBezTo>
                    <a:pt x="20267" y="1020"/>
                    <a:pt x="20029" y="1"/>
                    <a:pt x="18846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4168465" y="2784563"/>
              <a:ext cx="263132" cy="269985"/>
            </a:xfrm>
            <a:custGeom>
              <a:rect b="b" l="l" r="r" t="t"/>
              <a:pathLst>
                <a:path extrusionOk="0" h="13474" w="13132">
                  <a:moveTo>
                    <a:pt x="11247" y="0"/>
                  </a:moveTo>
                  <a:lnTo>
                    <a:pt x="1642" y="61"/>
                  </a:lnTo>
                  <a:cubicBezTo>
                    <a:pt x="1460" y="912"/>
                    <a:pt x="31" y="5137"/>
                    <a:pt x="31" y="6627"/>
                  </a:cubicBezTo>
                  <a:cubicBezTo>
                    <a:pt x="31" y="8146"/>
                    <a:pt x="1" y="10487"/>
                    <a:pt x="1308" y="11307"/>
                  </a:cubicBezTo>
                  <a:cubicBezTo>
                    <a:pt x="1675" y="11537"/>
                    <a:pt x="2094" y="11645"/>
                    <a:pt x="2526" y="11645"/>
                  </a:cubicBezTo>
                  <a:cubicBezTo>
                    <a:pt x="2666" y="11645"/>
                    <a:pt x="2808" y="11634"/>
                    <a:pt x="2949" y="11611"/>
                  </a:cubicBezTo>
                  <a:cubicBezTo>
                    <a:pt x="2949" y="11611"/>
                    <a:pt x="3721" y="12858"/>
                    <a:pt x="4590" y="12858"/>
                  </a:cubicBezTo>
                  <a:cubicBezTo>
                    <a:pt x="4600" y="12858"/>
                    <a:pt x="4611" y="12858"/>
                    <a:pt x="4621" y="12858"/>
                  </a:cubicBezTo>
                  <a:cubicBezTo>
                    <a:pt x="5168" y="12797"/>
                    <a:pt x="5685" y="12584"/>
                    <a:pt x="6141" y="12250"/>
                  </a:cubicBezTo>
                  <a:cubicBezTo>
                    <a:pt x="6141" y="12250"/>
                    <a:pt x="6697" y="13473"/>
                    <a:pt x="7543" y="13473"/>
                  </a:cubicBezTo>
                  <a:cubicBezTo>
                    <a:pt x="7582" y="13473"/>
                    <a:pt x="7621" y="13471"/>
                    <a:pt x="7661" y="13466"/>
                  </a:cubicBezTo>
                  <a:cubicBezTo>
                    <a:pt x="8147" y="13344"/>
                    <a:pt x="8603" y="13070"/>
                    <a:pt x="8937" y="12675"/>
                  </a:cubicBezTo>
                  <a:cubicBezTo>
                    <a:pt x="9238" y="13045"/>
                    <a:pt x="9679" y="13257"/>
                    <a:pt x="10127" y="13257"/>
                  </a:cubicBezTo>
                  <a:cubicBezTo>
                    <a:pt x="10268" y="13257"/>
                    <a:pt x="10410" y="13236"/>
                    <a:pt x="10548" y="13192"/>
                  </a:cubicBezTo>
                  <a:cubicBezTo>
                    <a:pt x="11673" y="12827"/>
                    <a:pt x="12676" y="9970"/>
                    <a:pt x="12858" y="8481"/>
                  </a:cubicBezTo>
                  <a:cubicBezTo>
                    <a:pt x="13132" y="6718"/>
                    <a:pt x="11247" y="0"/>
                    <a:pt x="11247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4349012" y="2941603"/>
              <a:ext cx="20478" cy="96140"/>
            </a:xfrm>
            <a:custGeom>
              <a:rect b="b" l="l" r="r" t="t"/>
              <a:pathLst>
                <a:path extrusionOk="0" h="4798" w="1022">
                  <a:moveTo>
                    <a:pt x="984" y="1"/>
                  </a:moveTo>
                  <a:cubicBezTo>
                    <a:pt x="972" y="1"/>
                    <a:pt x="961" y="10"/>
                    <a:pt x="961" y="36"/>
                  </a:cubicBezTo>
                  <a:cubicBezTo>
                    <a:pt x="778" y="1616"/>
                    <a:pt x="262" y="3167"/>
                    <a:pt x="18" y="4747"/>
                  </a:cubicBezTo>
                  <a:cubicBezTo>
                    <a:pt x="1" y="4783"/>
                    <a:pt x="25" y="4797"/>
                    <a:pt x="47" y="4797"/>
                  </a:cubicBezTo>
                  <a:cubicBezTo>
                    <a:pt x="64" y="4797"/>
                    <a:pt x="79" y="4790"/>
                    <a:pt x="79" y="4778"/>
                  </a:cubicBezTo>
                  <a:cubicBezTo>
                    <a:pt x="687" y="3258"/>
                    <a:pt x="809" y="1647"/>
                    <a:pt x="1021" y="36"/>
                  </a:cubicBezTo>
                  <a:cubicBezTo>
                    <a:pt x="1021" y="18"/>
                    <a:pt x="1001" y="1"/>
                    <a:pt x="9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4291501" y="2935151"/>
              <a:ext cx="8556" cy="94677"/>
            </a:xfrm>
            <a:custGeom>
              <a:rect b="b" l="l" r="r" t="t"/>
              <a:pathLst>
                <a:path extrusionOk="0" h="4725" w="427">
                  <a:moveTo>
                    <a:pt x="396" y="1"/>
                  </a:moveTo>
                  <a:cubicBezTo>
                    <a:pt x="381" y="1"/>
                    <a:pt x="366" y="8"/>
                    <a:pt x="366" y="23"/>
                  </a:cubicBezTo>
                  <a:cubicBezTo>
                    <a:pt x="335" y="814"/>
                    <a:pt x="274" y="1604"/>
                    <a:pt x="214" y="2394"/>
                  </a:cubicBezTo>
                  <a:cubicBezTo>
                    <a:pt x="153" y="2759"/>
                    <a:pt x="122" y="3185"/>
                    <a:pt x="92" y="3580"/>
                  </a:cubicBezTo>
                  <a:cubicBezTo>
                    <a:pt x="1" y="3944"/>
                    <a:pt x="1" y="4309"/>
                    <a:pt x="1" y="4674"/>
                  </a:cubicBezTo>
                  <a:cubicBezTo>
                    <a:pt x="19" y="4710"/>
                    <a:pt x="47" y="4724"/>
                    <a:pt x="73" y="4724"/>
                  </a:cubicBezTo>
                  <a:cubicBezTo>
                    <a:pt x="92" y="4724"/>
                    <a:pt x="110" y="4717"/>
                    <a:pt x="122" y="4704"/>
                  </a:cubicBezTo>
                  <a:cubicBezTo>
                    <a:pt x="214" y="4340"/>
                    <a:pt x="274" y="3975"/>
                    <a:pt x="274" y="3580"/>
                  </a:cubicBezTo>
                  <a:cubicBezTo>
                    <a:pt x="305" y="3215"/>
                    <a:pt x="335" y="2789"/>
                    <a:pt x="366" y="2394"/>
                  </a:cubicBezTo>
                  <a:cubicBezTo>
                    <a:pt x="396" y="1604"/>
                    <a:pt x="426" y="814"/>
                    <a:pt x="426" y="23"/>
                  </a:cubicBezTo>
                  <a:cubicBezTo>
                    <a:pt x="426" y="8"/>
                    <a:pt x="411" y="1"/>
                    <a:pt x="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4225114" y="2930882"/>
              <a:ext cx="7334" cy="85760"/>
            </a:xfrm>
            <a:custGeom>
              <a:rect b="b" l="l" r="r" t="t"/>
              <a:pathLst>
                <a:path extrusionOk="0" h="4280" w="366">
                  <a:moveTo>
                    <a:pt x="335" y="1"/>
                  </a:moveTo>
                  <a:cubicBezTo>
                    <a:pt x="320" y="1"/>
                    <a:pt x="305" y="8"/>
                    <a:pt x="305" y="24"/>
                  </a:cubicBezTo>
                  <a:cubicBezTo>
                    <a:pt x="274" y="753"/>
                    <a:pt x="183" y="1483"/>
                    <a:pt x="122" y="2212"/>
                  </a:cubicBezTo>
                  <a:cubicBezTo>
                    <a:pt x="122" y="2577"/>
                    <a:pt x="92" y="2942"/>
                    <a:pt x="62" y="3306"/>
                  </a:cubicBezTo>
                  <a:cubicBezTo>
                    <a:pt x="1" y="3610"/>
                    <a:pt x="31" y="3945"/>
                    <a:pt x="92" y="4279"/>
                  </a:cubicBezTo>
                  <a:lnTo>
                    <a:pt x="122" y="4279"/>
                  </a:lnTo>
                  <a:cubicBezTo>
                    <a:pt x="213" y="3945"/>
                    <a:pt x="244" y="3610"/>
                    <a:pt x="213" y="3276"/>
                  </a:cubicBezTo>
                  <a:cubicBezTo>
                    <a:pt x="213" y="2881"/>
                    <a:pt x="244" y="2547"/>
                    <a:pt x="274" y="2182"/>
                  </a:cubicBezTo>
                  <a:cubicBezTo>
                    <a:pt x="305" y="1483"/>
                    <a:pt x="305" y="753"/>
                    <a:pt x="365" y="24"/>
                  </a:cubicBezTo>
                  <a:cubicBezTo>
                    <a:pt x="365" y="8"/>
                    <a:pt x="350" y="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4316489" y="2518995"/>
              <a:ext cx="57267" cy="43882"/>
            </a:xfrm>
            <a:custGeom>
              <a:rect b="b" l="l" r="r" t="t"/>
              <a:pathLst>
                <a:path extrusionOk="0" h="2190" w="2858">
                  <a:moveTo>
                    <a:pt x="0" y="1"/>
                  </a:moveTo>
                  <a:cubicBezTo>
                    <a:pt x="0" y="1"/>
                    <a:pt x="0" y="31"/>
                    <a:pt x="0" y="31"/>
                  </a:cubicBezTo>
                  <a:cubicBezTo>
                    <a:pt x="517" y="335"/>
                    <a:pt x="1003" y="700"/>
                    <a:pt x="1459" y="1095"/>
                  </a:cubicBezTo>
                  <a:cubicBezTo>
                    <a:pt x="1702" y="1277"/>
                    <a:pt x="1945" y="1460"/>
                    <a:pt x="2158" y="1642"/>
                  </a:cubicBezTo>
                  <a:cubicBezTo>
                    <a:pt x="2280" y="1764"/>
                    <a:pt x="2371" y="1855"/>
                    <a:pt x="2493" y="1946"/>
                  </a:cubicBezTo>
                  <a:cubicBezTo>
                    <a:pt x="2584" y="2037"/>
                    <a:pt x="2705" y="2129"/>
                    <a:pt x="2796" y="2189"/>
                  </a:cubicBezTo>
                  <a:cubicBezTo>
                    <a:pt x="2827" y="2189"/>
                    <a:pt x="2857" y="2159"/>
                    <a:pt x="2857" y="2129"/>
                  </a:cubicBezTo>
                  <a:cubicBezTo>
                    <a:pt x="2796" y="2007"/>
                    <a:pt x="2736" y="1885"/>
                    <a:pt x="2644" y="1794"/>
                  </a:cubicBezTo>
                  <a:cubicBezTo>
                    <a:pt x="2553" y="1673"/>
                    <a:pt x="2432" y="1551"/>
                    <a:pt x="2310" y="1460"/>
                  </a:cubicBezTo>
                  <a:cubicBezTo>
                    <a:pt x="2097" y="1217"/>
                    <a:pt x="1885" y="1034"/>
                    <a:pt x="1641" y="852"/>
                  </a:cubicBezTo>
                  <a:cubicBezTo>
                    <a:pt x="1125" y="487"/>
                    <a:pt x="578" y="21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4245212" y="2232948"/>
              <a:ext cx="358190" cy="306153"/>
            </a:xfrm>
            <a:custGeom>
              <a:rect b="b" l="l" r="r" t="t"/>
              <a:pathLst>
                <a:path extrusionOk="0" h="15279" w="17876">
                  <a:moveTo>
                    <a:pt x="15940" y="1"/>
                  </a:moveTo>
                  <a:cubicBezTo>
                    <a:pt x="15320" y="1"/>
                    <a:pt x="14459" y="217"/>
                    <a:pt x="13344" y="689"/>
                  </a:cubicBezTo>
                  <a:cubicBezTo>
                    <a:pt x="8755" y="2665"/>
                    <a:pt x="1" y="9869"/>
                    <a:pt x="1" y="9869"/>
                  </a:cubicBezTo>
                  <a:lnTo>
                    <a:pt x="7265" y="15279"/>
                  </a:lnTo>
                  <a:cubicBezTo>
                    <a:pt x="7265" y="15279"/>
                    <a:pt x="12098" y="8683"/>
                    <a:pt x="15047" y="5096"/>
                  </a:cubicBezTo>
                  <a:cubicBezTo>
                    <a:pt x="17464" y="2104"/>
                    <a:pt x="17876" y="1"/>
                    <a:pt x="1594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4245212" y="2232948"/>
              <a:ext cx="358190" cy="306153"/>
            </a:xfrm>
            <a:custGeom>
              <a:rect b="b" l="l" r="r" t="t"/>
              <a:pathLst>
                <a:path extrusionOk="0" h="15279" w="17876">
                  <a:moveTo>
                    <a:pt x="15940" y="1"/>
                  </a:moveTo>
                  <a:cubicBezTo>
                    <a:pt x="15320" y="1"/>
                    <a:pt x="14459" y="217"/>
                    <a:pt x="13344" y="689"/>
                  </a:cubicBezTo>
                  <a:cubicBezTo>
                    <a:pt x="8755" y="2665"/>
                    <a:pt x="1" y="9869"/>
                    <a:pt x="1" y="9869"/>
                  </a:cubicBezTo>
                  <a:lnTo>
                    <a:pt x="7265" y="15279"/>
                  </a:lnTo>
                  <a:cubicBezTo>
                    <a:pt x="7265" y="15279"/>
                    <a:pt x="12098" y="8683"/>
                    <a:pt x="15047" y="5096"/>
                  </a:cubicBezTo>
                  <a:cubicBezTo>
                    <a:pt x="17464" y="2104"/>
                    <a:pt x="17876" y="1"/>
                    <a:pt x="15940" y="1"/>
                  </a:cubicBezTo>
                  <a:close/>
                </a:path>
              </a:pathLst>
            </a:custGeom>
            <a:solidFill>
              <a:srgbClr val="263238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4279318" y="2412411"/>
              <a:ext cx="127939" cy="93214"/>
            </a:xfrm>
            <a:custGeom>
              <a:rect b="b" l="l" r="r" t="t"/>
              <a:pathLst>
                <a:path extrusionOk="0" h="4652" w="6385">
                  <a:moveTo>
                    <a:pt x="62" y="1"/>
                  </a:moveTo>
                  <a:cubicBezTo>
                    <a:pt x="31" y="1"/>
                    <a:pt x="1" y="31"/>
                    <a:pt x="31" y="31"/>
                  </a:cubicBezTo>
                  <a:cubicBezTo>
                    <a:pt x="2068" y="1672"/>
                    <a:pt x="4196" y="3223"/>
                    <a:pt x="6384" y="4651"/>
                  </a:cubicBezTo>
                  <a:cubicBezTo>
                    <a:pt x="4348" y="3010"/>
                    <a:pt x="2250" y="1460"/>
                    <a:pt x="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4582640" y="2129811"/>
              <a:ext cx="93816" cy="176090"/>
            </a:xfrm>
            <a:custGeom>
              <a:rect b="b" l="l" r="r" t="t"/>
              <a:pathLst>
                <a:path extrusionOk="0" h="8788" w="4682">
                  <a:moveTo>
                    <a:pt x="609" y="0"/>
                  </a:moveTo>
                  <a:cubicBezTo>
                    <a:pt x="609" y="0"/>
                    <a:pt x="487" y="851"/>
                    <a:pt x="335" y="1915"/>
                  </a:cubicBezTo>
                  <a:cubicBezTo>
                    <a:pt x="335" y="1945"/>
                    <a:pt x="335" y="2006"/>
                    <a:pt x="305" y="2037"/>
                  </a:cubicBezTo>
                  <a:cubicBezTo>
                    <a:pt x="305" y="2097"/>
                    <a:pt x="305" y="2158"/>
                    <a:pt x="305" y="2219"/>
                  </a:cubicBezTo>
                  <a:cubicBezTo>
                    <a:pt x="275" y="2371"/>
                    <a:pt x="244" y="2553"/>
                    <a:pt x="214" y="2705"/>
                  </a:cubicBezTo>
                  <a:cubicBezTo>
                    <a:pt x="214" y="2857"/>
                    <a:pt x="183" y="2948"/>
                    <a:pt x="183" y="3070"/>
                  </a:cubicBezTo>
                  <a:cubicBezTo>
                    <a:pt x="153" y="3222"/>
                    <a:pt x="153" y="3313"/>
                    <a:pt x="123" y="3465"/>
                  </a:cubicBezTo>
                  <a:cubicBezTo>
                    <a:pt x="31" y="4377"/>
                    <a:pt x="1" y="5289"/>
                    <a:pt x="31" y="6201"/>
                  </a:cubicBezTo>
                  <a:cubicBezTo>
                    <a:pt x="91" y="6558"/>
                    <a:pt x="1758" y="8787"/>
                    <a:pt x="3371" y="8787"/>
                  </a:cubicBezTo>
                  <a:cubicBezTo>
                    <a:pt x="3403" y="8787"/>
                    <a:pt x="3434" y="8786"/>
                    <a:pt x="3466" y="8784"/>
                  </a:cubicBezTo>
                  <a:cubicBezTo>
                    <a:pt x="4013" y="8784"/>
                    <a:pt x="3983" y="5836"/>
                    <a:pt x="3983" y="5836"/>
                  </a:cubicBezTo>
                  <a:lnTo>
                    <a:pt x="4044" y="5623"/>
                  </a:lnTo>
                  <a:lnTo>
                    <a:pt x="4682" y="2584"/>
                  </a:lnTo>
                  <a:lnTo>
                    <a:pt x="1126" y="30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4589353" y="2129811"/>
              <a:ext cx="87103" cy="112691"/>
            </a:xfrm>
            <a:custGeom>
              <a:rect b="b" l="l" r="r" t="t"/>
              <a:pathLst>
                <a:path extrusionOk="0" h="5624" w="4347">
                  <a:moveTo>
                    <a:pt x="274" y="0"/>
                  </a:moveTo>
                  <a:cubicBezTo>
                    <a:pt x="274" y="0"/>
                    <a:pt x="152" y="882"/>
                    <a:pt x="0" y="1915"/>
                  </a:cubicBezTo>
                  <a:cubicBezTo>
                    <a:pt x="639" y="3648"/>
                    <a:pt x="1976" y="4985"/>
                    <a:pt x="3709" y="5623"/>
                  </a:cubicBezTo>
                  <a:lnTo>
                    <a:pt x="4347" y="2584"/>
                  </a:lnTo>
                  <a:lnTo>
                    <a:pt x="791" y="30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4565588" y="1961088"/>
              <a:ext cx="205845" cy="257141"/>
            </a:xfrm>
            <a:custGeom>
              <a:rect b="b" l="l" r="r" t="t"/>
              <a:pathLst>
                <a:path extrusionOk="0" h="12833" w="10273">
                  <a:moveTo>
                    <a:pt x="5115" y="0"/>
                  </a:moveTo>
                  <a:cubicBezTo>
                    <a:pt x="5092" y="0"/>
                    <a:pt x="5069" y="0"/>
                    <a:pt x="5047" y="1"/>
                  </a:cubicBezTo>
                  <a:cubicBezTo>
                    <a:pt x="2585" y="1"/>
                    <a:pt x="1" y="1611"/>
                    <a:pt x="305" y="7052"/>
                  </a:cubicBezTo>
                  <a:cubicBezTo>
                    <a:pt x="609" y="12493"/>
                    <a:pt x="4226" y="12797"/>
                    <a:pt x="5320" y="12827"/>
                  </a:cubicBezTo>
                  <a:cubicBezTo>
                    <a:pt x="5376" y="12830"/>
                    <a:pt x="5437" y="12832"/>
                    <a:pt x="5503" y="12832"/>
                  </a:cubicBezTo>
                  <a:cubicBezTo>
                    <a:pt x="6787" y="12832"/>
                    <a:pt x="9770" y="12168"/>
                    <a:pt x="10001" y="6992"/>
                  </a:cubicBezTo>
                  <a:cubicBezTo>
                    <a:pt x="10272" y="1602"/>
                    <a:pt x="7530" y="0"/>
                    <a:pt x="5115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4725775" y="2061580"/>
              <a:ext cx="21340" cy="12203"/>
            </a:xfrm>
            <a:custGeom>
              <a:rect b="b" l="l" r="r" t="t"/>
              <a:pathLst>
                <a:path extrusionOk="0" h="609" w="1065">
                  <a:moveTo>
                    <a:pt x="368" y="1"/>
                  </a:moveTo>
                  <a:cubicBezTo>
                    <a:pt x="251" y="1"/>
                    <a:pt x="143" y="41"/>
                    <a:pt x="62" y="122"/>
                  </a:cubicBezTo>
                  <a:cubicBezTo>
                    <a:pt x="1" y="183"/>
                    <a:pt x="1" y="274"/>
                    <a:pt x="62" y="335"/>
                  </a:cubicBezTo>
                  <a:cubicBezTo>
                    <a:pt x="153" y="426"/>
                    <a:pt x="275" y="487"/>
                    <a:pt x="396" y="518"/>
                  </a:cubicBezTo>
                  <a:cubicBezTo>
                    <a:pt x="518" y="548"/>
                    <a:pt x="670" y="578"/>
                    <a:pt x="791" y="609"/>
                  </a:cubicBezTo>
                  <a:cubicBezTo>
                    <a:pt x="943" y="609"/>
                    <a:pt x="1065" y="426"/>
                    <a:pt x="974" y="305"/>
                  </a:cubicBezTo>
                  <a:cubicBezTo>
                    <a:pt x="852" y="153"/>
                    <a:pt x="700" y="62"/>
                    <a:pt x="548" y="31"/>
                  </a:cubicBezTo>
                  <a:cubicBezTo>
                    <a:pt x="487" y="11"/>
                    <a:pt x="427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4664277" y="2059596"/>
              <a:ext cx="21941" cy="11762"/>
            </a:xfrm>
            <a:custGeom>
              <a:rect b="b" l="l" r="r" t="t"/>
              <a:pathLst>
                <a:path extrusionOk="0" h="587" w="1095">
                  <a:moveTo>
                    <a:pt x="641" y="1"/>
                  </a:moveTo>
                  <a:cubicBezTo>
                    <a:pt x="610" y="1"/>
                    <a:pt x="578" y="3"/>
                    <a:pt x="547" y="9"/>
                  </a:cubicBezTo>
                  <a:cubicBezTo>
                    <a:pt x="395" y="39"/>
                    <a:pt x="213" y="130"/>
                    <a:pt x="91" y="252"/>
                  </a:cubicBezTo>
                  <a:cubicBezTo>
                    <a:pt x="0" y="373"/>
                    <a:pt x="91" y="586"/>
                    <a:pt x="274" y="586"/>
                  </a:cubicBezTo>
                  <a:cubicBezTo>
                    <a:pt x="395" y="556"/>
                    <a:pt x="517" y="556"/>
                    <a:pt x="638" y="525"/>
                  </a:cubicBezTo>
                  <a:cubicBezTo>
                    <a:pt x="790" y="525"/>
                    <a:pt x="912" y="465"/>
                    <a:pt x="1033" y="404"/>
                  </a:cubicBezTo>
                  <a:cubicBezTo>
                    <a:pt x="1094" y="313"/>
                    <a:pt x="1094" y="221"/>
                    <a:pt x="1033" y="161"/>
                  </a:cubicBezTo>
                  <a:cubicBezTo>
                    <a:pt x="933" y="60"/>
                    <a:pt x="790" y="1"/>
                    <a:pt x="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4674617" y="2099352"/>
              <a:ext cx="9778" cy="18895"/>
            </a:xfrm>
            <a:custGeom>
              <a:rect b="b" l="l" r="r" t="t"/>
              <a:pathLst>
                <a:path extrusionOk="0" h="943" w="488">
                  <a:moveTo>
                    <a:pt x="426" y="0"/>
                  </a:moveTo>
                  <a:cubicBezTo>
                    <a:pt x="426" y="0"/>
                    <a:pt x="396" y="0"/>
                    <a:pt x="396" y="31"/>
                  </a:cubicBezTo>
                  <a:cubicBezTo>
                    <a:pt x="396" y="426"/>
                    <a:pt x="335" y="821"/>
                    <a:pt x="1" y="943"/>
                  </a:cubicBezTo>
                  <a:cubicBezTo>
                    <a:pt x="396" y="912"/>
                    <a:pt x="487" y="365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4663315" y="2091377"/>
              <a:ext cx="22662" cy="23865"/>
            </a:xfrm>
            <a:custGeom>
              <a:rect b="b" l="l" r="r" t="t"/>
              <a:pathLst>
                <a:path extrusionOk="0" h="1191" w="1131">
                  <a:moveTo>
                    <a:pt x="612" y="1"/>
                  </a:moveTo>
                  <a:cubicBezTo>
                    <a:pt x="45" y="1"/>
                    <a:pt x="1" y="1159"/>
                    <a:pt x="534" y="1189"/>
                  </a:cubicBezTo>
                  <a:cubicBezTo>
                    <a:pt x="548" y="1190"/>
                    <a:pt x="561" y="1191"/>
                    <a:pt x="574" y="1191"/>
                  </a:cubicBezTo>
                  <a:cubicBezTo>
                    <a:pt x="1084" y="1191"/>
                    <a:pt x="1130" y="62"/>
                    <a:pt x="656" y="3"/>
                  </a:cubicBezTo>
                  <a:cubicBezTo>
                    <a:pt x="641" y="2"/>
                    <a:pt x="627" y="1"/>
                    <a:pt x="6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4657564" y="2090816"/>
              <a:ext cx="15749" cy="11061"/>
            </a:xfrm>
            <a:custGeom>
              <a:rect b="b" l="l" r="r" t="t"/>
              <a:pathLst>
                <a:path extrusionOk="0" h="552" w="786">
                  <a:moveTo>
                    <a:pt x="1" y="1"/>
                  </a:moveTo>
                  <a:cubicBezTo>
                    <a:pt x="1" y="244"/>
                    <a:pt x="61" y="487"/>
                    <a:pt x="305" y="548"/>
                  </a:cubicBezTo>
                  <a:cubicBezTo>
                    <a:pt x="322" y="550"/>
                    <a:pt x="340" y="551"/>
                    <a:pt x="356" y="551"/>
                  </a:cubicBezTo>
                  <a:cubicBezTo>
                    <a:pt x="565" y="551"/>
                    <a:pt x="676" y="378"/>
                    <a:pt x="761" y="153"/>
                  </a:cubicBezTo>
                  <a:cubicBezTo>
                    <a:pt x="785" y="128"/>
                    <a:pt x="750" y="84"/>
                    <a:pt x="720" y="84"/>
                  </a:cubicBezTo>
                  <a:cubicBezTo>
                    <a:pt x="712" y="84"/>
                    <a:pt x="706" y="86"/>
                    <a:pt x="700" y="92"/>
                  </a:cubicBezTo>
                  <a:cubicBezTo>
                    <a:pt x="609" y="153"/>
                    <a:pt x="487" y="274"/>
                    <a:pt x="365" y="274"/>
                  </a:cubicBezTo>
                  <a:cubicBezTo>
                    <a:pt x="244" y="274"/>
                    <a:pt x="122" y="153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4723952" y="2099954"/>
              <a:ext cx="8556" cy="20118"/>
            </a:xfrm>
            <a:custGeom>
              <a:rect b="b" l="l" r="r" t="t"/>
              <a:pathLst>
                <a:path extrusionOk="0" h="1004" w="427">
                  <a:moveTo>
                    <a:pt x="92" y="1"/>
                  </a:moveTo>
                  <a:lnTo>
                    <a:pt x="92" y="1"/>
                  </a:lnTo>
                  <a:cubicBezTo>
                    <a:pt x="1" y="365"/>
                    <a:pt x="31" y="943"/>
                    <a:pt x="426" y="1004"/>
                  </a:cubicBezTo>
                  <a:cubicBezTo>
                    <a:pt x="122" y="852"/>
                    <a:pt x="92" y="426"/>
                    <a:pt x="122" y="62"/>
                  </a:cubicBezTo>
                  <a:cubicBezTo>
                    <a:pt x="122" y="3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4721527" y="2093261"/>
              <a:ext cx="23764" cy="23764"/>
            </a:xfrm>
            <a:custGeom>
              <a:rect b="b" l="l" r="r" t="t"/>
              <a:pathLst>
                <a:path extrusionOk="0" h="1186" w="1186">
                  <a:moveTo>
                    <a:pt x="578" y="0"/>
                  </a:moveTo>
                  <a:cubicBezTo>
                    <a:pt x="61" y="0"/>
                    <a:pt x="0" y="1186"/>
                    <a:pt x="578" y="1186"/>
                  </a:cubicBezTo>
                  <a:cubicBezTo>
                    <a:pt x="1155" y="1186"/>
                    <a:pt x="1186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4736756" y="2093862"/>
              <a:ext cx="14026" cy="10440"/>
            </a:xfrm>
            <a:custGeom>
              <a:rect b="b" l="l" r="r" t="t"/>
              <a:pathLst>
                <a:path extrusionOk="0" h="521" w="700">
                  <a:moveTo>
                    <a:pt x="669" y="1"/>
                  </a:moveTo>
                  <a:cubicBezTo>
                    <a:pt x="578" y="122"/>
                    <a:pt x="456" y="244"/>
                    <a:pt x="365" y="244"/>
                  </a:cubicBezTo>
                  <a:cubicBezTo>
                    <a:pt x="243" y="244"/>
                    <a:pt x="152" y="122"/>
                    <a:pt x="61" y="31"/>
                  </a:cubicBezTo>
                  <a:cubicBezTo>
                    <a:pt x="31" y="31"/>
                    <a:pt x="0" y="92"/>
                    <a:pt x="0" y="122"/>
                  </a:cubicBezTo>
                  <a:cubicBezTo>
                    <a:pt x="57" y="321"/>
                    <a:pt x="167" y="520"/>
                    <a:pt x="355" y="520"/>
                  </a:cubicBezTo>
                  <a:cubicBezTo>
                    <a:pt x="368" y="520"/>
                    <a:pt x="382" y="519"/>
                    <a:pt x="395" y="517"/>
                  </a:cubicBezTo>
                  <a:cubicBezTo>
                    <a:pt x="608" y="457"/>
                    <a:pt x="699" y="244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4680709" y="2159047"/>
              <a:ext cx="14647" cy="7795"/>
            </a:xfrm>
            <a:custGeom>
              <a:rect b="b" l="l" r="r" t="t"/>
              <a:pathLst>
                <a:path extrusionOk="0" h="389" w="731">
                  <a:moveTo>
                    <a:pt x="1" y="0"/>
                  </a:moveTo>
                  <a:cubicBezTo>
                    <a:pt x="1" y="182"/>
                    <a:pt x="92" y="304"/>
                    <a:pt x="244" y="365"/>
                  </a:cubicBezTo>
                  <a:cubicBezTo>
                    <a:pt x="291" y="381"/>
                    <a:pt x="338" y="388"/>
                    <a:pt x="384" y="388"/>
                  </a:cubicBezTo>
                  <a:cubicBezTo>
                    <a:pt x="516" y="388"/>
                    <a:pt x="640" y="326"/>
                    <a:pt x="730" y="213"/>
                  </a:cubicBezTo>
                  <a:lnTo>
                    <a:pt x="730" y="213"/>
                  </a:lnTo>
                  <a:cubicBezTo>
                    <a:pt x="644" y="234"/>
                    <a:pt x="558" y="256"/>
                    <a:pt x="462" y="256"/>
                  </a:cubicBezTo>
                  <a:cubicBezTo>
                    <a:pt x="421" y="256"/>
                    <a:pt x="380" y="252"/>
                    <a:pt x="335" y="243"/>
                  </a:cubicBezTo>
                  <a:cubicBezTo>
                    <a:pt x="213" y="213"/>
                    <a:pt x="122" y="91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4688023" y="2061280"/>
              <a:ext cx="38512" cy="90069"/>
            </a:xfrm>
            <a:custGeom>
              <a:rect b="b" l="l" r="r" t="t"/>
              <a:pathLst>
                <a:path extrusionOk="0" h="4495" w="1922">
                  <a:moveTo>
                    <a:pt x="1323" y="1"/>
                  </a:moveTo>
                  <a:cubicBezTo>
                    <a:pt x="1300" y="1"/>
                    <a:pt x="1277" y="16"/>
                    <a:pt x="1277" y="46"/>
                  </a:cubicBezTo>
                  <a:cubicBezTo>
                    <a:pt x="1338" y="1201"/>
                    <a:pt x="1611" y="2326"/>
                    <a:pt x="1672" y="3511"/>
                  </a:cubicBezTo>
                  <a:cubicBezTo>
                    <a:pt x="1490" y="3420"/>
                    <a:pt x="1277" y="3359"/>
                    <a:pt x="1095" y="3329"/>
                  </a:cubicBezTo>
                  <a:cubicBezTo>
                    <a:pt x="1034" y="3329"/>
                    <a:pt x="1155" y="4210"/>
                    <a:pt x="1155" y="4302"/>
                  </a:cubicBezTo>
                  <a:cubicBezTo>
                    <a:pt x="760" y="4302"/>
                    <a:pt x="365" y="4150"/>
                    <a:pt x="31" y="3906"/>
                  </a:cubicBezTo>
                  <a:cubicBezTo>
                    <a:pt x="31" y="3906"/>
                    <a:pt x="0" y="3906"/>
                    <a:pt x="0" y="3937"/>
                  </a:cubicBezTo>
                  <a:cubicBezTo>
                    <a:pt x="243" y="4287"/>
                    <a:pt x="629" y="4494"/>
                    <a:pt x="1031" y="4494"/>
                  </a:cubicBezTo>
                  <a:cubicBezTo>
                    <a:pt x="1083" y="4494"/>
                    <a:pt x="1134" y="4491"/>
                    <a:pt x="1186" y="4484"/>
                  </a:cubicBezTo>
                  <a:cubicBezTo>
                    <a:pt x="1277" y="4454"/>
                    <a:pt x="1338" y="4454"/>
                    <a:pt x="1338" y="4423"/>
                  </a:cubicBezTo>
                  <a:cubicBezTo>
                    <a:pt x="1338" y="4150"/>
                    <a:pt x="1338" y="3876"/>
                    <a:pt x="1307" y="3602"/>
                  </a:cubicBezTo>
                  <a:lnTo>
                    <a:pt x="1307" y="3602"/>
                  </a:lnTo>
                  <a:cubicBezTo>
                    <a:pt x="1379" y="3650"/>
                    <a:pt x="1731" y="3791"/>
                    <a:pt x="1865" y="3791"/>
                  </a:cubicBezTo>
                  <a:cubicBezTo>
                    <a:pt x="1902" y="3791"/>
                    <a:pt x="1922" y="3781"/>
                    <a:pt x="1915" y="3754"/>
                  </a:cubicBezTo>
                  <a:cubicBezTo>
                    <a:pt x="1855" y="2508"/>
                    <a:pt x="1672" y="1262"/>
                    <a:pt x="1368" y="46"/>
                  </a:cubicBezTo>
                  <a:cubicBezTo>
                    <a:pt x="1368" y="16"/>
                    <a:pt x="1345" y="1"/>
                    <a:pt x="13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4546110" y="1947161"/>
              <a:ext cx="224761" cy="157675"/>
            </a:xfrm>
            <a:custGeom>
              <a:rect b="b" l="l" r="r" t="t"/>
              <a:pathLst>
                <a:path extrusionOk="0" h="7869" w="11217">
                  <a:moveTo>
                    <a:pt x="6462" y="0"/>
                  </a:moveTo>
                  <a:cubicBezTo>
                    <a:pt x="6174" y="0"/>
                    <a:pt x="5883" y="29"/>
                    <a:pt x="5593" y="88"/>
                  </a:cubicBezTo>
                  <a:cubicBezTo>
                    <a:pt x="4164" y="361"/>
                    <a:pt x="3040" y="1638"/>
                    <a:pt x="3040" y="1638"/>
                  </a:cubicBezTo>
                  <a:cubicBezTo>
                    <a:pt x="3040" y="1638"/>
                    <a:pt x="1520" y="1911"/>
                    <a:pt x="943" y="3158"/>
                  </a:cubicBezTo>
                  <a:cubicBezTo>
                    <a:pt x="0" y="5285"/>
                    <a:pt x="1429" y="7869"/>
                    <a:pt x="1429" y="7869"/>
                  </a:cubicBezTo>
                  <a:cubicBezTo>
                    <a:pt x="2158" y="7687"/>
                    <a:pt x="2736" y="7109"/>
                    <a:pt x="2949" y="6349"/>
                  </a:cubicBezTo>
                  <a:cubicBezTo>
                    <a:pt x="7599" y="5984"/>
                    <a:pt x="8967" y="3036"/>
                    <a:pt x="8967" y="3036"/>
                  </a:cubicBezTo>
                  <a:cubicBezTo>
                    <a:pt x="10000" y="5407"/>
                    <a:pt x="10791" y="5772"/>
                    <a:pt x="10943" y="6136"/>
                  </a:cubicBezTo>
                  <a:cubicBezTo>
                    <a:pt x="10943" y="6136"/>
                    <a:pt x="11216" y="4039"/>
                    <a:pt x="10426" y="2458"/>
                  </a:cubicBezTo>
                  <a:cubicBezTo>
                    <a:pt x="9676" y="932"/>
                    <a:pt x="8111" y="0"/>
                    <a:pt x="64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4607628" y="2004331"/>
              <a:ext cx="119383" cy="68849"/>
            </a:xfrm>
            <a:custGeom>
              <a:rect b="b" l="l" r="r" t="t"/>
              <a:pathLst>
                <a:path extrusionOk="0" h="3436" w="5958">
                  <a:moveTo>
                    <a:pt x="5958" y="1"/>
                  </a:moveTo>
                  <a:lnTo>
                    <a:pt x="5958" y="1"/>
                  </a:lnTo>
                  <a:cubicBezTo>
                    <a:pt x="5745" y="578"/>
                    <a:pt x="5441" y="1095"/>
                    <a:pt x="5016" y="1551"/>
                  </a:cubicBezTo>
                  <a:cubicBezTo>
                    <a:pt x="4590" y="1976"/>
                    <a:pt x="4104" y="2341"/>
                    <a:pt x="3557" y="2615"/>
                  </a:cubicBezTo>
                  <a:cubicBezTo>
                    <a:pt x="3009" y="2888"/>
                    <a:pt x="2432" y="3071"/>
                    <a:pt x="1824" y="3192"/>
                  </a:cubicBezTo>
                  <a:cubicBezTo>
                    <a:pt x="1520" y="3253"/>
                    <a:pt x="1246" y="3314"/>
                    <a:pt x="912" y="3314"/>
                  </a:cubicBezTo>
                  <a:cubicBezTo>
                    <a:pt x="608" y="3344"/>
                    <a:pt x="304" y="3375"/>
                    <a:pt x="0" y="3375"/>
                  </a:cubicBezTo>
                  <a:cubicBezTo>
                    <a:pt x="304" y="3435"/>
                    <a:pt x="608" y="3435"/>
                    <a:pt x="942" y="3435"/>
                  </a:cubicBezTo>
                  <a:cubicBezTo>
                    <a:pt x="1246" y="3405"/>
                    <a:pt x="1550" y="3375"/>
                    <a:pt x="1854" y="3344"/>
                  </a:cubicBezTo>
                  <a:cubicBezTo>
                    <a:pt x="2158" y="3283"/>
                    <a:pt x="2462" y="3223"/>
                    <a:pt x="2766" y="3131"/>
                  </a:cubicBezTo>
                  <a:cubicBezTo>
                    <a:pt x="2918" y="3071"/>
                    <a:pt x="3070" y="3040"/>
                    <a:pt x="3222" y="2979"/>
                  </a:cubicBezTo>
                  <a:lnTo>
                    <a:pt x="3648" y="2797"/>
                  </a:lnTo>
                  <a:cubicBezTo>
                    <a:pt x="4195" y="2523"/>
                    <a:pt x="4712" y="2128"/>
                    <a:pt x="5137" y="1642"/>
                  </a:cubicBezTo>
                  <a:cubicBezTo>
                    <a:pt x="5532" y="1186"/>
                    <a:pt x="5806" y="609"/>
                    <a:pt x="59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4536352" y="2080276"/>
              <a:ext cx="54242" cy="70552"/>
            </a:xfrm>
            <a:custGeom>
              <a:rect b="b" l="l" r="r" t="t"/>
              <a:pathLst>
                <a:path extrusionOk="0" h="3521" w="2707">
                  <a:moveTo>
                    <a:pt x="1028" y="0"/>
                  </a:moveTo>
                  <a:cubicBezTo>
                    <a:pt x="958" y="0"/>
                    <a:pt x="889" y="13"/>
                    <a:pt x="822" y="40"/>
                  </a:cubicBezTo>
                  <a:cubicBezTo>
                    <a:pt x="1" y="344"/>
                    <a:pt x="578" y="2898"/>
                    <a:pt x="1430" y="3384"/>
                  </a:cubicBezTo>
                  <a:cubicBezTo>
                    <a:pt x="1573" y="3476"/>
                    <a:pt x="1738" y="3520"/>
                    <a:pt x="1902" y="3520"/>
                  </a:cubicBezTo>
                  <a:cubicBezTo>
                    <a:pt x="2224" y="3520"/>
                    <a:pt x="2545" y="3352"/>
                    <a:pt x="2706" y="3050"/>
                  </a:cubicBezTo>
                  <a:lnTo>
                    <a:pt x="2615" y="1560"/>
                  </a:lnTo>
                  <a:cubicBezTo>
                    <a:pt x="2615" y="1560"/>
                    <a:pt x="1797" y="0"/>
                    <a:pt x="1028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4556450" y="2095685"/>
              <a:ext cx="26830" cy="45405"/>
            </a:xfrm>
            <a:custGeom>
              <a:rect b="b" l="l" r="r" t="t"/>
              <a:pathLst>
                <a:path extrusionOk="0" h="2266" w="1339">
                  <a:moveTo>
                    <a:pt x="1" y="1"/>
                  </a:moveTo>
                  <a:lnTo>
                    <a:pt x="1" y="31"/>
                  </a:lnTo>
                  <a:cubicBezTo>
                    <a:pt x="548" y="396"/>
                    <a:pt x="913" y="974"/>
                    <a:pt x="1004" y="1612"/>
                  </a:cubicBezTo>
                  <a:cubicBezTo>
                    <a:pt x="922" y="1428"/>
                    <a:pt x="744" y="1312"/>
                    <a:pt x="553" y="1312"/>
                  </a:cubicBezTo>
                  <a:cubicBezTo>
                    <a:pt x="460" y="1312"/>
                    <a:pt x="364" y="1340"/>
                    <a:pt x="275" y="1399"/>
                  </a:cubicBezTo>
                  <a:cubicBezTo>
                    <a:pt x="244" y="1399"/>
                    <a:pt x="275" y="1430"/>
                    <a:pt x="275" y="1430"/>
                  </a:cubicBezTo>
                  <a:cubicBezTo>
                    <a:pt x="317" y="1419"/>
                    <a:pt x="359" y="1414"/>
                    <a:pt x="401" y="1414"/>
                  </a:cubicBezTo>
                  <a:cubicBezTo>
                    <a:pt x="598" y="1414"/>
                    <a:pt x="777" y="1527"/>
                    <a:pt x="852" y="1703"/>
                  </a:cubicBezTo>
                  <a:cubicBezTo>
                    <a:pt x="974" y="1855"/>
                    <a:pt x="1034" y="2037"/>
                    <a:pt x="1095" y="2220"/>
                  </a:cubicBezTo>
                  <a:cubicBezTo>
                    <a:pt x="1110" y="2250"/>
                    <a:pt x="1141" y="2265"/>
                    <a:pt x="1167" y="2265"/>
                  </a:cubicBezTo>
                  <a:cubicBezTo>
                    <a:pt x="1194" y="2265"/>
                    <a:pt x="1217" y="2250"/>
                    <a:pt x="1217" y="2220"/>
                  </a:cubicBezTo>
                  <a:cubicBezTo>
                    <a:pt x="1338" y="1399"/>
                    <a:pt x="852" y="18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45"/>
          <p:cNvGrpSpPr/>
          <p:nvPr/>
        </p:nvGrpSpPr>
        <p:grpSpPr>
          <a:xfrm>
            <a:off x="4842509" y="2473883"/>
            <a:ext cx="3615578" cy="1816465"/>
            <a:chOff x="4842550" y="2398250"/>
            <a:chExt cx="3462866" cy="1739743"/>
          </a:xfrm>
        </p:grpSpPr>
        <p:sp>
          <p:nvSpPr>
            <p:cNvPr id="1042" name="Google Shape;1042;p45"/>
            <p:cNvSpPr/>
            <p:nvPr/>
          </p:nvSpPr>
          <p:spPr>
            <a:xfrm>
              <a:off x="5155712" y="3113529"/>
              <a:ext cx="170382" cy="227776"/>
            </a:xfrm>
            <a:custGeom>
              <a:rect b="b" l="l" r="r" t="t"/>
              <a:pathLst>
                <a:path extrusionOk="0" h="15077" w="11278">
                  <a:moveTo>
                    <a:pt x="11278" y="1"/>
                  </a:moveTo>
                  <a:lnTo>
                    <a:pt x="11278" y="1"/>
                  </a:lnTo>
                  <a:cubicBezTo>
                    <a:pt x="11186" y="487"/>
                    <a:pt x="10031" y="5746"/>
                    <a:pt x="6293" y="8177"/>
                  </a:cubicBezTo>
                  <a:cubicBezTo>
                    <a:pt x="3435" y="10062"/>
                    <a:pt x="639" y="11612"/>
                    <a:pt x="1" y="15077"/>
                  </a:cubicBezTo>
                  <a:cubicBezTo>
                    <a:pt x="1" y="15077"/>
                    <a:pt x="5502" y="13740"/>
                    <a:pt x="8025" y="10062"/>
                  </a:cubicBezTo>
                  <a:cubicBezTo>
                    <a:pt x="10426" y="6536"/>
                    <a:pt x="11217" y="518"/>
                    <a:pt x="11278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5201636" y="3197431"/>
              <a:ext cx="31076" cy="50655"/>
            </a:xfrm>
            <a:custGeom>
              <a:rect b="b" l="l" r="r" t="t"/>
              <a:pathLst>
                <a:path extrusionOk="0" h="3353" w="2057">
                  <a:moveTo>
                    <a:pt x="2048" y="1"/>
                  </a:moveTo>
                  <a:cubicBezTo>
                    <a:pt x="2047" y="1"/>
                    <a:pt x="2043" y="3"/>
                    <a:pt x="2037" y="9"/>
                  </a:cubicBezTo>
                  <a:cubicBezTo>
                    <a:pt x="1064" y="891"/>
                    <a:pt x="365" y="2076"/>
                    <a:pt x="0" y="3353"/>
                  </a:cubicBezTo>
                  <a:cubicBezTo>
                    <a:pt x="395" y="2076"/>
                    <a:pt x="1095" y="951"/>
                    <a:pt x="2037" y="40"/>
                  </a:cubicBezTo>
                  <a:cubicBezTo>
                    <a:pt x="2037" y="40"/>
                    <a:pt x="2056" y="1"/>
                    <a:pt x="2048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5143777" y="3113076"/>
              <a:ext cx="182317" cy="228229"/>
            </a:xfrm>
            <a:custGeom>
              <a:rect b="b" l="l" r="r" t="t"/>
              <a:pathLst>
                <a:path extrusionOk="0" h="15107" w="12068">
                  <a:moveTo>
                    <a:pt x="12068" y="0"/>
                  </a:moveTo>
                  <a:cubicBezTo>
                    <a:pt x="12068" y="0"/>
                    <a:pt x="9423" y="3739"/>
                    <a:pt x="6657" y="4712"/>
                  </a:cubicBezTo>
                  <a:cubicBezTo>
                    <a:pt x="3891" y="5654"/>
                    <a:pt x="0" y="8967"/>
                    <a:pt x="791" y="15107"/>
                  </a:cubicBezTo>
                  <a:cubicBezTo>
                    <a:pt x="791" y="15107"/>
                    <a:pt x="6292" y="13770"/>
                    <a:pt x="8815" y="10092"/>
                  </a:cubicBezTo>
                  <a:cubicBezTo>
                    <a:pt x="11216" y="6566"/>
                    <a:pt x="12007" y="548"/>
                    <a:pt x="12068" y="31"/>
                  </a:cubicBezTo>
                  <a:cubicBezTo>
                    <a:pt x="12068" y="0"/>
                    <a:pt x="12068" y="0"/>
                    <a:pt x="12068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5278771" y="3156236"/>
              <a:ext cx="18839" cy="32617"/>
            </a:xfrm>
            <a:custGeom>
              <a:rect b="b" l="l" r="r" t="t"/>
              <a:pathLst>
                <a:path extrusionOk="0" h="2159" w="1247">
                  <a:moveTo>
                    <a:pt x="1217" y="1"/>
                  </a:moveTo>
                  <a:cubicBezTo>
                    <a:pt x="852" y="760"/>
                    <a:pt x="457" y="1460"/>
                    <a:pt x="1" y="2159"/>
                  </a:cubicBezTo>
                  <a:cubicBezTo>
                    <a:pt x="487" y="1460"/>
                    <a:pt x="913" y="760"/>
                    <a:pt x="1247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4842550" y="3823869"/>
              <a:ext cx="3462866" cy="5529"/>
            </a:xfrm>
            <a:custGeom>
              <a:rect b="b" l="l" r="r" t="t"/>
              <a:pathLst>
                <a:path extrusionOk="0" h="366" w="229215">
                  <a:moveTo>
                    <a:pt x="114623" y="1"/>
                  </a:moveTo>
                  <a:lnTo>
                    <a:pt x="57297" y="62"/>
                  </a:lnTo>
                  <a:lnTo>
                    <a:pt x="28634" y="92"/>
                  </a:lnTo>
                  <a:lnTo>
                    <a:pt x="1" y="183"/>
                  </a:lnTo>
                  <a:lnTo>
                    <a:pt x="28634" y="274"/>
                  </a:lnTo>
                  <a:lnTo>
                    <a:pt x="57297" y="305"/>
                  </a:lnTo>
                  <a:lnTo>
                    <a:pt x="114623" y="365"/>
                  </a:lnTo>
                  <a:lnTo>
                    <a:pt x="171919" y="305"/>
                  </a:lnTo>
                  <a:lnTo>
                    <a:pt x="200582" y="274"/>
                  </a:lnTo>
                  <a:lnTo>
                    <a:pt x="229215" y="183"/>
                  </a:lnTo>
                  <a:lnTo>
                    <a:pt x="200582" y="92"/>
                  </a:lnTo>
                  <a:lnTo>
                    <a:pt x="171919" y="62"/>
                  </a:lnTo>
                  <a:lnTo>
                    <a:pt x="1146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6623704" y="3341744"/>
              <a:ext cx="120784" cy="580445"/>
            </a:xfrm>
            <a:custGeom>
              <a:rect b="b" l="l" r="r" t="t"/>
              <a:pathLst>
                <a:path extrusionOk="0" h="38421" w="7995">
                  <a:moveTo>
                    <a:pt x="5107" y="0"/>
                  </a:moveTo>
                  <a:lnTo>
                    <a:pt x="4439" y="5411"/>
                  </a:lnTo>
                  <a:lnTo>
                    <a:pt x="1" y="38420"/>
                  </a:lnTo>
                  <a:lnTo>
                    <a:pt x="1004" y="38420"/>
                  </a:lnTo>
                  <a:lnTo>
                    <a:pt x="7113" y="5411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6690747" y="3341744"/>
              <a:ext cx="53737" cy="81747"/>
            </a:xfrm>
            <a:custGeom>
              <a:rect b="b" l="l" r="r" t="t"/>
              <a:pathLst>
                <a:path extrusionOk="0" h="5411" w="3557">
                  <a:moveTo>
                    <a:pt x="669" y="0"/>
                  </a:moveTo>
                  <a:lnTo>
                    <a:pt x="1" y="5411"/>
                  </a:lnTo>
                  <a:lnTo>
                    <a:pt x="2675" y="5411"/>
                  </a:lnTo>
                  <a:lnTo>
                    <a:pt x="355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6913450" y="3341744"/>
              <a:ext cx="120784" cy="580445"/>
            </a:xfrm>
            <a:custGeom>
              <a:rect b="b" l="l" r="r" t="t"/>
              <a:pathLst>
                <a:path extrusionOk="0" h="38421" w="7995">
                  <a:moveTo>
                    <a:pt x="0" y="0"/>
                  </a:moveTo>
                  <a:lnTo>
                    <a:pt x="912" y="5411"/>
                  </a:lnTo>
                  <a:lnTo>
                    <a:pt x="7022" y="38420"/>
                  </a:lnTo>
                  <a:lnTo>
                    <a:pt x="7995" y="38420"/>
                  </a:lnTo>
                  <a:lnTo>
                    <a:pt x="3557" y="5411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6913450" y="3341744"/>
              <a:ext cx="53737" cy="81747"/>
            </a:xfrm>
            <a:custGeom>
              <a:rect b="b" l="l" r="r" t="t"/>
              <a:pathLst>
                <a:path extrusionOk="0" h="5411" w="3557">
                  <a:moveTo>
                    <a:pt x="0" y="0"/>
                  </a:moveTo>
                  <a:lnTo>
                    <a:pt x="912" y="5411"/>
                  </a:lnTo>
                  <a:lnTo>
                    <a:pt x="3557" y="5411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7190340" y="3341744"/>
              <a:ext cx="120784" cy="580445"/>
            </a:xfrm>
            <a:custGeom>
              <a:rect b="b" l="l" r="r" t="t"/>
              <a:pathLst>
                <a:path extrusionOk="0" h="38421" w="7995">
                  <a:moveTo>
                    <a:pt x="0" y="0"/>
                  </a:moveTo>
                  <a:lnTo>
                    <a:pt x="912" y="5411"/>
                  </a:lnTo>
                  <a:lnTo>
                    <a:pt x="7022" y="38420"/>
                  </a:lnTo>
                  <a:lnTo>
                    <a:pt x="7994" y="38420"/>
                  </a:lnTo>
                  <a:lnTo>
                    <a:pt x="3556" y="5411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7190340" y="3341744"/>
              <a:ext cx="53737" cy="81747"/>
            </a:xfrm>
            <a:custGeom>
              <a:rect b="b" l="l" r="r" t="t"/>
              <a:pathLst>
                <a:path extrusionOk="0" h="5411" w="3557">
                  <a:moveTo>
                    <a:pt x="0" y="0"/>
                  </a:moveTo>
                  <a:lnTo>
                    <a:pt x="912" y="5411"/>
                  </a:lnTo>
                  <a:lnTo>
                    <a:pt x="3556" y="5411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6611316" y="2814148"/>
              <a:ext cx="676408" cy="566214"/>
            </a:xfrm>
            <a:custGeom>
              <a:rect b="b" l="l" r="r" t="t"/>
              <a:pathLst>
                <a:path extrusionOk="0" h="37479" w="44773">
                  <a:moveTo>
                    <a:pt x="22402" y="1"/>
                  </a:moveTo>
                  <a:lnTo>
                    <a:pt x="16748" y="32767"/>
                  </a:lnTo>
                  <a:lnTo>
                    <a:pt x="0" y="32767"/>
                  </a:lnTo>
                  <a:lnTo>
                    <a:pt x="0" y="37479"/>
                  </a:lnTo>
                  <a:lnTo>
                    <a:pt x="44773" y="37479"/>
                  </a:lnTo>
                  <a:lnTo>
                    <a:pt x="4304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7226611" y="2814148"/>
              <a:ext cx="61080" cy="566214"/>
            </a:xfrm>
            <a:custGeom>
              <a:rect b="b" l="l" r="r" t="t"/>
              <a:pathLst>
                <a:path extrusionOk="0" h="37479" w="4043">
                  <a:moveTo>
                    <a:pt x="0" y="1"/>
                  </a:moveTo>
                  <a:lnTo>
                    <a:pt x="1581" y="37479"/>
                  </a:lnTo>
                  <a:lnTo>
                    <a:pt x="4043" y="37479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6680641" y="2419475"/>
              <a:ext cx="451412" cy="512386"/>
            </a:xfrm>
            <a:custGeom>
              <a:rect b="b" l="l" r="r" t="t"/>
              <a:pathLst>
                <a:path extrusionOk="0" h="33916" w="29880">
                  <a:moveTo>
                    <a:pt x="18014" y="0"/>
                  </a:moveTo>
                  <a:cubicBezTo>
                    <a:pt x="15371" y="0"/>
                    <a:pt x="12990" y="1790"/>
                    <a:pt x="12342" y="3968"/>
                  </a:cubicBezTo>
                  <a:cubicBezTo>
                    <a:pt x="11612" y="6552"/>
                    <a:pt x="11673" y="9713"/>
                    <a:pt x="11126" y="11415"/>
                  </a:cubicBezTo>
                  <a:cubicBezTo>
                    <a:pt x="9910" y="15002"/>
                    <a:pt x="5472" y="16157"/>
                    <a:pt x="2797" y="20078"/>
                  </a:cubicBezTo>
                  <a:cubicBezTo>
                    <a:pt x="1" y="24121"/>
                    <a:pt x="1855" y="30899"/>
                    <a:pt x="7995" y="33148"/>
                  </a:cubicBezTo>
                  <a:cubicBezTo>
                    <a:pt x="9357" y="33643"/>
                    <a:pt x="10956" y="33916"/>
                    <a:pt x="12648" y="33916"/>
                  </a:cubicBezTo>
                  <a:cubicBezTo>
                    <a:pt x="18129" y="33916"/>
                    <a:pt x="24569" y="31046"/>
                    <a:pt x="26962" y="23543"/>
                  </a:cubicBezTo>
                  <a:cubicBezTo>
                    <a:pt x="29880" y="14455"/>
                    <a:pt x="26263" y="3269"/>
                    <a:pt x="20518" y="564"/>
                  </a:cubicBezTo>
                  <a:cubicBezTo>
                    <a:pt x="19688" y="174"/>
                    <a:pt x="18838" y="0"/>
                    <a:pt x="18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6919885" y="2451410"/>
              <a:ext cx="199766" cy="475750"/>
            </a:xfrm>
            <a:custGeom>
              <a:rect b="b" l="l" r="r" t="t"/>
              <a:pathLst>
                <a:path extrusionOk="0" h="31491" w="13223">
                  <a:moveTo>
                    <a:pt x="6900" y="0"/>
                  </a:moveTo>
                  <a:lnTo>
                    <a:pt x="6900" y="0"/>
                  </a:lnTo>
                  <a:cubicBezTo>
                    <a:pt x="7994" y="1247"/>
                    <a:pt x="8936" y="2584"/>
                    <a:pt x="9757" y="4043"/>
                  </a:cubicBezTo>
                  <a:cubicBezTo>
                    <a:pt x="10578" y="5441"/>
                    <a:pt x="11277" y="6961"/>
                    <a:pt x="11794" y="8511"/>
                  </a:cubicBezTo>
                  <a:cubicBezTo>
                    <a:pt x="12341" y="10061"/>
                    <a:pt x="12675" y="11672"/>
                    <a:pt x="12827" y="13314"/>
                  </a:cubicBezTo>
                  <a:cubicBezTo>
                    <a:pt x="12888" y="14104"/>
                    <a:pt x="12918" y="14925"/>
                    <a:pt x="12857" y="15745"/>
                  </a:cubicBezTo>
                  <a:cubicBezTo>
                    <a:pt x="12827" y="16566"/>
                    <a:pt x="12736" y="17387"/>
                    <a:pt x="12584" y="18177"/>
                  </a:cubicBezTo>
                  <a:cubicBezTo>
                    <a:pt x="12067" y="21399"/>
                    <a:pt x="10760" y="24560"/>
                    <a:pt x="8541" y="26961"/>
                  </a:cubicBezTo>
                  <a:cubicBezTo>
                    <a:pt x="6292" y="29423"/>
                    <a:pt x="3283" y="31004"/>
                    <a:pt x="0" y="31490"/>
                  </a:cubicBezTo>
                  <a:cubicBezTo>
                    <a:pt x="1641" y="31308"/>
                    <a:pt x="3252" y="30852"/>
                    <a:pt x="4742" y="30122"/>
                  </a:cubicBezTo>
                  <a:cubicBezTo>
                    <a:pt x="6231" y="29362"/>
                    <a:pt x="7599" y="28359"/>
                    <a:pt x="8754" y="27144"/>
                  </a:cubicBezTo>
                  <a:cubicBezTo>
                    <a:pt x="11034" y="24712"/>
                    <a:pt x="12371" y="21520"/>
                    <a:pt x="12918" y="18238"/>
                  </a:cubicBezTo>
                  <a:cubicBezTo>
                    <a:pt x="13040" y="17417"/>
                    <a:pt x="13131" y="16596"/>
                    <a:pt x="13192" y="15776"/>
                  </a:cubicBezTo>
                  <a:cubicBezTo>
                    <a:pt x="13222" y="14925"/>
                    <a:pt x="13222" y="14104"/>
                    <a:pt x="13131" y="13283"/>
                  </a:cubicBezTo>
                  <a:cubicBezTo>
                    <a:pt x="12979" y="11611"/>
                    <a:pt x="12614" y="9970"/>
                    <a:pt x="12067" y="8420"/>
                  </a:cubicBezTo>
                  <a:cubicBezTo>
                    <a:pt x="10912" y="5289"/>
                    <a:pt x="9180" y="2432"/>
                    <a:pt x="69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6700853" y="2529012"/>
              <a:ext cx="157511" cy="273687"/>
            </a:xfrm>
            <a:custGeom>
              <a:rect b="b" l="l" r="r" t="t"/>
              <a:pathLst>
                <a:path extrusionOk="0" h="18116" w="10426">
                  <a:moveTo>
                    <a:pt x="10426" y="0"/>
                  </a:moveTo>
                  <a:cubicBezTo>
                    <a:pt x="10183" y="1794"/>
                    <a:pt x="9757" y="3617"/>
                    <a:pt x="8724" y="5107"/>
                  </a:cubicBezTo>
                  <a:cubicBezTo>
                    <a:pt x="8238" y="5836"/>
                    <a:pt x="7599" y="6505"/>
                    <a:pt x="6870" y="7022"/>
                  </a:cubicBezTo>
                  <a:cubicBezTo>
                    <a:pt x="6110" y="7538"/>
                    <a:pt x="5350" y="8055"/>
                    <a:pt x="4620" y="8602"/>
                  </a:cubicBezTo>
                  <a:cubicBezTo>
                    <a:pt x="3192" y="9757"/>
                    <a:pt x="1854" y="11095"/>
                    <a:pt x="973" y="12736"/>
                  </a:cubicBezTo>
                  <a:cubicBezTo>
                    <a:pt x="760" y="13161"/>
                    <a:pt x="578" y="13587"/>
                    <a:pt x="456" y="14013"/>
                  </a:cubicBezTo>
                  <a:cubicBezTo>
                    <a:pt x="304" y="14469"/>
                    <a:pt x="183" y="14924"/>
                    <a:pt x="122" y="15380"/>
                  </a:cubicBezTo>
                  <a:cubicBezTo>
                    <a:pt x="31" y="16292"/>
                    <a:pt x="61" y="17204"/>
                    <a:pt x="274" y="18116"/>
                  </a:cubicBezTo>
                  <a:cubicBezTo>
                    <a:pt x="0" y="16292"/>
                    <a:pt x="335" y="14469"/>
                    <a:pt x="1216" y="12858"/>
                  </a:cubicBezTo>
                  <a:cubicBezTo>
                    <a:pt x="2158" y="11307"/>
                    <a:pt x="3374" y="9970"/>
                    <a:pt x="4833" y="8876"/>
                  </a:cubicBezTo>
                  <a:cubicBezTo>
                    <a:pt x="5563" y="8329"/>
                    <a:pt x="6292" y="7812"/>
                    <a:pt x="7052" y="7265"/>
                  </a:cubicBezTo>
                  <a:cubicBezTo>
                    <a:pt x="7812" y="6718"/>
                    <a:pt x="8450" y="6049"/>
                    <a:pt x="8967" y="5259"/>
                  </a:cubicBezTo>
                  <a:cubicBezTo>
                    <a:pt x="9453" y="4468"/>
                    <a:pt x="9818" y="3617"/>
                    <a:pt x="10031" y="2705"/>
                  </a:cubicBezTo>
                  <a:cubicBezTo>
                    <a:pt x="10244" y="1824"/>
                    <a:pt x="10365" y="912"/>
                    <a:pt x="10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6657860" y="3481796"/>
              <a:ext cx="370421" cy="501977"/>
            </a:xfrm>
            <a:custGeom>
              <a:rect b="b" l="l" r="r" t="t"/>
              <a:pathLst>
                <a:path extrusionOk="0" h="33227" w="24519">
                  <a:moveTo>
                    <a:pt x="13211" y="0"/>
                  </a:moveTo>
                  <a:lnTo>
                    <a:pt x="80" y="7386"/>
                  </a:lnTo>
                  <a:lnTo>
                    <a:pt x="7314" y="21064"/>
                  </a:lnTo>
                  <a:cubicBezTo>
                    <a:pt x="7314" y="21064"/>
                    <a:pt x="4883" y="23982"/>
                    <a:pt x="2907" y="26475"/>
                  </a:cubicBezTo>
                  <a:cubicBezTo>
                    <a:pt x="2026" y="27538"/>
                    <a:pt x="1205" y="28633"/>
                    <a:pt x="475" y="29788"/>
                  </a:cubicBezTo>
                  <a:cubicBezTo>
                    <a:pt x="1" y="30856"/>
                    <a:pt x="366" y="33227"/>
                    <a:pt x="1175" y="33227"/>
                  </a:cubicBezTo>
                  <a:cubicBezTo>
                    <a:pt x="1195" y="33227"/>
                    <a:pt x="1215" y="33225"/>
                    <a:pt x="1235" y="33222"/>
                  </a:cubicBezTo>
                  <a:cubicBezTo>
                    <a:pt x="2117" y="33101"/>
                    <a:pt x="23910" y="22219"/>
                    <a:pt x="24458" y="21307"/>
                  </a:cubicBezTo>
                  <a:cubicBezTo>
                    <a:pt x="24518" y="21186"/>
                    <a:pt x="23576" y="19210"/>
                    <a:pt x="22239" y="16505"/>
                  </a:cubicBezTo>
                  <a:cubicBezTo>
                    <a:pt x="19230" y="10365"/>
                    <a:pt x="13211" y="0"/>
                    <a:pt x="1321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6657860" y="3731115"/>
              <a:ext cx="370421" cy="252643"/>
            </a:xfrm>
            <a:custGeom>
              <a:rect b="b" l="l" r="r" t="t"/>
              <a:pathLst>
                <a:path extrusionOk="0" h="16723" w="24519">
                  <a:moveTo>
                    <a:pt x="22269" y="1"/>
                  </a:moveTo>
                  <a:cubicBezTo>
                    <a:pt x="16180" y="4481"/>
                    <a:pt x="7133" y="9260"/>
                    <a:pt x="5180" y="9260"/>
                  </a:cubicBezTo>
                  <a:cubicBezTo>
                    <a:pt x="5067" y="9260"/>
                    <a:pt x="4977" y="9244"/>
                    <a:pt x="4913" y="9211"/>
                  </a:cubicBezTo>
                  <a:cubicBezTo>
                    <a:pt x="4305" y="8846"/>
                    <a:pt x="5369" y="7113"/>
                    <a:pt x="6007" y="6171"/>
                  </a:cubicBezTo>
                  <a:lnTo>
                    <a:pt x="6007" y="6171"/>
                  </a:lnTo>
                  <a:cubicBezTo>
                    <a:pt x="5126" y="7235"/>
                    <a:pt x="3971" y="8664"/>
                    <a:pt x="2937" y="10001"/>
                  </a:cubicBezTo>
                  <a:cubicBezTo>
                    <a:pt x="2056" y="11034"/>
                    <a:pt x="1235" y="12129"/>
                    <a:pt x="475" y="13284"/>
                  </a:cubicBezTo>
                  <a:cubicBezTo>
                    <a:pt x="1" y="14352"/>
                    <a:pt x="366" y="16723"/>
                    <a:pt x="1175" y="16723"/>
                  </a:cubicBezTo>
                  <a:cubicBezTo>
                    <a:pt x="1195" y="16723"/>
                    <a:pt x="1215" y="16721"/>
                    <a:pt x="1235" y="16718"/>
                  </a:cubicBezTo>
                  <a:cubicBezTo>
                    <a:pt x="2117" y="16566"/>
                    <a:pt x="23910" y="5715"/>
                    <a:pt x="24458" y="4803"/>
                  </a:cubicBezTo>
                  <a:cubicBezTo>
                    <a:pt x="24518" y="4682"/>
                    <a:pt x="23576" y="2706"/>
                    <a:pt x="22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6479525" y="3002874"/>
              <a:ext cx="691123" cy="778822"/>
            </a:xfrm>
            <a:custGeom>
              <a:rect b="b" l="l" r="r" t="t"/>
              <a:pathLst>
                <a:path extrusionOk="0" h="51552" w="45747">
                  <a:moveTo>
                    <a:pt x="25928" y="0"/>
                  </a:moveTo>
                  <a:cubicBezTo>
                    <a:pt x="25928" y="0"/>
                    <a:pt x="26080" y="4165"/>
                    <a:pt x="25411" y="4712"/>
                  </a:cubicBezTo>
                  <a:cubicBezTo>
                    <a:pt x="24986" y="5077"/>
                    <a:pt x="2402" y="7235"/>
                    <a:pt x="1520" y="13192"/>
                  </a:cubicBezTo>
                  <a:cubicBezTo>
                    <a:pt x="1" y="23496"/>
                    <a:pt x="16505" y="51551"/>
                    <a:pt x="16505" y="51551"/>
                  </a:cubicBezTo>
                  <a:lnTo>
                    <a:pt x="31703" y="43527"/>
                  </a:lnTo>
                  <a:cubicBezTo>
                    <a:pt x="31703" y="43527"/>
                    <a:pt x="20092" y="20791"/>
                    <a:pt x="20396" y="20396"/>
                  </a:cubicBezTo>
                  <a:cubicBezTo>
                    <a:pt x="21460" y="19028"/>
                    <a:pt x="34317" y="19636"/>
                    <a:pt x="39849" y="14134"/>
                  </a:cubicBezTo>
                  <a:cubicBezTo>
                    <a:pt x="45746" y="8298"/>
                    <a:pt x="41248" y="0"/>
                    <a:pt x="412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6714223" y="3623541"/>
              <a:ext cx="220841" cy="116872"/>
            </a:xfrm>
            <a:custGeom>
              <a:rect b="b" l="l" r="r" t="t"/>
              <a:pathLst>
                <a:path extrusionOk="0" h="7736" w="14618">
                  <a:moveTo>
                    <a:pt x="14601" y="1"/>
                  </a:moveTo>
                  <a:cubicBezTo>
                    <a:pt x="14597" y="1"/>
                    <a:pt x="14592" y="3"/>
                    <a:pt x="14587" y="9"/>
                  </a:cubicBezTo>
                  <a:cubicBezTo>
                    <a:pt x="13492" y="526"/>
                    <a:pt x="12398" y="1012"/>
                    <a:pt x="11334" y="1559"/>
                  </a:cubicBezTo>
                  <a:cubicBezTo>
                    <a:pt x="9389" y="2502"/>
                    <a:pt x="7504" y="3474"/>
                    <a:pt x="5620" y="4508"/>
                  </a:cubicBezTo>
                  <a:cubicBezTo>
                    <a:pt x="3735" y="5511"/>
                    <a:pt x="1881" y="6544"/>
                    <a:pt x="27" y="7639"/>
                  </a:cubicBezTo>
                  <a:cubicBezTo>
                    <a:pt x="1" y="7665"/>
                    <a:pt x="20" y="7736"/>
                    <a:pt x="64" y="7736"/>
                  </a:cubicBezTo>
                  <a:cubicBezTo>
                    <a:pt x="72" y="7736"/>
                    <a:pt x="79" y="7734"/>
                    <a:pt x="88" y="7730"/>
                  </a:cubicBezTo>
                  <a:cubicBezTo>
                    <a:pt x="1182" y="7213"/>
                    <a:pt x="2246" y="6666"/>
                    <a:pt x="3310" y="6119"/>
                  </a:cubicBezTo>
                  <a:cubicBezTo>
                    <a:pt x="5194" y="5146"/>
                    <a:pt x="7109" y="4143"/>
                    <a:pt x="8994" y="3170"/>
                  </a:cubicBezTo>
                  <a:cubicBezTo>
                    <a:pt x="9936" y="2654"/>
                    <a:pt x="10848" y="2137"/>
                    <a:pt x="11790" y="1651"/>
                  </a:cubicBezTo>
                  <a:cubicBezTo>
                    <a:pt x="12733" y="1134"/>
                    <a:pt x="13675" y="556"/>
                    <a:pt x="14617" y="70"/>
                  </a:cubicBezTo>
                  <a:cubicBezTo>
                    <a:pt x="14617" y="45"/>
                    <a:pt x="14617" y="1"/>
                    <a:pt x="14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6692122" y="3023192"/>
              <a:ext cx="363245" cy="610826"/>
            </a:xfrm>
            <a:custGeom>
              <a:rect b="b" l="l" r="r" t="t"/>
              <a:pathLst>
                <a:path extrusionOk="0" h="40432" w="24044">
                  <a:moveTo>
                    <a:pt x="23740" y="0"/>
                  </a:moveTo>
                  <a:cubicBezTo>
                    <a:pt x="23725" y="0"/>
                    <a:pt x="23709" y="8"/>
                    <a:pt x="23709" y="23"/>
                  </a:cubicBezTo>
                  <a:cubicBezTo>
                    <a:pt x="23740" y="449"/>
                    <a:pt x="23740" y="905"/>
                    <a:pt x="23740" y="1330"/>
                  </a:cubicBezTo>
                  <a:cubicBezTo>
                    <a:pt x="23740" y="3093"/>
                    <a:pt x="23740" y="4887"/>
                    <a:pt x="22980" y="6558"/>
                  </a:cubicBezTo>
                  <a:cubicBezTo>
                    <a:pt x="22190" y="8230"/>
                    <a:pt x="20700" y="9385"/>
                    <a:pt x="19150" y="10297"/>
                  </a:cubicBezTo>
                  <a:cubicBezTo>
                    <a:pt x="15898" y="12212"/>
                    <a:pt x="12189" y="13063"/>
                    <a:pt x="8572" y="13944"/>
                  </a:cubicBezTo>
                  <a:lnTo>
                    <a:pt x="2432" y="15464"/>
                  </a:lnTo>
                  <a:cubicBezTo>
                    <a:pt x="1703" y="15647"/>
                    <a:pt x="700" y="15768"/>
                    <a:pt x="305" y="16558"/>
                  </a:cubicBezTo>
                  <a:cubicBezTo>
                    <a:pt x="1" y="17227"/>
                    <a:pt x="244" y="18017"/>
                    <a:pt x="457" y="18717"/>
                  </a:cubicBezTo>
                  <a:cubicBezTo>
                    <a:pt x="1885" y="22455"/>
                    <a:pt x="3527" y="26072"/>
                    <a:pt x="5320" y="29720"/>
                  </a:cubicBezTo>
                  <a:cubicBezTo>
                    <a:pt x="7083" y="33337"/>
                    <a:pt x="8937" y="36923"/>
                    <a:pt x="10943" y="40419"/>
                  </a:cubicBezTo>
                  <a:cubicBezTo>
                    <a:pt x="10943" y="40428"/>
                    <a:pt x="10946" y="40432"/>
                    <a:pt x="10950" y="40432"/>
                  </a:cubicBezTo>
                  <a:cubicBezTo>
                    <a:pt x="10958" y="40432"/>
                    <a:pt x="10974" y="40410"/>
                    <a:pt x="10974" y="40389"/>
                  </a:cubicBezTo>
                  <a:cubicBezTo>
                    <a:pt x="10761" y="39963"/>
                    <a:pt x="10518" y="39507"/>
                    <a:pt x="10305" y="39051"/>
                  </a:cubicBezTo>
                  <a:cubicBezTo>
                    <a:pt x="8420" y="35525"/>
                    <a:pt x="6597" y="31939"/>
                    <a:pt x="4894" y="28322"/>
                  </a:cubicBezTo>
                  <a:cubicBezTo>
                    <a:pt x="4043" y="26528"/>
                    <a:pt x="3223" y="24674"/>
                    <a:pt x="2432" y="22850"/>
                  </a:cubicBezTo>
                  <a:cubicBezTo>
                    <a:pt x="2037" y="21908"/>
                    <a:pt x="1673" y="20996"/>
                    <a:pt x="1277" y="20084"/>
                  </a:cubicBezTo>
                  <a:cubicBezTo>
                    <a:pt x="1095" y="19598"/>
                    <a:pt x="913" y="19142"/>
                    <a:pt x="730" y="18656"/>
                  </a:cubicBezTo>
                  <a:cubicBezTo>
                    <a:pt x="548" y="18261"/>
                    <a:pt x="457" y="17865"/>
                    <a:pt x="426" y="17440"/>
                  </a:cubicBezTo>
                  <a:cubicBezTo>
                    <a:pt x="366" y="17045"/>
                    <a:pt x="487" y="16619"/>
                    <a:pt x="791" y="16346"/>
                  </a:cubicBezTo>
                  <a:cubicBezTo>
                    <a:pt x="1156" y="16072"/>
                    <a:pt x="1581" y="15920"/>
                    <a:pt x="2037" y="15859"/>
                  </a:cubicBezTo>
                  <a:lnTo>
                    <a:pt x="5077" y="15099"/>
                  </a:lnTo>
                  <a:cubicBezTo>
                    <a:pt x="7053" y="14613"/>
                    <a:pt x="9028" y="14127"/>
                    <a:pt x="11004" y="13640"/>
                  </a:cubicBezTo>
                  <a:cubicBezTo>
                    <a:pt x="14469" y="12759"/>
                    <a:pt x="18056" y="11665"/>
                    <a:pt x="20913" y="9415"/>
                  </a:cubicBezTo>
                  <a:cubicBezTo>
                    <a:pt x="21612" y="8899"/>
                    <a:pt x="22190" y="8260"/>
                    <a:pt x="22676" y="7561"/>
                  </a:cubicBezTo>
                  <a:cubicBezTo>
                    <a:pt x="23162" y="6862"/>
                    <a:pt x="23466" y="6072"/>
                    <a:pt x="23649" y="5221"/>
                  </a:cubicBezTo>
                  <a:cubicBezTo>
                    <a:pt x="24044" y="3488"/>
                    <a:pt x="23861" y="1756"/>
                    <a:pt x="23770" y="23"/>
                  </a:cubicBezTo>
                  <a:cubicBezTo>
                    <a:pt x="23770" y="8"/>
                    <a:pt x="23755" y="0"/>
                    <a:pt x="237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6037791" y="3636986"/>
              <a:ext cx="523052" cy="360269"/>
            </a:xfrm>
            <a:custGeom>
              <a:rect b="b" l="l" r="r" t="t"/>
              <a:pathLst>
                <a:path extrusionOk="0" h="23847" w="34622">
                  <a:moveTo>
                    <a:pt x="17630" y="1"/>
                  </a:moveTo>
                  <a:lnTo>
                    <a:pt x="11612" y="15472"/>
                  </a:lnTo>
                  <a:cubicBezTo>
                    <a:pt x="11612" y="15472"/>
                    <a:pt x="8147" y="17053"/>
                    <a:pt x="5290" y="18451"/>
                  </a:cubicBezTo>
                  <a:cubicBezTo>
                    <a:pt x="4013" y="18998"/>
                    <a:pt x="2797" y="19636"/>
                    <a:pt x="1642" y="20335"/>
                  </a:cubicBezTo>
                  <a:cubicBezTo>
                    <a:pt x="700" y="21095"/>
                    <a:pt x="1" y="23497"/>
                    <a:pt x="822" y="23740"/>
                  </a:cubicBezTo>
                  <a:cubicBezTo>
                    <a:pt x="1041" y="23813"/>
                    <a:pt x="2953" y="23847"/>
                    <a:pt x="5650" y="23847"/>
                  </a:cubicBezTo>
                  <a:cubicBezTo>
                    <a:pt x="13019" y="23847"/>
                    <a:pt x="26256" y="23593"/>
                    <a:pt x="26901" y="23193"/>
                  </a:cubicBezTo>
                  <a:cubicBezTo>
                    <a:pt x="27023" y="23132"/>
                    <a:pt x="27023" y="17904"/>
                    <a:pt x="27023" y="17904"/>
                  </a:cubicBezTo>
                  <a:cubicBezTo>
                    <a:pt x="31035" y="8815"/>
                    <a:pt x="34622" y="31"/>
                    <a:pt x="34622" y="31"/>
                  </a:cubicBezTo>
                  <a:lnTo>
                    <a:pt x="17630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6037791" y="3895504"/>
              <a:ext cx="410093" cy="101809"/>
            </a:xfrm>
            <a:custGeom>
              <a:rect b="b" l="l" r="r" t="t"/>
              <a:pathLst>
                <a:path extrusionOk="0" h="6739" w="27145">
                  <a:moveTo>
                    <a:pt x="8086" y="0"/>
                  </a:moveTo>
                  <a:lnTo>
                    <a:pt x="8086" y="0"/>
                  </a:lnTo>
                  <a:cubicBezTo>
                    <a:pt x="7174" y="426"/>
                    <a:pt x="6202" y="882"/>
                    <a:pt x="5290" y="1307"/>
                  </a:cubicBezTo>
                  <a:cubicBezTo>
                    <a:pt x="4013" y="1885"/>
                    <a:pt x="2797" y="2523"/>
                    <a:pt x="1642" y="3222"/>
                  </a:cubicBezTo>
                  <a:cubicBezTo>
                    <a:pt x="730" y="3982"/>
                    <a:pt x="1" y="6353"/>
                    <a:pt x="852" y="6627"/>
                  </a:cubicBezTo>
                  <a:cubicBezTo>
                    <a:pt x="1080" y="6703"/>
                    <a:pt x="3132" y="6739"/>
                    <a:pt x="5994" y="6739"/>
                  </a:cubicBezTo>
                  <a:cubicBezTo>
                    <a:pt x="13412" y="6739"/>
                    <a:pt x="26273" y="6496"/>
                    <a:pt x="26931" y="6080"/>
                  </a:cubicBezTo>
                  <a:cubicBezTo>
                    <a:pt x="27053" y="6019"/>
                    <a:pt x="27053" y="791"/>
                    <a:pt x="27053" y="791"/>
                  </a:cubicBezTo>
                  <a:cubicBezTo>
                    <a:pt x="27083" y="730"/>
                    <a:pt x="27114" y="669"/>
                    <a:pt x="27144" y="608"/>
                  </a:cubicBezTo>
                  <a:lnTo>
                    <a:pt x="27144" y="608"/>
                  </a:lnTo>
                  <a:cubicBezTo>
                    <a:pt x="21930" y="1816"/>
                    <a:pt x="14862" y="2504"/>
                    <a:pt x="10445" y="2504"/>
                  </a:cubicBezTo>
                  <a:cubicBezTo>
                    <a:pt x="8193" y="2504"/>
                    <a:pt x="6631" y="2325"/>
                    <a:pt x="6354" y="1946"/>
                  </a:cubicBezTo>
                  <a:cubicBezTo>
                    <a:pt x="6019" y="1490"/>
                    <a:pt x="7144" y="608"/>
                    <a:pt x="80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6232033" y="3002874"/>
              <a:ext cx="1028171" cy="818766"/>
            </a:xfrm>
            <a:custGeom>
              <a:rect b="b" l="l" r="r" t="t"/>
              <a:pathLst>
                <a:path extrusionOk="0" h="54196" w="68057">
                  <a:moveTo>
                    <a:pt x="46840" y="0"/>
                  </a:moveTo>
                  <a:cubicBezTo>
                    <a:pt x="46840" y="0"/>
                    <a:pt x="46475" y="4833"/>
                    <a:pt x="47661" y="7782"/>
                  </a:cubicBezTo>
                  <a:cubicBezTo>
                    <a:pt x="47661" y="7782"/>
                    <a:pt x="36141" y="9484"/>
                    <a:pt x="26445" y="12615"/>
                  </a:cubicBezTo>
                  <a:cubicBezTo>
                    <a:pt x="20943" y="14408"/>
                    <a:pt x="16019" y="16657"/>
                    <a:pt x="14134" y="19332"/>
                  </a:cubicBezTo>
                  <a:cubicBezTo>
                    <a:pt x="10396" y="24590"/>
                    <a:pt x="0" y="54196"/>
                    <a:pt x="0" y="54196"/>
                  </a:cubicBezTo>
                  <a:lnTo>
                    <a:pt x="18390" y="54044"/>
                  </a:lnTo>
                  <a:cubicBezTo>
                    <a:pt x="18390" y="54044"/>
                    <a:pt x="27630" y="30214"/>
                    <a:pt x="29119" y="28633"/>
                  </a:cubicBezTo>
                  <a:cubicBezTo>
                    <a:pt x="29879" y="27812"/>
                    <a:pt x="34925" y="26931"/>
                    <a:pt x="40974" y="25594"/>
                  </a:cubicBezTo>
                  <a:lnTo>
                    <a:pt x="41004" y="25594"/>
                  </a:lnTo>
                  <a:cubicBezTo>
                    <a:pt x="43253" y="25107"/>
                    <a:pt x="45624" y="24560"/>
                    <a:pt x="47934" y="23922"/>
                  </a:cubicBezTo>
                  <a:cubicBezTo>
                    <a:pt x="54013" y="22311"/>
                    <a:pt x="59849" y="20183"/>
                    <a:pt x="62494" y="17235"/>
                  </a:cubicBezTo>
                  <a:cubicBezTo>
                    <a:pt x="68056" y="11095"/>
                    <a:pt x="62494" y="0"/>
                    <a:pt x="6249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6262790" y="3775014"/>
              <a:ext cx="248911" cy="6632"/>
            </a:xfrm>
            <a:custGeom>
              <a:rect b="b" l="l" r="r" t="t"/>
              <a:pathLst>
                <a:path extrusionOk="0" h="439" w="16476">
                  <a:moveTo>
                    <a:pt x="10957" y="0"/>
                  </a:moveTo>
                  <a:cubicBezTo>
                    <a:pt x="9451" y="0"/>
                    <a:pt x="7940" y="22"/>
                    <a:pt x="6414" y="43"/>
                  </a:cubicBezTo>
                  <a:cubicBezTo>
                    <a:pt x="4287" y="104"/>
                    <a:pt x="2159" y="165"/>
                    <a:pt x="31" y="317"/>
                  </a:cubicBezTo>
                  <a:cubicBezTo>
                    <a:pt x="1" y="317"/>
                    <a:pt x="1" y="378"/>
                    <a:pt x="31" y="378"/>
                  </a:cubicBezTo>
                  <a:cubicBezTo>
                    <a:pt x="1217" y="438"/>
                    <a:pt x="2432" y="438"/>
                    <a:pt x="3618" y="438"/>
                  </a:cubicBezTo>
                  <a:cubicBezTo>
                    <a:pt x="5776" y="408"/>
                    <a:pt x="7904" y="408"/>
                    <a:pt x="10031" y="378"/>
                  </a:cubicBezTo>
                  <a:cubicBezTo>
                    <a:pt x="11095" y="347"/>
                    <a:pt x="12129" y="317"/>
                    <a:pt x="13223" y="286"/>
                  </a:cubicBezTo>
                  <a:cubicBezTo>
                    <a:pt x="14287" y="256"/>
                    <a:pt x="15351" y="195"/>
                    <a:pt x="16445" y="165"/>
                  </a:cubicBezTo>
                  <a:cubicBezTo>
                    <a:pt x="16475" y="165"/>
                    <a:pt x="16475" y="104"/>
                    <a:pt x="16445" y="104"/>
                  </a:cubicBezTo>
                  <a:cubicBezTo>
                    <a:pt x="15229" y="74"/>
                    <a:pt x="14044" y="13"/>
                    <a:pt x="12828" y="13"/>
                  </a:cubicBezTo>
                  <a:cubicBezTo>
                    <a:pt x="12205" y="4"/>
                    <a:pt x="11581" y="0"/>
                    <a:pt x="109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7054410" y="3036970"/>
              <a:ext cx="90947" cy="84390"/>
            </a:xfrm>
            <a:custGeom>
              <a:rect b="b" l="l" r="r" t="t"/>
              <a:pathLst>
                <a:path extrusionOk="0" h="5586" w="6020">
                  <a:moveTo>
                    <a:pt x="62" y="0"/>
                  </a:moveTo>
                  <a:cubicBezTo>
                    <a:pt x="39" y="0"/>
                    <a:pt x="16" y="8"/>
                    <a:pt x="1" y="23"/>
                  </a:cubicBezTo>
                  <a:cubicBezTo>
                    <a:pt x="31" y="449"/>
                    <a:pt x="62" y="905"/>
                    <a:pt x="153" y="1330"/>
                  </a:cubicBezTo>
                  <a:cubicBezTo>
                    <a:pt x="183" y="1725"/>
                    <a:pt x="275" y="2090"/>
                    <a:pt x="366" y="2485"/>
                  </a:cubicBezTo>
                  <a:cubicBezTo>
                    <a:pt x="518" y="3184"/>
                    <a:pt x="943" y="3792"/>
                    <a:pt x="1521" y="4218"/>
                  </a:cubicBezTo>
                  <a:cubicBezTo>
                    <a:pt x="2129" y="4674"/>
                    <a:pt x="2828" y="5008"/>
                    <a:pt x="3557" y="5190"/>
                  </a:cubicBezTo>
                  <a:cubicBezTo>
                    <a:pt x="4317" y="5464"/>
                    <a:pt x="5138" y="5586"/>
                    <a:pt x="5959" y="5586"/>
                  </a:cubicBezTo>
                  <a:cubicBezTo>
                    <a:pt x="5989" y="5586"/>
                    <a:pt x="6019" y="5494"/>
                    <a:pt x="5959" y="5494"/>
                  </a:cubicBezTo>
                  <a:cubicBezTo>
                    <a:pt x="4530" y="5160"/>
                    <a:pt x="3101" y="4765"/>
                    <a:pt x="1885" y="3914"/>
                  </a:cubicBezTo>
                  <a:cubicBezTo>
                    <a:pt x="1308" y="3519"/>
                    <a:pt x="882" y="2911"/>
                    <a:pt x="700" y="2242"/>
                  </a:cubicBezTo>
                  <a:cubicBezTo>
                    <a:pt x="487" y="1573"/>
                    <a:pt x="396" y="905"/>
                    <a:pt x="183" y="266"/>
                  </a:cubicBezTo>
                  <a:cubicBezTo>
                    <a:pt x="214" y="266"/>
                    <a:pt x="214" y="236"/>
                    <a:pt x="183" y="236"/>
                  </a:cubicBezTo>
                  <a:cubicBezTo>
                    <a:pt x="153" y="175"/>
                    <a:pt x="123" y="84"/>
                    <a:pt x="123" y="23"/>
                  </a:cubicBezTo>
                  <a:cubicBezTo>
                    <a:pt x="107" y="8"/>
                    <a:pt x="85" y="0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6907724" y="3032151"/>
              <a:ext cx="85176" cy="108955"/>
            </a:xfrm>
            <a:custGeom>
              <a:rect b="b" l="l" r="r" t="t"/>
              <a:pathLst>
                <a:path extrusionOk="0" h="7212" w="5638">
                  <a:moveTo>
                    <a:pt x="1200" y="0"/>
                  </a:moveTo>
                  <a:cubicBezTo>
                    <a:pt x="1170" y="0"/>
                    <a:pt x="1139" y="23"/>
                    <a:pt x="1139" y="69"/>
                  </a:cubicBezTo>
                  <a:cubicBezTo>
                    <a:pt x="1170" y="524"/>
                    <a:pt x="1200" y="950"/>
                    <a:pt x="1291" y="1406"/>
                  </a:cubicBezTo>
                  <a:cubicBezTo>
                    <a:pt x="1383" y="1862"/>
                    <a:pt x="1443" y="2348"/>
                    <a:pt x="1535" y="2774"/>
                  </a:cubicBezTo>
                  <a:cubicBezTo>
                    <a:pt x="1626" y="3169"/>
                    <a:pt x="1747" y="3564"/>
                    <a:pt x="1838" y="3959"/>
                  </a:cubicBezTo>
                  <a:cubicBezTo>
                    <a:pt x="1899" y="4294"/>
                    <a:pt x="2021" y="4597"/>
                    <a:pt x="2234" y="4871"/>
                  </a:cubicBezTo>
                  <a:cubicBezTo>
                    <a:pt x="2355" y="5053"/>
                    <a:pt x="2598" y="5145"/>
                    <a:pt x="2811" y="5175"/>
                  </a:cubicBezTo>
                  <a:lnTo>
                    <a:pt x="2811" y="5266"/>
                  </a:lnTo>
                  <a:cubicBezTo>
                    <a:pt x="2842" y="5357"/>
                    <a:pt x="2842" y="5418"/>
                    <a:pt x="2842" y="5479"/>
                  </a:cubicBezTo>
                  <a:lnTo>
                    <a:pt x="2872" y="5692"/>
                  </a:lnTo>
                  <a:cubicBezTo>
                    <a:pt x="2872" y="5753"/>
                    <a:pt x="2902" y="5813"/>
                    <a:pt x="2933" y="5874"/>
                  </a:cubicBezTo>
                  <a:lnTo>
                    <a:pt x="2872" y="5844"/>
                  </a:lnTo>
                  <a:cubicBezTo>
                    <a:pt x="1960" y="5418"/>
                    <a:pt x="1018" y="5053"/>
                    <a:pt x="76" y="4780"/>
                  </a:cubicBezTo>
                  <a:cubicBezTo>
                    <a:pt x="65" y="4774"/>
                    <a:pt x="55" y="4772"/>
                    <a:pt x="47" y="4772"/>
                  </a:cubicBezTo>
                  <a:cubicBezTo>
                    <a:pt x="8" y="4772"/>
                    <a:pt x="0" y="4826"/>
                    <a:pt x="76" y="4901"/>
                  </a:cubicBezTo>
                  <a:cubicBezTo>
                    <a:pt x="927" y="5388"/>
                    <a:pt x="1808" y="5783"/>
                    <a:pt x="2720" y="6148"/>
                  </a:cubicBezTo>
                  <a:cubicBezTo>
                    <a:pt x="3176" y="6330"/>
                    <a:pt x="3662" y="6512"/>
                    <a:pt x="4118" y="6695"/>
                  </a:cubicBezTo>
                  <a:cubicBezTo>
                    <a:pt x="4574" y="6908"/>
                    <a:pt x="5060" y="7090"/>
                    <a:pt x="5547" y="7212"/>
                  </a:cubicBezTo>
                  <a:cubicBezTo>
                    <a:pt x="5577" y="7212"/>
                    <a:pt x="5638" y="7151"/>
                    <a:pt x="5577" y="7120"/>
                  </a:cubicBezTo>
                  <a:cubicBezTo>
                    <a:pt x="5152" y="6877"/>
                    <a:pt x="4696" y="6664"/>
                    <a:pt x="4240" y="6482"/>
                  </a:cubicBezTo>
                  <a:cubicBezTo>
                    <a:pt x="3845" y="6300"/>
                    <a:pt x="3480" y="6148"/>
                    <a:pt x="3085" y="5965"/>
                  </a:cubicBezTo>
                  <a:cubicBezTo>
                    <a:pt x="3115" y="5965"/>
                    <a:pt x="3115" y="5935"/>
                    <a:pt x="3145" y="5935"/>
                  </a:cubicBezTo>
                  <a:cubicBezTo>
                    <a:pt x="3145" y="5844"/>
                    <a:pt x="3145" y="5753"/>
                    <a:pt x="3115" y="5692"/>
                  </a:cubicBezTo>
                  <a:lnTo>
                    <a:pt x="3054" y="5479"/>
                  </a:lnTo>
                  <a:cubicBezTo>
                    <a:pt x="3054" y="5418"/>
                    <a:pt x="2994" y="5357"/>
                    <a:pt x="2994" y="5297"/>
                  </a:cubicBezTo>
                  <a:lnTo>
                    <a:pt x="2963" y="5175"/>
                  </a:lnTo>
                  <a:cubicBezTo>
                    <a:pt x="3237" y="5145"/>
                    <a:pt x="3449" y="4993"/>
                    <a:pt x="3541" y="4749"/>
                  </a:cubicBezTo>
                  <a:cubicBezTo>
                    <a:pt x="3693" y="4415"/>
                    <a:pt x="3693" y="4050"/>
                    <a:pt x="3632" y="3716"/>
                  </a:cubicBezTo>
                  <a:cubicBezTo>
                    <a:pt x="3601" y="3290"/>
                    <a:pt x="3541" y="2895"/>
                    <a:pt x="3480" y="2500"/>
                  </a:cubicBezTo>
                  <a:cubicBezTo>
                    <a:pt x="3328" y="1680"/>
                    <a:pt x="3115" y="859"/>
                    <a:pt x="2902" y="69"/>
                  </a:cubicBezTo>
                  <a:cubicBezTo>
                    <a:pt x="2902" y="38"/>
                    <a:pt x="2887" y="23"/>
                    <a:pt x="2872" y="23"/>
                  </a:cubicBezTo>
                  <a:cubicBezTo>
                    <a:pt x="2857" y="23"/>
                    <a:pt x="2842" y="38"/>
                    <a:pt x="2842" y="69"/>
                  </a:cubicBezTo>
                  <a:cubicBezTo>
                    <a:pt x="3024" y="950"/>
                    <a:pt x="3054" y="1862"/>
                    <a:pt x="3145" y="2743"/>
                  </a:cubicBezTo>
                  <a:cubicBezTo>
                    <a:pt x="3202" y="3113"/>
                    <a:pt x="3552" y="4867"/>
                    <a:pt x="2875" y="4867"/>
                  </a:cubicBezTo>
                  <a:cubicBezTo>
                    <a:pt x="2828" y="4867"/>
                    <a:pt x="2777" y="4858"/>
                    <a:pt x="2720" y="4841"/>
                  </a:cubicBezTo>
                  <a:cubicBezTo>
                    <a:pt x="2294" y="4719"/>
                    <a:pt x="2203" y="4233"/>
                    <a:pt x="2082" y="3838"/>
                  </a:cubicBezTo>
                  <a:cubicBezTo>
                    <a:pt x="1960" y="3412"/>
                    <a:pt x="1869" y="3017"/>
                    <a:pt x="1747" y="2591"/>
                  </a:cubicBezTo>
                  <a:cubicBezTo>
                    <a:pt x="1656" y="2166"/>
                    <a:pt x="1565" y="1740"/>
                    <a:pt x="1504" y="1315"/>
                  </a:cubicBezTo>
                  <a:cubicBezTo>
                    <a:pt x="1413" y="889"/>
                    <a:pt x="1383" y="464"/>
                    <a:pt x="1261" y="69"/>
                  </a:cubicBezTo>
                  <a:cubicBezTo>
                    <a:pt x="1261" y="23"/>
                    <a:pt x="1231" y="0"/>
                    <a:pt x="1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6489163" y="3020715"/>
              <a:ext cx="702136" cy="735917"/>
            </a:xfrm>
            <a:custGeom>
              <a:rect b="b" l="l" r="r" t="t"/>
              <a:pathLst>
                <a:path extrusionOk="0" h="48712" w="46476">
                  <a:moveTo>
                    <a:pt x="44386" y="0"/>
                  </a:moveTo>
                  <a:cubicBezTo>
                    <a:pt x="44368" y="0"/>
                    <a:pt x="44348" y="18"/>
                    <a:pt x="44348" y="35"/>
                  </a:cubicBezTo>
                  <a:cubicBezTo>
                    <a:pt x="46476" y="8516"/>
                    <a:pt x="45047" y="11312"/>
                    <a:pt x="44439" y="12345"/>
                  </a:cubicBezTo>
                  <a:cubicBezTo>
                    <a:pt x="43892" y="13197"/>
                    <a:pt x="43224" y="13956"/>
                    <a:pt x="42464" y="14595"/>
                  </a:cubicBezTo>
                  <a:cubicBezTo>
                    <a:pt x="40853" y="15932"/>
                    <a:pt x="38907" y="16814"/>
                    <a:pt x="36962" y="17574"/>
                  </a:cubicBezTo>
                  <a:cubicBezTo>
                    <a:pt x="34561" y="18516"/>
                    <a:pt x="32099" y="19306"/>
                    <a:pt x="29637" y="20005"/>
                  </a:cubicBezTo>
                  <a:cubicBezTo>
                    <a:pt x="24682" y="21373"/>
                    <a:pt x="19636" y="22406"/>
                    <a:pt x="14652" y="23683"/>
                  </a:cubicBezTo>
                  <a:cubicBezTo>
                    <a:pt x="14044" y="23835"/>
                    <a:pt x="13405" y="23987"/>
                    <a:pt x="12797" y="24169"/>
                  </a:cubicBezTo>
                  <a:cubicBezTo>
                    <a:pt x="12281" y="24291"/>
                    <a:pt x="11764" y="24443"/>
                    <a:pt x="11278" y="24686"/>
                  </a:cubicBezTo>
                  <a:cubicBezTo>
                    <a:pt x="10244" y="25233"/>
                    <a:pt x="9758" y="26236"/>
                    <a:pt x="9241" y="27239"/>
                  </a:cubicBezTo>
                  <a:cubicBezTo>
                    <a:pt x="8056" y="29549"/>
                    <a:pt x="6901" y="31859"/>
                    <a:pt x="5837" y="34230"/>
                  </a:cubicBezTo>
                  <a:cubicBezTo>
                    <a:pt x="4743" y="36571"/>
                    <a:pt x="3709" y="38942"/>
                    <a:pt x="2736" y="41343"/>
                  </a:cubicBezTo>
                  <a:cubicBezTo>
                    <a:pt x="1764" y="43775"/>
                    <a:pt x="822" y="46206"/>
                    <a:pt x="1" y="48668"/>
                  </a:cubicBezTo>
                  <a:cubicBezTo>
                    <a:pt x="1" y="48690"/>
                    <a:pt x="31" y="48711"/>
                    <a:pt x="60" y="48711"/>
                  </a:cubicBezTo>
                  <a:cubicBezTo>
                    <a:pt x="72" y="48711"/>
                    <a:pt x="83" y="48707"/>
                    <a:pt x="92" y="48699"/>
                  </a:cubicBezTo>
                  <a:cubicBezTo>
                    <a:pt x="335" y="48091"/>
                    <a:pt x="548" y="47483"/>
                    <a:pt x="791" y="46875"/>
                  </a:cubicBezTo>
                  <a:cubicBezTo>
                    <a:pt x="2645" y="41951"/>
                    <a:pt x="4682" y="37148"/>
                    <a:pt x="6961" y="32407"/>
                  </a:cubicBezTo>
                  <a:cubicBezTo>
                    <a:pt x="7509" y="31221"/>
                    <a:pt x="8117" y="30036"/>
                    <a:pt x="8724" y="28850"/>
                  </a:cubicBezTo>
                  <a:cubicBezTo>
                    <a:pt x="8998" y="28242"/>
                    <a:pt x="9302" y="27695"/>
                    <a:pt x="9606" y="27118"/>
                  </a:cubicBezTo>
                  <a:cubicBezTo>
                    <a:pt x="9849" y="26571"/>
                    <a:pt x="10153" y="26054"/>
                    <a:pt x="10518" y="25598"/>
                  </a:cubicBezTo>
                  <a:cubicBezTo>
                    <a:pt x="11308" y="24686"/>
                    <a:pt x="12615" y="24473"/>
                    <a:pt x="13740" y="24169"/>
                  </a:cubicBezTo>
                  <a:cubicBezTo>
                    <a:pt x="14956" y="23865"/>
                    <a:pt x="16202" y="23561"/>
                    <a:pt x="17448" y="23257"/>
                  </a:cubicBezTo>
                  <a:cubicBezTo>
                    <a:pt x="22494" y="22072"/>
                    <a:pt x="27539" y="20978"/>
                    <a:pt x="32494" y="19428"/>
                  </a:cubicBezTo>
                  <a:cubicBezTo>
                    <a:pt x="34804" y="18759"/>
                    <a:pt x="37023" y="17908"/>
                    <a:pt x="39211" y="16935"/>
                  </a:cubicBezTo>
                  <a:cubicBezTo>
                    <a:pt x="41005" y="16054"/>
                    <a:pt x="42798" y="14929"/>
                    <a:pt x="44044" y="13349"/>
                  </a:cubicBezTo>
                  <a:cubicBezTo>
                    <a:pt x="44683" y="12497"/>
                    <a:pt x="45169" y="11555"/>
                    <a:pt x="45442" y="10522"/>
                  </a:cubicBezTo>
                  <a:cubicBezTo>
                    <a:pt x="45746" y="9336"/>
                    <a:pt x="46111" y="6054"/>
                    <a:pt x="44409" y="35"/>
                  </a:cubicBezTo>
                  <a:cubicBezTo>
                    <a:pt x="44409" y="10"/>
                    <a:pt x="44398" y="0"/>
                    <a:pt x="44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6612343" y="3387653"/>
              <a:ext cx="246026" cy="178586"/>
            </a:xfrm>
            <a:custGeom>
              <a:rect b="b" l="l" r="r" t="t"/>
              <a:pathLst>
                <a:path extrusionOk="0" h="11821" w="16285">
                  <a:moveTo>
                    <a:pt x="16255" y="1"/>
                  </a:moveTo>
                  <a:cubicBezTo>
                    <a:pt x="14856" y="183"/>
                    <a:pt x="13458" y="396"/>
                    <a:pt x="12060" y="730"/>
                  </a:cubicBezTo>
                  <a:cubicBezTo>
                    <a:pt x="10814" y="974"/>
                    <a:pt x="9598" y="1247"/>
                    <a:pt x="8352" y="1551"/>
                  </a:cubicBezTo>
                  <a:cubicBezTo>
                    <a:pt x="7713" y="1703"/>
                    <a:pt x="7105" y="1855"/>
                    <a:pt x="6498" y="2007"/>
                  </a:cubicBezTo>
                  <a:cubicBezTo>
                    <a:pt x="5890" y="2129"/>
                    <a:pt x="5312" y="2281"/>
                    <a:pt x="4735" y="2493"/>
                  </a:cubicBezTo>
                  <a:cubicBezTo>
                    <a:pt x="3671" y="2889"/>
                    <a:pt x="3124" y="4044"/>
                    <a:pt x="2637" y="4986"/>
                  </a:cubicBezTo>
                  <a:cubicBezTo>
                    <a:pt x="1665" y="7144"/>
                    <a:pt x="783" y="9332"/>
                    <a:pt x="23" y="11551"/>
                  </a:cubicBezTo>
                  <a:cubicBezTo>
                    <a:pt x="1" y="11686"/>
                    <a:pt x="28" y="11821"/>
                    <a:pt x="68" y="11821"/>
                  </a:cubicBezTo>
                  <a:cubicBezTo>
                    <a:pt x="83" y="11821"/>
                    <a:pt x="99" y="11804"/>
                    <a:pt x="114" y="11764"/>
                  </a:cubicBezTo>
                  <a:cubicBezTo>
                    <a:pt x="418" y="11187"/>
                    <a:pt x="3549" y="4013"/>
                    <a:pt x="4096" y="3466"/>
                  </a:cubicBezTo>
                  <a:cubicBezTo>
                    <a:pt x="4491" y="3101"/>
                    <a:pt x="4978" y="2828"/>
                    <a:pt x="5495" y="2706"/>
                  </a:cubicBezTo>
                  <a:cubicBezTo>
                    <a:pt x="6710" y="2402"/>
                    <a:pt x="7926" y="2098"/>
                    <a:pt x="9112" y="1794"/>
                  </a:cubicBezTo>
                  <a:cubicBezTo>
                    <a:pt x="10297" y="1521"/>
                    <a:pt x="11422" y="1247"/>
                    <a:pt x="12638" y="974"/>
                  </a:cubicBezTo>
                  <a:cubicBezTo>
                    <a:pt x="13853" y="670"/>
                    <a:pt x="15069" y="396"/>
                    <a:pt x="16255" y="62"/>
                  </a:cubicBezTo>
                  <a:cubicBezTo>
                    <a:pt x="16285" y="62"/>
                    <a:pt x="16285" y="1"/>
                    <a:pt x="16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6500871" y="3121340"/>
              <a:ext cx="448889" cy="126510"/>
            </a:xfrm>
            <a:custGeom>
              <a:rect b="b" l="l" r="r" t="t"/>
              <a:pathLst>
                <a:path extrusionOk="0" h="8374" w="29713">
                  <a:moveTo>
                    <a:pt x="29682" y="1"/>
                  </a:moveTo>
                  <a:cubicBezTo>
                    <a:pt x="28619" y="61"/>
                    <a:pt x="27555" y="183"/>
                    <a:pt x="26521" y="365"/>
                  </a:cubicBezTo>
                  <a:cubicBezTo>
                    <a:pt x="25427" y="548"/>
                    <a:pt x="24363" y="730"/>
                    <a:pt x="23299" y="912"/>
                  </a:cubicBezTo>
                  <a:cubicBezTo>
                    <a:pt x="19530" y="1581"/>
                    <a:pt x="15792" y="2432"/>
                    <a:pt x="12114" y="3435"/>
                  </a:cubicBezTo>
                  <a:cubicBezTo>
                    <a:pt x="10320" y="3922"/>
                    <a:pt x="8497" y="4408"/>
                    <a:pt x="6764" y="5016"/>
                  </a:cubicBezTo>
                  <a:cubicBezTo>
                    <a:pt x="4424" y="5867"/>
                    <a:pt x="2205" y="6931"/>
                    <a:pt x="77" y="8207"/>
                  </a:cubicBezTo>
                  <a:cubicBezTo>
                    <a:pt x="0" y="8258"/>
                    <a:pt x="31" y="8373"/>
                    <a:pt x="96" y="8373"/>
                  </a:cubicBezTo>
                  <a:cubicBezTo>
                    <a:pt x="109" y="8373"/>
                    <a:pt x="123" y="8369"/>
                    <a:pt x="138" y="8359"/>
                  </a:cubicBezTo>
                  <a:cubicBezTo>
                    <a:pt x="1749" y="7660"/>
                    <a:pt x="4576" y="6019"/>
                    <a:pt x="7585" y="5137"/>
                  </a:cubicBezTo>
                  <a:cubicBezTo>
                    <a:pt x="11171" y="4074"/>
                    <a:pt x="14819" y="3101"/>
                    <a:pt x="18466" y="2280"/>
                  </a:cubicBezTo>
                  <a:cubicBezTo>
                    <a:pt x="20320" y="1855"/>
                    <a:pt x="22175" y="1459"/>
                    <a:pt x="24029" y="1095"/>
                  </a:cubicBezTo>
                  <a:cubicBezTo>
                    <a:pt x="24971" y="912"/>
                    <a:pt x="25913" y="760"/>
                    <a:pt x="26825" y="608"/>
                  </a:cubicBezTo>
                  <a:cubicBezTo>
                    <a:pt x="27767" y="456"/>
                    <a:pt x="28740" y="304"/>
                    <a:pt x="29682" y="61"/>
                  </a:cubicBezTo>
                  <a:cubicBezTo>
                    <a:pt x="29713" y="61"/>
                    <a:pt x="29713" y="1"/>
                    <a:pt x="296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6581541" y="2675531"/>
              <a:ext cx="393475" cy="334284"/>
            </a:xfrm>
            <a:custGeom>
              <a:rect b="b" l="l" r="r" t="t"/>
              <a:pathLst>
                <a:path extrusionOk="0" h="22127" w="26045">
                  <a:moveTo>
                    <a:pt x="24881" y="0"/>
                  </a:moveTo>
                  <a:cubicBezTo>
                    <a:pt x="24063" y="0"/>
                    <a:pt x="22843" y="1068"/>
                    <a:pt x="21151" y="3371"/>
                  </a:cubicBezTo>
                  <a:cubicBezTo>
                    <a:pt x="17959" y="7627"/>
                    <a:pt x="15588" y="10909"/>
                    <a:pt x="15163" y="11335"/>
                  </a:cubicBezTo>
                  <a:cubicBezTo>
                    <a:pt x="14707" y="11760"/>
                    <a:pt x="6774" y="12034"/>
                    <a:pt x="2974" y="12581"/>
                  </a:cubicBezTo>
                  <a:cubicBezTo>
                    <a:pt x="1850" y="12764"/>
                    <a:pt x="1059" y="12946"/>
                    <a:pt x="846" y="13189"/>
                  </a:cubicBezTo>
                  <a:cubicBezTo>
                    <a:pt x="0" y="14186"/>
                    <a:pt x="2159" y="22126"/>
                    <a:pt x="3409" y="22126"/>
                  </a:cubicBezTo>
                  <a:cubicBezTo>
                    <a:pt x="3416" y="22126"/>
                    <a:pt x="3423" y="22126"/>
                    <a:pt x="3430" y="22125"/>
                  </a:cubicBezTo>
                  <a:cubicBezTo>
                    <a:pt x="3916" y="22065"/>
                    <a:pt x="4616" y="22004"/>
                    <a:pt x="5436" y="21943"/>
                  </a:cubicBezTo>
                  <a:cubicBezTo>
                    <a:pt x="7564" y="21700"/>
                    <a:pt x="18385" y="19147"/>
                    <a:pt x="20087" y="17961"/>
                  </a:cubicBezTo>
                  <a:cubicBezTo>
                    <a:pt x="22215" y="16502"/>
                    <a:pt x="23795" y="10666"/>
                    <a:pt x="25680" y="3159"/>
                  </a:cubicBezTo>
                  <a:cubicBezTo>
                    <a:pt x="26045" y="1700"/>
                    <a:pt x="25953" y="697"/>
                    <a:pt x="25497" y="271"/>
                  </a:cubicBezTo>
                  <a:cubicBezTo>
                    <a:pt x="25325" y="92"/>
                    <a:pt x="25120" y="0"/>
                    <a:pt x="2488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6384474" y="2863849"/>
              <a:ext cx="279217" cy="173449"/>
            </a:xfrm>
            <a:custGeom>
              <a:rect b="b" l="l" r="r" t="t"/>
              <a:pathLst>
                <a:path extrusionOk="0" h="11481" w="18482">
                  <a:moveTo>
                    <a:pt x="13146" y="1"/>
                  </a:moveTo>
                  <a:cubicBezTo>
                    <a:pt x="11281" y="1"/>
                    <a:pt x="8766" y="130"/>
                    <a:pt x="6323" y="662"/>
                  </a:cubicBezTo>
                  <a:cubicBezTo>
                    <a:pt x="4712" y="1027"/>
                    <a:pt x="1" y="5009"/>
                    <a:pt x="913" y="6437"/>
                  </a:cubicBezTo>
                  <a:cubicBezTo>
                    <a:pt x="973" y="6589"/>
                    <a:pt x="1125" y="6681"/>
                    <a:pt x="1277" y="6711"/>
                  </a:cubicBezTo>
                  <a:cubicBezTo>
                    <a:pt x="791" y="7380"/>
                    <a:pt x="578" y="8079"/>
                    <a:pt x="1004" y="8535"/>
                  </a:cubicBezTo>
                  <a:cubicBezTo>
                    <a:pt x="1180" y="8711"/>
                    <a:pt x="1418" y="8799"/>
                    <a:pt x="1655" y="8799"/>
                  </a:cubicBezTo>
                  <a:cubicBezTo>
                    <a:pt x="1787" y="8799"/>
                    <a:pt x="1918" y="8771"/>
                    <a:pt x="2037" y="8717"/>
                  </a:cubicBezTo>
                  <a:lnTo>
                    <a:pt x="2037" y="8717"/>
                  </a:lnTo>
                  <a:cubicBezTo>
                    <a:pt x="1824" y="9021"/>
                    <a:pt x="1885" y="9447"/>
                    <a:pt x="2189" y="9659"/>
                  </a:cubicBezTo>
                  <a:cubicBezTo>
                    <a:pt x="2312" y="9762"/>
                    <a:pt x="2481" y="9807"/>
                    <a:pt x="2684" y="9807"/>
                  </a:cubicBezTo>
                  <a:cubicBezTo>
                    <a:pt x="3385" y="9807"/>
                    <a:pt x="4495" y="9262"/>
                    <a:pt x="5533" y="8626"/>
                  </a:cubicBezTo>
                  <a:lnTo>
                    <a:pt x="5533" y="8626"/>
                  </a:lnTo>
                  <a:cubicBezTo>
                    <a:pt x="4712" y="9325"/>
                    <a:pt x="4134" y="10055"/>
                    <a:pt x="4621" y="10480"/>
                  </a:cubicBezTo>
                  <a:cubicBezTo>
                    <a:pt x="4864" y="10688"/>
                    <a:pt x="5163" y="10778"/>
                    <a:pt x="5503" y="10778"/>
                  </a:cubicBezTo>
                  <a:cubicBezTo>
                    <a:pt x="6949" y="10778"/>
                    <a:pt x="9135" y="9160"/>
                    <a:pt x="10882" y="8200"/>
                  </a:cubicBezTo>
                  <a:cubicBezTo>
                    <a:pt x="11645" y="7756"/>
                    <a:pt x="12687" y="7281"/>
                    <a:pt x="13363" y="7281"/>
                  </a:cubicBezTo>
                  <a:cubicBezTo>
                    <a:pt x="13657" y="7281"/>
                    <a:pt x="13881" y="7371"/>
                    <a:pt x="13983" y="7592"/>
                  </a:cubicBezTo>
                  <a:cubicBezTo>
                    <a:pt x="14165" y="8018"/>
                    <a:pt x="13344" y="8687"/>
                    <a:pt x="12706" y="8960"/>
                  </a:cubicBezTo>
                  <a:cubicBezTo>
                    <a:pt x="11460" y="9447"/>
                    <a:pt x="9697" y="10115"/>
                    <a:pt x="10001" y="10875"/>
                  </a:cubicBezTo>
                  <a:cubicBezTo>
                    <a:pt x="10172" y="11329"/>
                    <a:pt x="10779" y="11481"/>
                    <a:pt x="11511" y="11481"/>
                  </a:cubicBezTo>
                  <a:cubicBezTo>
                    <a:pt x="12596" y="11481"/>
                    <a:pt x="13956" y="11148"/>
                    <a:pt x="14591" y="10966"/>
                  </a:cubicBezTo>
                  <a:cubicBezTo>
                    <a:pt x="15928" y="10541"/>
                    <a:pt x="17205" y="10024"/>
                    <a:pt x="18481" y="9447"/>
                  </a:cubicBezTo>
                  <a:cubicBezTo>
                    <a:pt x="18481" y="9447"/>
                    <a:pt x="17873" y="1635"/>
                    <a:pt x="16080" y="115"/>
                  </a:cubicBezTo>
                  <a:cubicBezTo>
                    <a:pt x="16080" y="115"/>
                    <a:pt x="14901" y="1"/>
                    <a:pt x="13146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6465839" y="2938596"/>
              <a:ext cx="94059" cy="57544"/>
            </a:xfrm>
            <a:custGeom>
              <a:rect b="b" l="l" r="r" t="t"/>
              <a:pathLst>
                <a:path extrusionOk="0" h="3809" w="6226">
                  <a:moveTo>
                    <a:pt x="6226" y="0"/>
                  </a:moveTo>
                  <a:lnTo>
                    <a:pt x="6226" y="0"/>
                  </a:lnTo>
                  <a:cubicBezTo>
                    <a:pt x="5101" y="152"/>
                    <a:pt x="4007" y="547"/>
                    <a:pt x="3065" y="1155"/>
                  </a:cubicBezTo>
                  <a:cubicBezTo>
                    <a:pt x="1940" y="1885"/>
                    <a:pt x="1059" y="2918"/>
                    <a:pt x="25" y="3769"/>
                  </a:cubicBezTo>
                  <a:cubicBezTo>
                    <a:pt x="1" y="3769"/>
                    <a:pt x="15" y="3808"/>
                    <a:pt x="38" y="3808"/>
                  </a:cubicBezTo>
                  <a:cubicBezTo>
                    <a:pt x="43" y="3808"/>
                    <a:pt x="49" y="3806"/>
                    <a:pt x="55" y="3800"/>
                  </a:cubicBezTo>
                  <a:cubicBezTo>
                    <a:pt x="542" y="3374"/>
                    <a:pt x="1059" y="2979"/>
                    <a:pt x="1575" y="2553"/>
                  </a:cubicBezTo>
                  <a:cubicBezTo>
                    <a:pt x="2062" y="2158"/>
                    <a:pt x="2548" y="1733"/>
                    <a:pt x="3065" y="1368"/>
                  </a:cubicBezTo>
                  <a:cubicBezTo>
                    <a:pt x="4007" y="669"/>
                    <a:pt x="5071" y="213"/>
                    <a:pt x="6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6415836" y="2907824"/>
              <a:ext cx="131677" cy="86989"/>
            </a:xfrm>
            <a:custGeom>
              <a:rect b="b" l="l" r="r" t="t"/>
              <a:pathLst>
                <a:path extrusionOk="0" h="5758" w="8716">
                  <a:moveTo>
                    <a:pt x="8685" y="1"/>
                  </a:moveTo>
                  <a:cubicBezTo>
                    <a:pt x="7408" y="274"/>
                    <a:pt x="6192" y="700"/>
                    <a:pt x="5007" y="1216"/>
                  </a:cubicBezTo>
                  <a:cubicBezTo>
                    <a:pt x="3730" y="1855"/>
                    <a:pt x="2727" y="2888"/>
                    <a:pt x="1754" y="3891"/>
                  </a:cubicBezTo>
                  <a:cubicBezTo>
                    <a:pt x="1147" y="4469"/>
                    <a:pt x="569" y="5077"/>
                    <a:pt x="22" y="5715"/>
                  </a:cubicBezTo>
                  <a:cubicBezTo>
                    <a:pt x="0" y="5736"/>
                    <a:pt x="9" y="5758"/>
                    <a:pt x="27" y="5758"/>
                  </a:cubicBezTo>
                  <a:cubicBezTo>
                    <a:pt x="35" y="5758"/>
                    <a:pt x="43" y="5754"/>
                    <a:pt x="52" y="5745"/>
                  </a:cubicBezTo>
                  <a:cubicBezTo>
                    <a:pt x="1055" y="4742"/>
                    <a:pt x="2058" y="3739"/>
                    <a:pt x="3153" y="2767"/>
                  </a:cubicBezTo>
                  <a:cubicBezTo>
                    <a:pt x="4125" y="1855"/>
                    <a:pt x="5250" y="1156"/>
                    <a:pt x="6496" y="700"/>
                  </a:cubicBezTo>
                  <a:cubicBezTo>
                    <a:pt x="7226" y="456"/>
                    <a:pt x="7955" y="244"/>
                    <a:pt x="8685" y="31"/>
                  </a:cubicBezTo>
                  <a:cubicBezTo>
                    <a:pt x="8715" y="31"/>
                    <a:pt x="8685" y="1"/>
                    <a:pt x="86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6403297" y="2881191"/>
              <a:ext cx="124002" cy="84239"/>
            </a:xfrm>
            <a:custGeom>
              <a:rect b="b" l="l" r="r" t="t"/>
              <a:pathLst>
                <a:path extrusionOk="0" h="5576" w="8208">
                  <a:moveTo>
                    <a:pt x="8208" y="1"/>
                  </a:moveTo>
                  <a:lnTo>
                    <a:pt x="8208" y="1"/>
                  </a:lnTo>
                  <a:cubicBezTo>
                    <a:pt x="8160" y="10"/>
                    <a:pt x="8112" y="19"/>
                    <a:pt x="8064" y="29"/>
                  </a:cubicBezTo>
                  <a:lnTo>
                    <a:pt x="8064" y="29"/>
                  </a:lnTo>
                  <a:cubicBezTo>
                    <a:pt x="8112" y="20"/>
                    <a:pt x="8160" y="10"/>
                    <a:pt x="8208" y="1"/>
                  </a:cubicBezTo>
                  <a:close/>
                  <a:moveTo>
                    <a:pt x="8064" y="29"/>
                  </a:moveTo>
                  <a:cubicBezTo>
                    <a:pt x="6908" y="259"/>
                    <a:pt x="5886" y="451"/>
                    <a:pt x="4864" y="1064"/>
                  </a:cubicBezTo>
                  <a:cubicBezTo>
                    <a:pt x="3648" y="1824"/>
                    <a:pt x="2554" y="2767"/>
                    <a:pt x="1581" y="3800"/>
                  </a:cubicBezTo>
                  <a:cubicBezTo>
                    <a:pt x="1034" y="4378"/>
                    <a:pt x="518" y="4955"/>
                    <a:pt x="1" y="5533"/>
                  </a:cubicBezTo>
                  <a:cubicBezTo>
                    <a:pt x="1" y="5554"/>
                    <a:pt x="16" y="5576"/>
                    <a:pt x="36" y="5576"/>
                  </a:cubicBezTo>
                  <a:cubicBezTo>
                    <a:pt x="44" y="5576"/>
                    <a:pt x="53" y="5572"/>
                    <a:pt x="62" y="5563"/>
                  </a:cubicBezTo>
                  <a:cubicBezTo>
                    <a:pt x="1217" y="4286"/>
                    <a:pt x="2463" y="3101"/>
                    <a:pt x="3770" y="1976"/>
                  </a:cubicBezTo>
                  <a:cubicBezTo>
                    <a:pt x="4408" y="1429"/>
                    <a:pt x="5107" y="1004"/>
                    <a:pt x="5867" y="669"/>
                  </a:cubicBezTo>
                  <a:cubicBezTo>
                    <a:pt x="6581" y="412"/>
                    <a:pt x="7322" y="182"/>
                    <a:pt x="8064" y="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6660896" y="2669533"/>
              <a:ext cx="320838" cy="338891"/>
            </a:xfrm>
            <a:custGeom>
              <a:rect b="b" l="l" r="r" t="t"/>
              <a:pathLst>
                <a:path extrusionOk="0" h="22432" w="21237">
                  <a:moveTo>
                    <a:pt x="19915" y="0"/>
                  </a:moveTo>
                  <a:cubicBezTo>
                    <a:pt x="19146" y="0"/>
                    <a:pt x="18015" y="731"/>
                    <a:pt x="16688" y="2279"/>
                  </a:cubicBezTo>
                  <a:cubicBezTo>
                    <a:pt x="13800" y="5714"/>
                    <a:pt x="9971" y="11367"/>
                    <a:pt x="9667" y="11580"/>
                  </a:cubicBezTo>
                  <a:cubicBezTo>
                    <a:pt x="9393" y="11793"/>
                    <a:pt x="1" y="12674"/>
                    <a:pt x="1" y="12674"/>
                  </a:cubicBezTo>
                  <a:lnTo>
                    <a:pt x="1581" y="22431"/>
                  </a:lnTo>
                  <a:cubicBezTo>
                    <a:pt x="1581" y="22431"/>
                    <a:pt x="12828" y="20820"/>
                    <a:pt x="15503" y="18480"/>
                  </a:cubicBezTo>
                  <a:cubicBezTo>
                    <a:pt x="18208" y="16109"/>
                    <a:pt x="20092" y="6625"/>
                    <a:pt x="20822" y="3008"/>
                  </a:cubicBezTo>
                  <a:cubicBezTo>
                    <a:pt x="21236" y="1052"/>
                    <a:pt x="20837" y="0"/>
                    <a:pt x="19915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6934569" y="2680999"/>
              <a:ext cx="42271" cy="1843"/>
            </a:xfrm>
            <a:custGeom>
              <a:rect b="b" l="l" r="r" t="t"/>
              <a:pathLst>
                <a:path extrusionOk="0" h="122" w="2798">
                  <a:moveTo>
                    <a:pt x="153" y="0"/>
                  </a:moveTo>
                  <a:lnTo>
                    <a:pt x="1" y="122"/>
                  </a:lnTo>
                  <a:lnTo>
                    <a:pt x="2797" y="122"/>
                  </a:lnTo>
                  <a:cubicBezTo>
                    <a:pt x="2767" y="61"/>
                    <a:pt x="2767" y="31"/>
                    <a:pt x="27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6914371" y="2700743"/>
              <a:ext cx="63376" cy="1843"/>
            </a:xfrm>
            <a:custGeom>
              <a:rect b="b" l="l" r="r" t="t"/>
              <a:pathLst>
                <a:path extrusionOk="0" h="122" w="4195">
                  <a:moveTo>
                    <a:pt x="122" y="0"/>
                  </a:moveTo>
                  <a:lnTo>
                    <a:pt x="0" y="122"/>
                  </a:lnTo>
                  <a:lnTo>
                    <a:pt x="4195" y="122"/>
                  </a:lnTo>
                  <a:cubicBezTo>
                    <a:pt x="4195" y="91"/>
                    <a:pt x="4195" y="31"/>
                    <a:pt x="4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6897845" y="2720488"/>
              <a:ext cx="76701" cy="2311"/>
            </a:xfrm>
            <a:custGeom>
              <a:rect b="b" l="l" r="r" t="t"/>
              <a:pathLst>
                <a:path extrusionOk="0" h="153" w="5077">
                  <a:moveTo>
                    <a:pt x="122" y="0"/>
                  </a:moveTo>
                  <a:cubicBezTo>
                    <a:pt x="61" y="61"/>
                    <a:pt x="30" y="91"/>
                    <a:pt x="0" y="152"/>
                  </a:cubicBezTo>
                  <a:lnTo>
                    <a:pt x="5046" y="152"/>
                  </a:lnTo>
                  <a:cubicBezTo>
                    <a:pt x="5076" y="91"/>
                    <a:pt x="5076" y="61"/>
                    <a:pt x="50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6882224" y="2740685"/>
              <a:ext cx="88182" cy="1858"/>
            </a:xfrm>
            <a:custGeom>
              <a:rect b="b" l="l" r="r" t="t"/>
              <a:pathLst>
                <a:path extrusionOk="0" h="123" w="5837">
                  <a:moveTo>
                    <a:pt x="122" y="1"/>
                  </a:moveTo>
                  <a:lnTo>
                    <a:pt x="1" y="122"/>
                  </a:lnTo>
                  <a:lnTo>
                    <a:pt x="5806" y="122"/>
                  </a:lnTo>
                  <a:cubicBezTo>
                    <a:pt x="5806" y="92"/>
                    <a:pt x="5837" y="31"/>
                    <a:pt x="58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6867525" y="2760429"/>
              <a:ext cx="98743" cy="2311"/>
            </a:xfrm>
            <a:custGeom>
              <a:rect b="b" l="l" r="r" t="t"/>
              <a:pathLst>
                <a:path extrusionOk="0" h="153" w="6536">
                  <a:moveTo>
                    <a:pt x="92" y="1"/>
                  </a:moveTo>
                  <a:cubicBezTo>
                    <a:pt x="62" y="61"/>
                    <a:pt x="31" y="92"/>
                    <a:pt x="1" y="153"/>
                  </a:cubicBezTo>
                  <a:lnTo>
                    <a:pt x="6506" y="153"/>
                  </a:lnTo>
                  <a:cubicBezTo>
                    <a:pt x="6506" y="92"/>
                    <a:pt x="6536" y="61"/>
                    <a:pt x="6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6852842" y="2780627"/>
              <a:ext cx="108850" cy="1858"/>
            </a:xfrm>
            <a:custGeom>
              <a:rect b="b" l="l" r="r" t="t"/>
              <a:pathLst>
                <a:path extrusionOk="0" h="123" w="7205">
                  <a:moveTo>
                    <a:pt x="91" y="1"/>
                  </a:moveTo>
                  <a:lnTo>
                    <a:pt x="0" y="123"/>
                  </a:lnTo>
                  <a:lnTo>
                    <a:pt x="7174" y="123"/>
                  </a:lnTo>
                  <a:cubicBezTo>
                    <a:pt x="7174" y="92"/>
                    <a:pt x="7204" y="31"/>
                    <a:pt x="72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6838143" y="2800371"/>
              <a:ext cx="118488" cy="1858"/>
            </a:xfrm>
            <a:custGeom>
              <a:rect b="b" l="l" r="r" t="t"/>
              <a:pathLst>
                <a:path extrusionOk="0" h="123" w="7843">
                  <a:moveTo>
                    <a:pt x="92" y="1"/>
                  </a:moveTo>
                  <a:lnTo>
                    <a:pt x="1" y="123"/>
                  </a:lnTo>
                  <a:lnTo>
                    <a:pt x="7812" y="123"/>
                  </a:lnTo>
                  <a:cubicBezTo>
                    <a:pt x="7843" y="92"/>
                    <a:pt x="7843" y="62"/>
                    <a:pt x="78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6823912" y="2820584"/>
              <a:ext cx="127673" cy="1843"/>
            </a:xfrm>
            <a:custGeom>
              <a:rect b="b" l="l" r="r" t="t"/>
              <a:pathLst>
                <a:path extrusionOk="0" h="122" w="8451">
                  <a:moveTo>
                    <a:pt x="92" y="0"/>
                  </a:moveTo>
                  <a:lnTo>
                    <a:pt x="0" y="122"/>
                  </a:lnTo>
                  <a:lnTo>
                    <a:pt x="8420" y="122"/>
                  </a:lnTo>
                  <a:cubicBezTo>
                    <a:pt x="8420" y="61"/>
                    <a:pt x="8450" y="31"/>
                    <a:pt x="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6809214" y="2840328"/>
              <a:ext cx="136859" cy="1843"/>
            </a:xfrm>
            <a:custGeom>
              <a:rect b="b" l="l" r="r" t="t"/>
              <a:pathLst>
                <a:path extrusionOk="0" h="122" w="9059">
                  <a:moveTo>
                    <a:pt x="92" y="0"/>
                  </a:moveTo>
                  <a:lnTo>
                    <a:pt x="1" y="122"/>
                  </a:lnTo>
                  <a:lnTo>
                    <a:pt x="9028" y="122"/>
                  </a:lnTo>
                  <a:cubicBezTo>
                    <a:pt x="9028" y="92"/>
                    <a:pt x="9059" y="31"/>
                    <a:pt x="9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6660896" y="2860525"/>
              <a:ext cx="279217" cy="1858"/>
            </a:xfrm>
            <a:custGeom>
              <a:rect b="b" l="l" r="r" t="t"/>
              <a:pathLst>
                <a:path extrusionOk="0" h="123" w="18482">
                  <a:moveTo>
                    <a:pt x="305" y="1"/>
                  </a:moveTo>
                  <a:lnTo>
                    <a:pt x="1" y="31"/>
                  </a:lnTo>
                  <a:lnTo>
                    <a:pt x="1" y="122"/>
                  </a:lnTo>
                  <a:lnTo>
                    <a:pt x="18421" y="122"/>
                  </a:lnTo>
                  <a:cubicBezTo>
                    <a:pt x="18451" y="62"/>
                    <a:pt x="18481" y="31"/>
                    <a:pt x="184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6664114" y="2880269"/>
              <a:ext cx="269110" cy="1858"/>
            </a:xfrm>
            <a:custGeom>
              <a:rect b="b" l="l" r="r" t="t"/>
              <a:pathLst>
                <a:path extrusionOk="0" h="123" w="17813">
                  <a:moveTo>
                    <a:pt x="1" y="1"/>
                  </a:moveTo>
                  <a:lnTo>
                    <a:pt x="1" y="122"/>
                  </a:lnTo>
                  <a:lnTo>
                    <a:pt x="17752" y="122"/>
                  </a:lnTo>
                  <a:lnTo>
                    <a:pt x="178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6667332" y="2900014"/>
              <a:ext cx="258081" cy="1858"/>
            </a:xfrm>
            <a:custGeom>
              <a:rect b="b" l="l" r="r" t="t"/>
              <a:pathLst>
                <a:path extrusionOk="0" h="123" w="17083">
                  <a:moveTo>
                    <a:pt x="0" y="1"/>
                  </a:moveTo>
                  <a:lnTo>
                    <a:pt x="0" y="122"/>
                  </a:lnTo>
                  <a:lnTo>
                    <a:pt x="17022" y="122"/>
                  </a:lnTo>
                  <a:cubicBezTo>
                    <a:pt x="17052" y="92"/>
                    <a:pt x="17083" y="31"/>
                    <a:pt x="170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6670549" y="2920226"/>
              <a:ext cx="245225" cy="1843"/>
            </a:xfrm>
            <a:custGeom>
              <a:rect b="b" l="l" r="r" t="t"/>
              <a:pathLst>
                <a:path extrusionOk="0" h="122" w="16232">
                  <a:moveTo>
                    <a:pt x="0" y="0"/>
                  </a:moveTo>
                  <a:lnTo>
                    <a:pt x="0" y="122"/>
                  </a:lnTo>
                  <a:lnTo>
                    <a:pt x="16171" y="122"/>
                  </a:lnTo>
                  <a:cubicBezTo>
                    <a:pt x="16201" y="91"/>
                    <a:pt x="16231" y="31"/>
                    <a:pt x="162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6673752" y="2940424"/>
              <a:ext cx="229619" cy="1858"/>
            </a:xfrm>
            <a:custGeom>
              <a:rect b="b" l="l" r="r" t="t"/>
              <a:pathLst>
                <a:path extrusionOk="0" h="123" w="15199">
                  <a:moveTo>
                    <a:pt x="1" y="1"/>
                  </a:moveTo>
                  <a:lnTo>
                    <a:pt x="1" y="122"/>
                  </a:lnTo>
                  <a:lnTo>
                    <a:pt x="15077" y="122"/>
                  </a:lnTo>
                  <a:lnTo>
                    <a:pt x="151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6676970" y="2960168"/>
              <a:ext cx="200235" cy="1858"/>
            </a:xfrm>
            <a:custGeom>
              <a:rect b="b" l="l" r="r" t="t"/>
              <a:pathLst>
                <a:path extrusionOk="0" h="123" w="13254">
                  <a:moveTo>
                    <a:pt x="1" y="1"/>
                  </a:moveTo>
                  <a:lnTo>
                    <a:pt x="31" y="122"/>
                  </a:lnTo>
                  <a:lnTo>
                    <a:pt x="13010" y="122"/>
                  </a:lnTo>
                  <a:lnTo>
                    <a:pt x="132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6680187" y="2979912"/>
              <a:ext cx="142373" cy="1858"/>
            </a:xfrm>
            <a:custGeom>
              <a:rect b="b" l="l" r="r" t="t"/>
              <a:pathLst>
                <a:path extrusionOk="0" h="123" w="9424">
                  <a:moveTo>
                    <a:pt x="0" y="1"/>
                  </a:moveTo>
                  <a:lnTo>
                    <a:pt x="0" y="122"/>
                  </a:lnTo>
                  <a:lnTo>
                    <a:pt x="8967" y="122"/>
                  </a:lnTo>
                  <a:lnTo>
                    <a:pt x="9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6683405" y="3000125"/>
              <a:ext cx="52363" cy="1843"/>
            </a:xfrm>
            <a:custGeom>
              <a:rect b="b" l="l" r="r" t="t"/>
              <a:pathLst>
                <a:path extrusionOk="0" h="122" w="3466">
                  <a:moveTo>
                    <a:pt x="0" y="0"/>
                  </a:moveTo>
                  <a:lnTo>
                    <a:pt x="0" y="122"/>
                  </a:lnTo>
                  <a:lnTo>
                    <a:pt x="2736" y="122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6641620" y="2846748"/>
              <a:ext cx="68890" cy="176350"/>
            </a:xfrm>
            <a:custGeom>
              <a:rect b="b" l="l" r="r" t="t"/>
              <a:pathLst>
                <a:path extrusionOk="0" h="11673" w="4560">
                  <a:moveTo>
                    <a:pt x="2645" y="1"/>
                  </a:moveTo>
                  <a:lnTo>
                    <a:pt x="0" y="335"/>
                  </a:lnTo>
                  <a:lnTo>
                    <a:pt x="1824" y="11673"/>
                  </a:lnTo>
                  <a:lnTo>
                    <a:pt x="4560" y="11187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6682484" y="2861568"/>
              <a:ext cx="27103" cy="140485"/>
            </a:xfrm>
            <a:custGeom>
              <a:rect b="b" l="l" r="r" t="t"/>
              <a:pathLst>
                <a:path extrusionOk="0" h="9299" w="1794">
                  <a:moveTo>
                    <a:pt x="31" y="0"/>
                  </a:moveTo>
                  <a:cubicBezTo>
                    <a:pt x="16" y="0"/>
                    <a:pt x="0" y="8"/>
                    <a:pt x="0" y="23"/>
                  </a:cubicBezTo>
                  <a:cubicBezTo>
                    <a:pt x="61" y="783"/>
                    <a:pt x="213" y="1543"/>
                    <a:pt x="335" y="2272"/>
                  </a:cubicBezTo>
                  <a:cubicBezTo>
                    <a:pt x="456" y="3002"/>
                    <a:pt x="608" y="3853"/>
                    <a:pt x="760" y="4643"/>
                  </a:cubicBezTo>
                  <a:cubicBezTo>
                    <a:pt x="1034" y="6193"/>
                    <a:pt x="1368" y="7743"/>
                    <a:pt x="1733" y="9263"/>
                  </a:cubicBezTo>
                  <a:cubicBezTo>
                    <a:pt x="1733" y="9289"/>
                    <a:pt x="1744" y="9298"/>
                    <a:pt x="1756" y="9298"/>
                  </a:cubicBezTo>
                  <a:cubicBezTo>
                    <a:pt x="1774" y="9298"/>
                    <a:pt x="1794" y="9281"/>
                    <a:pt x="1794" y="9263"/>
                  </a:cubicBezTo>
                  <a:cubicBezTo>
                    <a:pt x="1581" y="7683"/>
                    <a:pt x="1338" y="6133"/>
                    <a:pt x="1034" y="4613"/>
                  </a:cubicBezTo>
                  <a:cubicBezTo>
                    <a:pt x="882" y="3853"/>
                    <a:pt x="730" y="3063"/>
                    <a:pt x="578" y="2303"/>
                  </a:cubicBezTo>
                  <a:cubicBezTo>
                    <a:pt x="396" y="1512"/>
                    <a:pt x="274" y="752"/>
                    <a:pt x="61" y="23"/>
                  </a:cubicBezTo>
                  <a:cubicBezTo>
                    <a:pt x="61" y="8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6839518" y="2651088"/>
              <a:ext cx="372898" cy="443904"/>
            </a:xfrm>
            <a:custGeom>
              <a:rect b="b" l="l" r="r" t="t"/>
              <a:pathLst>
                <a:path extrusionOk="0" h="29383" w="24683">
                  <a:moveTo>
                    <a:pt x="10318" y="1"/>
                  </a:moveTo>
                  <a:cubicBezTo>
                    <a:pt x="8991" y="1"/>
                    <a:pt x="7770" y="594"/>
                    <a:pt x="6840" y="1615"/>
                  </a:cubicBezTo>
                  <a:cubicBezTo>
                    <a:pt x="6384" y="2132"/>
                    <a:pt x="882" y="10096"/>
                    <a:pt x="396" y="13044"/>
                  </a:cubicBezTo>
                  <a:cubicBezTo>
                    <a:pt x="1" y="15689"/>
                    <a:pt x="1794" y="18455"/>
                    <a:pt x="1794" y="18455"/>
                  </a:cubicBezTo>
                  <a:lnTo>
                    <a:pt x="821" y="28090"/>
                  </a:lnTo>
                  <a:cubicBezTo>
                    <a:pt x="821" y="28090"/>
                    <a:pt x="15059" y="29382"/>
                    <a:pt x="22016" y="29382"/>
                  </a:cubicBezTo>
                  <a:cubicBezTo>
                    <a:pt x="23114" y="29382"/>
                    <a:pt x="24031" y="29350"/>
                    <a:pt x="24682" y="29275"/>
                  </a:cubicBezTo>
                  <a:cubicBezTo>
                    <a:pt x="24682" y="29275"/>
                    <a:pt x="19819" y="7299"/>
                    <a:pt x="14408" y="1919"/>
                  </a:cubicBezTo>
                  <a:cubicBezTo>
                    <a:pt x="13060" y="586"/>
                    <a:pt x="11636" y="1"/>
                    <a:pt x="10318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6839986" y="2731500"/>
              <a:ext cx="65672" cy="233502"/>
            </a:xfrm>
            <a:custGeom>
              <a:rect b="b" l="l" r="r" t="t"/>
              <a:pathLst>
                <a:path extrusionOk="0" h="15456" w="4347">
                  <a:moveTo>
                    <a:pt x="4316" y="1"/>
                  </a:moveTo>
                  <a:cubicBezTo>
                    <a:pt x="3921" y="548"/>
                    <a:pt x="3556" y="1156"/>
                    <a:pt x="3222" y="1733"/>
                  </a:cubicBezTo>
                  <a:cubicBezTo>
                    <a:pt x="3313" y="1460"/>
                    <a:pt x="3435" y="1186"/>
                    <a:pt x="3556" y="913"/>
                  </a:cubicBezTo>
                  <a:cubicBezTo>
                    <a:pt x="3556" y="875"/>
                    <a:pt x="3545" y="849"/>
                    <a:pt x="3529" y="849"/>
                  </a:cubicBezTo>
                  <a:cubicBezTo>
                    <a:pt x="3519" y="849"/>
                    <a:pt x="3507" y="859"/>
                    <a:pt x="3496" y="882"/>
                  </a:cubicBezTo>
                  <a:cubicBezTo>
                    <a:pt x="3313" y="1308"/>
                    <a:pt x="3131" y="1703"/>
                    <a:pt x="2918" y="2159"/>
                  </a:cubicBezTo>
                  <a:cubicBezTo>
                    <a:pt x="2888" y="2220"/>
                    <a:pt x="2888" y="2280"/>
                    <a:pt x="2857" y="2372"/>
                  </a:cubicBezTo>
                  <a:lnTo>
                    <a:pt x="2645" y="2736"/>
                  </a:lnTo>
                  <a:cubicBezTo>
                    <a:pt x="2097" y="3618"/>
                    <a:pt x="1581" y="4530"/>
                    <a:pt x="1155" y="5472"/>
                  </a:cubicBezTo>
                  <a:cubicBezTo>
                    <a:pt x="152" y="7600"/>
                    <a:pt x="0" y="8603"/>
                    <a:pt x="547" y="10487"/>
                  </a:cubicBezTo>
                  <a:cubicBezTo>
                    <a:pt x="760" y="11460"/>
                    <a:pt x="1186" y="12341"/>
                    <a:pt x="1733" y="13132"/>
                  </a:cubicBezTo>
                  <a:cubicBezTo>
                    <a:pt x="1611" y="13891"/>
                    <a:pt x="1520" y="14682"/>
                    <a:pt x="1490" y="15442"/>
                  </a:cubicBezTo>
                  <a:cubicBezTo>
                    <a:pt x="1490" y="15452"/>
                    <a:pt x="1500" y="15455"/>
                    <a:pt x="1513" y="15455"/>
                  </a:cubicBezTo>
                  <a:cubicBezTo>
                    <a:pt x="1540" y="15455"/>
                    <a:pt x="1581" y="15442"/>
                    <a:pt x="1581" y="15442"/>
                  </a:cubicBezTo>
                  <a:cubicBezTo>
                    <a:pt x="1733" y="14682"/>
                    <a:pt x="1854" y="13922"/>
                    <a:pt x="1915" y="13162"/>
                  </a:cubicBezTo>
                  <a:cubicBezTo>
                    <a:pt x="1915" y="13132"/>
                    <a:pt x="456" y="10031"/>
                    <a:pt x="578" y="8359"/>
                  </a:cubicBezTo>
                  <a:cubicBezTo>
                    <a:pt x="699" y="6597"/>
                    <a:pt x="1702" y="4986"/>
                    <a:pt x="2462" y="3466"/>
                  </a:cubicBezTo>
                  <a:lnTo>
                    <a:pt x="2493" y="3466"/>
                  </a:lnTo>
                  <a:cubicBezTo>
                    <a:pt x="2553" y="3375"/>
                    <a:pt x="2584" y="3283"/>
                    <a:pt x="2614" y="3192"/>
                  </a:cubicBezTo>
                  <a:lnTo>
                    <a:pt x="2705" y="3010"/>
                  </a:lnTo>
                  <a:cubicBezTo>
                    <a:pt x="3222" y="2007"/>
                    <a:pt x="3800" y="1004"/>
                    <a:pt x="43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6957984" y="2660787"/>
              <a:ext cx="77169" cy="1858"/>
            </a:xfrm>
            <a:custGeom>
              <a:rect b="b" l="l" r="r" t="t"/>
              <a:pathLst>
                <a:path extrusionOk="0" h="123" w="5108">
                  <a:moveTo>
                    <a:pt x="183" y="1"/>
                  </a:moveTo>
                  <a:lnTo>
                    <a:pt x="1" y="122"/>
                  </a:lnTo>
                  <a:lnTo>
                    <a:pt x="5107" y="122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6937787" y="2680999"/>
              <a:ext cx="121706" cy="1843"/>
            </a:xfrm>
            <a:custGeom>
              <a:rect b="b" l="l" r="r" t="t"/>
              <a:pathLst>
                <a:path extrusionOk="0" h="122" w="8056">
                  <a:moveTo>
                    <a:pt x="92" y="0"/>
                  </a:moveTo>
                  <a:lnTo>
                    <a:pt x="0" y="122"/>
                  </a:lnTo>
                  <a:lnTo>
                    <a:pt x="8055" y="122"/>
                  </a:lnTo>
                  <a:lnTo>
                    <a:pt x="79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6924009" y="2700743"/>
              <a:ext cx="151558" cy="1843"/>
            </a:xfrm>
            <a:custGeom>
              <a:rect b="b" l="l" r="r" t="t"/>
              <a:pathLst>
                <a:path extrusionOk="0" h="122" w="10032">
                  <a:moveTo>
                    <a:pt x="92" y="0"/>
                  </a:moveTo>
                  <a:lnTo>
                    <a:pt x="1" y="122"/>
                  </a:lnTo>
                  <a:lnTo>
                    <a:pt x="10031" y="122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6910700" y="2720488"/>
              <a:ext cx="177256" cy="2311"/>
            </a:xfrm>
            <a:custGeom>
              <a:rect b="b" l="l" r="r" t="t"/>
              <a:pathLst>
                <a:path extrusionOk="0" h="153" w="11733">
                  <a:moveTo>
                    <a:pt x="61" y="0"/>
                  </a:moveTo>
                  <a:lnTo>
                    <a:pt x="0" y="152"/>
                  </a:lnTo>
                  <a:lnTo>
                    <a:pt x="11733" y="152"/>
                  </a:lnTo>
                  <a:cubicBezTo>
                    <a:pt x="11702" y="91"/>
                    <a:pt x="11702" y="61"/>
                    <a:pt x="116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6897845" y="2740685"/>
              <a:ext cx="201141" cy="1858"/>
            </a:xfrm>
            <a:custGeom>
              <a:rect b="b" l="l" r="r" t="t"/>
              <a:pathLst>
                <a:path extrusionOk="0" h="123" w="13314">
                  <a:moveTo>
                    <a:pt x="91" y="1"/>
                  </a:moveTo>
                  <a:lnTo>
                    <a:pt x="0" y="122"/>
                  </a:lnTo>
                  <a:lnTo>
                    <a:pt x="13313" y="122"/>
                  </a:lnTo>
                  <a:lnTo>
                    <a:pt x="132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6885895" y="2760429"/>
              <a:ext cx="222730" cy="1858"/>
            </a:xfrm>
            <a:custGeom>
              <a:rect b="b" l="l" r="r" t="t"/>
              <a:pathLst>
                <a:path extrusionOk="0" h="123" w="14743">
                  <a:moveTo>
                    <a:pt x="62" y="1"/>
                  </a:moveTo>
                  <a:cubicBezTo>
                    <a:pt x="31" y="31"/>
                    <a:pt x="31" y="92"/>
                    <a:pt x="1" y="122"/>
                  </a:cubicBezTo>
                  <a:lnTo>
                    <a:pt x="14743" y="122"/>
                  </a:lnTo>
                  <a:lnTo>
                    <a:pt x="146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6874414" y="2780627"/>
              <a:ext cx="242944" cy="1858"/>
            </a:xfrm>
            <a:custGeom>
              <a:rect b="b" l="l" r="r" t="t"/>
              <a:pathLst>
                <a:path extrusionOk="0" h="123" w="16081">
                  <a:moveTo>
                    <a:pt x="62" y="1"/>
                  </a:moveTo>
                  <a:lnTo>
                    <a:pt x="1" y="123"/>
                  </a:lnTo>
                  <a:lnTo>
                    <a:pt x="16080" y="123"/>
                  </a:lnTo>
                  <a:cubicBezTo>
                    <a:pt x="16050" y="92"/>
                    <a:pt x="16050" y="31"/>
                    <a:pt x="160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6863401" y="2800371"/>
              <a:ext cx="262221" cy="2311"/>
            </a:xfrm>
            <a:custGeom>
              <a:rect b="b" l="l" r="r" t="t"/>
              <a:pathLst>
                <a:path extrusionOk="0" h="153" w="17357">
                  <a:moveTo>
                    <a:pt x="92" y="1"/>
                  </a:moveTo>
                  <a:cubicBezTo>
                    <a:pt x="61" y="62"/>
                    <a:pt x="31" y="92"/>
                    <a:pt x="0" y="153"/>
                  </a:cubicBezTo>
                  <a:lnTo>
                    <a:pt x="17356" y="153"/>
                  </a:lnTo>
                  <a:cubicBezTo>
                    <a:pt x="17326" y="92"/>
                    <a:pt x="17326" y="62"/>
                    <a:pt x="173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6854216" y="2820584"/>
              <a:ext cx="279217" cy="1843"/>
            </a:xfrm>
            <a:custGeom>
              <a:rect b="b" l="l" r="r" t="t"/>
              <a:pathLst>
                <a:path extrusionOk="0" h="122" w="18482">
                  <a:moveTo>
                    <a:pt x="61" y="0"/>
                  </a:moveTo>
                  <a:lnTo>
                    <a:pt x="0" y="122"/>
                  </a:lnTo>
                  <a:lnTo>
                    <a:pt x="18481" y="122"/>
                  </a:lnTo>
                  <a:lnTo>
                    <a:pt x="184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6846875" y="2840328"/>
              <a:ext cx="293901" cy="1843"/>
            </a:xfrm>
            <a:custGeom>
              <a:rect b="b" l="l" r="r" t="t"/>
              <a:pathLst>
                <a:path extrusionOk="0" h="122" w="19454">
                  <a:moveTo>
                    <a:pt x="61" y="0"/>
                  </a:moveTo>
                  <a:cubicBezTo>
                    <a:pt x="31" y="31"/>
                    <a:pt x="31" y="92"/>
                    <a:pt x="0" y="122"/>
                  </a:cubicBezTo>
                  <a:lnTo>
                    <a:pt x="19453" y="122"/>
                  </a:lnTo>
                  <a:lnTo>
                    <a:pt x="193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6844578" y="2860525"/>
              <a:ext cx="303540" cy="1858"/>
            </a:xfrm>
            <a:custGeom>
              <a:rect b="b" l="l" r="r" t="t"/>
              <a:pathLst>
                <a:path extrusionOk="0" h="123" w="20092">
                  <a:moveTo>
                    <a:pt x="0" y="1"/>
                  </a:moveTo>
                  <a:lnTo>
                    <a:pt x="0" y="122"/>
                  </a:lnTo>
                  <a:lnTo>
                    <a:pt x="20092" y="122"/>
                  </a:lnTo>
                  <a:cubicBezTo>
                    <a:pt x="20031" y="62"/>
                    <a:pt x="20031" y="31"/>
                    <a:pt x="200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6846875" y="2880269"/>
              <a:ext cx="307679" cy="1858"/>
            </a:xfrm>
            <a:custGeom>
              <a:rect b="b" l="l" r="r" t="t"/>
              <a:pathLst>
                <a:path extrusionOk="0" h="123" w="20366">
                  <a:moveTo>
                    <a:pt x="0" y="1"/>
                  </a:moveTo>
                  <a:cubicBezTo>
                    <a:pt x="0" y="31"/>
                    <a:pt x="31" y="92"/>
                    <a:pt x="31" y="122"/>
                  </a:cubicBezTo>
                  <a:lnTo>
                    <a:pt x="20365" y="122"/>
                  </a:lnTo>
                  <a:lnTo>
                    <a:pt x="203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6852373" y="2900014"/>
              <a:ext cx="308148" cy="2311"/>
            </a:xfrm>
            <a:custGeom>
              <a:rect b="b" l="l" r="r" t="t"/>
              <a:pathLst>
                <a:path extrusionOk="0" h="153" w="20397">
                  <a:moveTo>
                    <a:pt x="1" y="1"/>
                  </a:moveTo>
                  <a:lnTo>
                    <a:pt x="31" y="153"/>
                  </a:lnTo>
                  <a:lnTo>
                    <a:pt x="20396" y="153"/>
                  </a:lnTo>
                  <a:cubicBezTo>
                    <a:pt x="20396" y="92"/>
                    <a:pt x="20396" y="62"/>
                    <a:pt x="20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6861105" y="2920226"/>
              <a:ext cx="305836" cy="1843"/>
            </a:xfrm>
            <a:custGeom>
              <a:rect b="b" l="l" r="r" t="t"/>
              <a:pathLst>
                <a:path extrusionOk="0" h="122" w="20244">
                  <a:moveTo>
                    <a:pt x="0" y="0"/>
                  </a:moveTo>
                  <a:lnTo>
                    <a:pt x="61" y="122"/>
                  </a:lnTo>
                  <a:lnTo>
                    <a:pt x="20244" y="122"/>
                  </a:lnTo>
                  <a:lnTo>
                    <a:pt x="20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6865229" y="2939970"/>
              <a:ext cx="307694" cy="1843"/>
            </a:xfrm>
            <a:custGeom>
              <a:rect b="b" l="l" r="r" t="t"/>
              <a:pathLst>
                <a:path extrusionOk="0" h="122" w="20367">
                  <a:moveTo>
                    <a:pt x="1" y="0"/>
                  </a:moveTo>
                  <a:lnTo>
                    <a:pt x="1" y="122"/>
                  </a:lnTo>
                  <a:lnTo>
                    <a:pt x="20366" y="122"/>
                  </a:lnTo>
                  <a:cubicBezTo>
                    <a:pt x="20366" y="91"/>
                    <a:pt x="20336" y="61"/>
                    <a:pt x="203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6863401" y="2960168"/>
              <a:ext cx="315490" cy="1858"/>
            </a:xfrm>
            <a:custGeom>
              <a:rect b="b" l="l" r="r" t="t"/>
              <a:pathLst>
                <a:path extrusionOk="0" h="123" w="20883">
                  <a:moveTo>
                    <a:pt x="0" y="1"/>
                  </a:moveTo>
                  <a:lnTo>
                    <a:pt x="0" y="122"/>
                  </a:lnTo>
                  <a:lnTo>
                    <a:pt x="20882" y="122"/>
                  </a:lnTo>
                  <a:cubicBezTo>
                    <a:pt x="20852" y="92"/>
                    <a:pt x="20852" y="31"/>
                    <a:pt x="208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6861558" y="2979912"/>
              <a:ext cx="322832" cy="1858"/>
            </a:xfrm>
            <a:custGeom>
              <a:rect b="b" l="l" r="r" t="t"/>
              <a:pathLst>
                <a:path extrusionOk="0" h="123" w="21369">
                  <a:moveTo>
                    <a:pt x="1" y="1"/>
                  </a:moveTo>
                  <a:lnTo>
                    <a:pt x="1" y="122"/>
                  </a:lnTo>
                  <a:lnTo>
                    <a:pt x="21369" y="122"/>
                  </a:lnTo>
                  <a:lnTo>
                    <a:pt x="213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6859262" y="3000125"/>
              <a:ext cx="330643" cy="1843"/>
            </a:xfrm>
            <a:custGeom>
              <a:rect b="b" l="l" r="r" t="t"/>
              <a:pathLst>
                <a:path extrusionOk="0" h="122" w="21886">
                  <a:moveTo>
                    <a:pt x="1" y="0"/>
                  </a:moveTo>
                  <a:lnTo>
                    <a:pt x="1" y="122"/>
                  </a:lnTo>
                  <a:lnTo>
                    <a:pt x="21886" y="122"/>
                  </a:lnTo>
                  <a:lnTo>
                    <a:pt x="218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6857434" y="3019869"/>
              <a:ext cx="337532" cy="1843"/>
            </a:xfrm>
            <a:custGeom>
              <a:rect b="b" l="l" r="r" t="t"/>
              <a:pathLst>
                <a:path extrusionOk="0" h="122" w="22342">
                  <a:moveTo>
                    <a:pt x="0" y="0"/>
                  </a:moveTo>
                  <a:lnTo>
                    <a:pt x="0" y="122"/>
                  </a:lnTo>
                  <a:lnTo>
                    <a:pt x="22341" y="122"/>
                  </a:lnTo>
                  <a:lnTo>
                    <a:pt x="223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6855138" y="3039613"/>
              <a:ext cx="344874" cy="2311"/>
            </a:xfrm>
            <a:custGeom>
              <a:rect b="b" l="l" r="r" t="t"/>
              <a:pathLst>
                <a:path extrusionOk="0" h="153" w="22828">
                  <a:moveTo>
                    <a:pt x="0" y="0"/>
                  </a:moveTo>
                  <a:lnTo>
                    <a:pt x="0" y="152"/>
                  </a:lnTo>
                  <a:lnTo>
                    <a:pt x="22827" y="152"/>
                  </a:lnTo>
                  <a:lnTo>
                    <a:pt x="227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6853295" y="3059811"/>
              <a:ext cx="352231" cy="1858"/>
            </a:xfrm>
            <a:custGeom>
              <a:rect b="b" l="l" r="r" t="t"/>
              <a:pathLst>
                <a:path extrusionOk="0" h="123" w="23315">
                  <a:moveTo>
                    <a:pt x="1" y="0"/>
                  </a:moveTo>
                  <a:lnTo>
                    <a:pt x="1" y="122"/>
                  </a:lnTo>
                  <a:lnTo>
                    <a:pt x="23314" y="122"/>
                  </a:lnTo>
                  <a:cubicBezTo>
                    <a:pt x="23284" y="92"/>
                    <a:pt x="23253" y="31"/>
                    <a:pt x="23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6903812" y="3079555"/>
              <a:ext cx="305836" cy="2311"/>
            </a:xfrm>
            <a:custGeom>
              <a:rect b="b" l="l" r="r" t="t"/>
              <a:pathLst>
                <a:path extrusionOk="0" h="153" w="20244">
                  <a:moveTo>
                    <a:pt x="0" y="1"/>
                  </a:moveTo>
                  <a:lnTo>
                    <a:pt x="1581" y="152"/>
                  </a:lnTo>
                  <a:lnTo>
                    <a:pt x="20244" y="152"/>
                  </a:lnTo>
                  <a:cubicBezTo>
                    <a:pt x="20244" y="92"/>
                    <a:pt x="20244" y="61"/>
                    <a:pt x="20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6919885" y="2650121"/>
              <a:ext cx="103668" cy="86083"/>
            </a:xfrm>
            <a:custGeom>
              <a:rect b="b" l="l" r="r" t="t"/>
              <a:pathLst>
                <a:path extrusionOk="0" h="5698" w="6862">
                  <a:moveTo>
                    <a:pt x="5355" y="1"/>
                  </a:moveTo>
                  <a:cubicBezTo>
                    <a:pt x="5098" y="1"/>
                    <a:pt x="4801" y="52"/>
                    <a:pt x="4468" y="160"/>
                  </a:cubicBezTo>
                  <a:cubicBezTo>
                    <a:pt x="2340" y="859"/>
                    <a:pt x="0" y="4233"/>
                    <a:pt x="365" y="4719"/>
                  </a:cubicBezTo>
                  <a:cubicBezTo>
                    <a:pt x="430" y="4805"/>
                    <a:pt x="536" y="4841"/>
                    <a:pt x="666" y="4841"/>
                  </a:cubicBezTo>
                  <a:cubicBezTo>
                    <a:pt x="1271" y="4841"/>
                    <a:pt x="2401" y="4081"/>
                    <a:pt x="2401" y="4081"/>
                  </a:cubicBezTo>
                  <a:cubicBezTo>
                    <a:pt x="2401" y="4081"/>
                    <a:pt x="2401" y="5570"/>
                    <a:pt x="3313" y="5692"/>
                  </a:cubicBezTo>
                  <a:cubicBezTo>
                    <a:pt x="3343" y="5696"/>
                    <a:pt x="3373" y="5697"/>
                    <a:pt x="3404" y="5697"/>
                  </a:cubicBezTo>
                  <a:cubicBezTo>
                    <a:pt x="4328" y="5697"/>
                    <a:pt x="5851" y="3976"/>
                    <a:pt x="6292" y="2652"/>
                  </a:cubicBezTo>
                  <a:cubicBezTo>
                    <a:pt x="6861" y="994"/>
                    <a:pt x="6483" y="1"/>
                    <a:pt x="5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6941458" y="2567579"/>
              <a:ext cx="73483" cy="138762"/>
            </a:xfrm>
            <a:custGeom>
              <a:rect b="b" l="l" r="r" t="t"/>
              <a:pathLst>
                <a:path extrusionOk="0" h="9185" w="4864">
                  <a:moveTo>
                    <a:pt x="4378" y="0"/>
                  </a:moveTo>
                  <a:lnTo>
                    <a:pt x="3830" y="304"/>
                  </a:lnTo>
                  <a:lnTo>
                    <a:pt x="1" y="2584"/>
                  </a:lnTo>
                  <a:lnTo>
                    <a:pt x="578" y="5806"/>
                  </a:lnTo>
                  <a:lnTo>
                    <a:pt x="609" y="6019"/>
                  </a:lnTo>
                  <a:cubicBezTo>
                    <a:pt x="609" y="6019"/>
                    <a:pt x="487" y="9119"/>
                    <a:pt x="1064" y="9180"/>
                  </a:cubicBezTo>
                  <a:cubicBezTo>
                    <a:pt x="1107" y="9183"/>
                    <a:pt x="1150" y="9184"/>
                    <a:pt x="1193" y="9184"/>
                  </a:cubicBezTo>
                  <a:cubicBezTo>
                    <a:pt x="2889" y="9184"/>
                    <a:pt x="4685" y="6891"/>
                    <a:pt x="4803" y="6535"/>
                  </a:cubicBezTo>
                  <a:cubicBezTo>
                    <a:pt x="4864" y="5563"/>
                    <a:pt x="4834" y="4590"/>
                    <a:pt x="4742" y="3618"/>
                  </a:cubicBezTo>
                  <a:cubicBezTo>
                    <a:pt x="4742" y="3496"/>
                    <a:pt x="4742" y="3344"/>
                    <a:pt x="4712" y="3222"/>
                  </a:cubicBezTo>
                  <a:cubicBezTo>
                    <a:pt x="4712" y="3101"/>
                    <a:pt x="4712" y="3010"/>
                    <a:pt x="4682" y="2858"/>
                  </a:cubicBezTo>
                  <a:cubicBezTo>
                    <a:pt x="4682" y="2675"/>
                    <a:pt x="4651" y="2493"/>
                    <a:pt x="4621" y="2341"/>
                  </a:cubicBezTo>
                  <a:cubicBezTo>
                    <a:pt x="4621" y="2280"/>
                    <a:pt x="4621" y="2219"/>
                    <a:pt x="4621" y="2159"/>
                  </a:cubicBezTo>
                  <a:lnTo>
                    <a:pt x="4621" y="2007"/>
                  </a:lnTo>
                  <a:cubicBezTo>
                    <a:pt x="4499" y="882"/>
                    <a:pt x="4378" y="0"/>
                    <a:pt x="437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6941458" y="2567579"/>
              <a:ext cx="69359" cy="87714"/>
            </a:xfrm>
            <a:custGeom>
              <a:rect b="b" l="l" r="r" t="t"/>
              <a:pathLst>
                <a:path extrusionOk="0" h="5806" w="4591">
                  <a:moveTo>
                    <a:pt x="4378" y="0"/>
                  </a:moveTo>
                  <a:lnTo>
                    <a:pt x="3830" y="304"/>
                  </a:lnTo>
                  <a:lnTo>
                    <a:pt x="1" y="2584"/>
                  </a:lnTo>
                  <a:lnTo>
                    <a:pt x="578" y="5806"/>
                  </a:lnTo>
                  <a:cubicBezTo>
                    <a:pt x="2402" y="5198"/>
                    <a:pt x="3891" y="3800"/>
                    <a:pt x="4590" y="2007"/>
                  </a:cubicBezTo>
                  <a:cubicBezTo>
                    <a:pt x="4469" y="882"/>
                    <a:pt x="4378" y="0"/>
                    <a:pt x="43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6870788" y="2431152"/>
              <a:ext cx="163901" cy="204435"/>
            </a:xfrm>
            <a:custGeom>
              <a:rect b="b" l="l" r="r" t="t"/>
              <a:pathLst>
                <a:path extrusionOk="0" h="13532" w="10849">
                  <a:moveTo>
                    <a:pt x="5348" y="0"/>
                  </a:moveTo>
                  <a:cubicBezTo>
                    <a:pt x="2817" y="0"/>
                    <a:pt x="0" y="1619"/>
                    <a:pt x="89" y="7208"/>
                  </a:cubicBezTo>
                  <a:cubicBezTo>
                    <a:pt x="148" y="12826"/>
                    <a:pt x="3463" y="13531"/>
                    <a:pt x="4775" y="13531"/>
                  </a:cubicBezTo>
                  <a:cubicBezTo>
                    <a:pt x="4805" y="13531"/>
                    <a:pt x="4833" y="13531"/>
                    <a:pt x="4861" y="13530"/>
                  </a:cubicBezTo>
                  <a:cubicBezTo>
                    <a:pt x="5986" y="13530"/>
                    <a:pt x="9815" y="13317"/>
                    <a:pt x="10332" y="7603"/>
                  </a:cubicBezTo>
                  <a:cubicBezTo>
                    <a:pt x="10849" y="1858"/>
                    <a:pt x="8144" y="65"/>
                    <a:pt x="5560" y="4"/>
                  </a:cubicBezTo>
                  <a:cubicBezTo>
                    <a:pt x="5490" y="1"/>
                    <a:pt x="5419" y="0"/>
                    <a:pt x="534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6879581" y="2505884"/>
              <a:ext cx="17359" cy="9865"/>
            </a:xfrm>
            <a:custGeom>
              <a:rect b="b" l="l" r="r" t="t"/>
              <a:pathLst>
                <a:path extrusionOk="0" h="653" w="1149">
                  <a:moveTo>
                    <a:pt x="699" y="0"/>
                  </a:moveTo>
                  <a:cubicBezTo>
                    <a:pt x="657" y="0"/>
                    <a:pt x="614" y="4"/>
                    <a:pt x="571" y="11"/>
                  </a:cubicBezTo>
                  <a:cubicBezTo>
                    <a:pt x="388" y="42"/>
                    <a:pt x="236" y="163"/>
                    <a:pt x="115" y="285"/>
                  </a:cubicBezTo>
                  <a:cubicBezTo>
                    <a:pt x="0" y="428"/>
                    <a:pt x="102" y="652"/>
                    <a:pt x="292" y="652"/>
                  </a:cubicBezTo>
                  <a:cubicBezTo>
                    <a:pt x="303" y="652"/>
                    <a:pt x="315" y="651"/>
                    <a:pt x="328" y="650"/>
                  </a:cubicBezTo>
                  <a:cubicBezTo>
                    <a:pt x="449" y="619"/>
                    <a:pt x="571" y="589"/>
                    <a:pt x="692" y="559"/>
                  </a:cubicBezTo>
                  <a:cubicBezTo>
                    <a:pt x="844" y="528"/>
                    <a:pt x="966" y="467"/>
                    <a:pt x="1087" y="376"/>
                  </a:cubicBezTo>
                  <a:cubicBezTo>
                    <a:pt x="1148" y="315"/>
                    <a:pt x="1148" y="224"/>
                    <a:pt x="1087" y="133"/>
                  </a:cubicBezTo>
                  <a:cubicBezTo>
                    <a:pt x="971" y="40"/>
                    <a:pt x="838" y="0"/>
                    <a:pt x="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6929055" y="2506066"/>
              <a:ext cx="17359" cy="9684"/>
            </a:xfrm>
            <a:custGeom>
              <a:rect b="b" l="l" r="r" t="t"/>
              <a:pathLst>
                <a:path extrusionOk="0" h="641" w="1149">
                  <a:moveTo>
                    <a:pt x="400" y="0"/>
                  </a:moveTo>
                  <a:cubicBezTo>
                    <a:pt x="270" y="0"/>
                    <a:pt x="145" y="48"/>
                    <a:pt x="62" y="151"/>
                  </a:cubicBezTo>
                  <a:cubicBezTo>
                    <a:pt x="1" y="212"/>
                    <a:pt x="1" y="334"/>
                    <a:pt x="62" y="395"/>
                  </a:cubicBezTo>
                  <a:cubicBezTo>
                    <a:pt x="183" y="486"/>
                    <a:pt x="305" y="547"/>
                    <a:pt x="457" y="547"/>
                  </a:cubicBezTo>
                  <a:cubicBezTo>
                    <a:pt x="578" y="577"/>
                    <a:pt x="700" y="607"/>
                    <a:pt x="822" y="638"/>
                  </a:cubicBezTo>
                  <a:cubicBezTo>
                    <a:pt x="834" y="639"/>
                    <a:pt x="846" y="640"/>
                    <a:pt x="858" y="640"/>
                  </a:cubicBezTo>
                  <a:cubicBezTo>
                    <a:pt x="1048" y="640"/>
                    <a:pt x="1149" y="416"/>
                    <a:pt x="1034" y="273"/>
                  </a:cubicBezTo>
                  <a:cubicBezTo>
                    <a:pt x="913" y="121"/>
                    <a:pt x="761" y="30"/>
                    <a:pt x="578" y="30"/>
                  </a:cubicBezTo>
                  <a:cubicBezTo>
                    <a:pt x="521" y="11"/>
                    <a:pt x="460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6929055" y="2537276"/>
              <a:ext cx="7372" cy="15621"/>
            </a:xfrm>
            <a:custGeom>
              <a:rect b="b" l="l" r="r" t="t"/>
              <a:pathLst>
                <a:path extrusionOk="0" h="1034" w="488">
                  <a:moveTo>
                    <a:pt x="92" y="0"/>
                  </a:moveTo>
                  <a:lnTo>
                    <a:pt x="92" y="0"/>
                  </a:lnTo>
                  <a:cubicBezTo>
                    <a:pt x="1" y="365"/>
                    <a:pt x="62" y="973"/>
                    <a:pt x="487" y="1034"/>
                  </a:cubicBezTo>
                  <a:cubicBezTo>
                    <a:pt x="123" y="882"/>
                    <a:pt x="92" y="426"/>
                    <a:pt x="123" y="31"/>
                  </a:cubicBezTo>
                  <a:cubicBezTo>
                    <a:pt x="123" y="31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6927862" y="2531294"/>
              <a:ext cx="17646" cy="18884"/>
            </a:xfrm>
            <a:custGeom>
              <a:rect b="b" l="l" r="r" t="t"/>
              <a:pathLst>
                <a:path extrusionOk="0" h="1250" w="1168">
                  <a:moveTo>
                    <a:pt x="528" y="1"/>
                  </a:moveTo>
                  <a:cubicBezTo>
                    <a:pt x="521" y="1"/>
                    <a:pt x="513" y="1"/>
                    <a:pt x="505" y="1"/>
                  </a:cubicBezTo>
                  <a:cubicBezTo>
                    <a:pt x="1" y="31"/>
                    <a:pt x="18" y="1250"/>
                    <a:pt x="557" y="1250"/>
                  </a:cubicBezTo>
                  <a:cubicBezTo>
                    <a:pt x="570" y="1250"/>
                    <a:pt x="583" y="1249"/>
                    <a:pt x="597" y="1247"/>
                  </a:cubicBezTo>
                  <a:cubicBezTo>
                    <a:pt x="1167" y="1217"/>
                    <a:pt x="1144" y="1"/>
                    <a:pt x="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6938330" y="2531309"/>
              <a:ext cx="12328" cy="8324"/>
            </a:xfrm>
            <a:custGeom>
              <a:rect b="b" l="l" r="r" t="t"/>
              <a:pathLst>
                <a:path extrusionOk="0" h="551" w="816">
                  <a:moveTo>
                    <a:pt x="816" y="0"/>
                  </a:moveTo>
                  <a:lnTo>
                    <a:pt x="816" y="0"/>
                  </a:lnTo>
                  <a:cubicBezTo>
                    <a:pt x="694" y="122"/>
                    <a:pt x="572" y="274"/>
                    <a:pt x="420" y="274"/>
                  </a:cubicBezTo>
                  <a:cubicBezTo>
                    <a:pt x="299" y="243"/>
                    <a:pt x="177" y="122"/>
                    <a:pt x="56" y="61"/>
                  </a:cubicBezTo>
                  <a:cubicBezTo>
                    <a:pt x="50" y="55"/>
                    <a:pt x="44" y="53"/>
                    <a:pt x="39" y="53"/>
                  </a:cubicBezTo>
                  <a:cubicBezTo>
                    <a:pt x="16" y="53"/>
                    <a:pt x="1" y="97"/>
                    <a:pt x="25" y="122"/>
                  </a:cubicBezTo>
                  <a:cubicBezTo>
                    <a:pt x="82" y="349"/>
                    <a:pt x="219" y="550"/>
                    <a:pt x="435" y="550"/>
                  </a:cubicBezTo>
                  <a:cubicBezTo>
                    <a:pt x="450" y="550"/>
                    <a:pt x="466" y="549"/>
                    <a:pt x="481" y="547"/>
                  </a:cubicBezTo>
                  <a:cubicBezTo>
                    <a:pt x="755" y="487"/>
                    <a:pt x="816" y="243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6890488" y="2537276"/>
              <a:ext cx="6904" cy="15621"/>
            </a:xfrm>
            <a:custGeom>
              <a:rect b="b" l="l" r="r" t="t"/>
              <a:pathLst>
                <a:path extrusionOk="0" h="1034" w="457">
                  <a:moveTo>
                    <a:pt x="365" y="0"/>
                  </a:moveTo>
                  <a:cubicBezTo>
                    <a:pt x="365" y="0"/>
                    <a:pt x="335" y="31"/>
                    <a:pt x="335" y="31"/>
                  </a:cubicBezTo>
                  <a:cubicBezTo>
                    <a:pt x="365" y="426"/>
                    <a:pt x="335" y="882"/>
                    <a:pt x="1" y="1034"/>
                  </a:cubicBezTo>
                  <a:cubicBezTo>
                    <a:pt x="426" y="973"/>
                    <a:pt x="457" y="365"/>
                    <a:pt x="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6881303" y="2531293"/>
              <a:ext cx="17464" cy="18854"/>
            </a:xfrm>
            <a:custGeom>
              <a:rect b="b" l="l" r="r" t="t"/>
              <a:pathLst>
                <a:path extrusionOk="0" h="1248" w="1156">
                  <a:moveTo>
                    <a:pt x="587" y="1"/>
                  </a:moveTo>
                  <a:cubicBezTo>
                    <a:pt x="1" y="1"/>
                    <a:pt x="8" y="1247"/>
                    <a:pt x="578" y="1247"/>
                  </a:cubicBezTo>
                  <a:cubicBezTo>
                    <a:pt x="585" y="1248"/>
                    <a:pt x="592" y="1248"/>
                    <a:pt x="599" y="1248"/>
                  </a:cubicBezTo>
                  <a:cubicBezTo>
                    <a:pt x="1156" y="1248"/>
                    <a:pt x="1149" y="31"/>
                    <a:pt x="609" y="1"/>
                  </a:cubicBezTo>
                  <a:cubicBezTo>
                    <a:pt x="602" y="1"/>
                    <a:pt x="594" y="1"/>
                    <a:pt x="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6876710" y="2531762"/>
              <a:ext cx="11044" cy="8324"/>
            </a:xfrm>
            <a:custGeom>
              <a:rect b="b" l="l" r="r" t="t"/>
              <a:pathLst>
                <a:path extrusionOk="0" h="551" w="731">
                  <a:moveTo>
                    <a:pt x="1" y="1"/>
                  </a:moveTo>
                  <a:cubicBezTo>
                    <a:pt x="1" y="244"/>
                    <a:pt x="62" y="487"/>
                    <a:pt x="305" y="548"/>
                  </a:cubicBezTo>
                  <a:cubicBezTo>
                    <a:pt x="318" y="550"/>
                    <a:pt x="332" y="551"/>
                    <a:pt x="345" y="551"/>
                  </a:cubicBezTo>
                  <a:cubicBezTo>
                    <a:pt x="537" y="551"/>
                    <a:pt x="673" y="350"/>
                    <a:pt x="730" y="122"/>
                  </a:cubicBezTo>
                  <a:cubicBezTo>
                    <a:pt x="730" y="98"/>
                    <a:pt x="710" y="53"/>
                    <a:pt x="687" y="53"/>
                  </a:cubicBezTo>
                  <a:cubicBezTo>
                    <a:pt x="681" y="53"/>
                    <a:pt x="675" y="56"/>
                    <a:pt x="670" y="61"/>
                  </a:cubicBezTo>
                  <a:cubicBezTo>
                    <a:pt x="548" y="122"/>
                    <a:pt x="457" y="244"/>
                    <a:pt x="335" y="244"/>
                  </a:cubicBezTo>
                  <a:cubicBezTo>
                    <a:pt x="325" y="246"/>
                    <a:pt x="314" y="248"/>
                    <a:pt x="303" y="248"/>
                  </a:cubicBezTo>
                  <a:cubicBezTo>
                    <a:pt x="192" y="248"/>
                    <a:pt x="84" y="11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6920792" y="2584106"/>
              <a:ext cx="11965" cy="6103"/>
            </a:xfrm>
            <a:custGeom>
              <a:rect b="b" l="l" r="r" t="t"/>
              <a:pathLst>
                <a:path extrusionOk="0" h="404" w="792">
                  <a:moveTo>
                    <a:pt x="791" y="1"/>
                  </a:moveTo>
                  <a:lnTo>
                    <a:pt x="791" y="1"/>
                  </a:lnTo>
                  <a:cubicBezTo>
                    <a:pt x="791" y="31"/>
                    <a:pt x="761" y="31"/>
                    <a:pt x="761" y="31"/>
                  </a:cubicBezTo>
                  <a:cubicBezTo>
                    <a:pt x="670" y="122"/>
                    <a:pt x="578" y="244"/>
                    <a:pt x="426" y="274"/>
                  </a:cubicBezTo>
                  <a:cubicBezTo>
                    <a:pt x="274" y="274"/>
                    <a:pt x="153" y="244"/>
                    <a:pt x="1" y="213"/>
                  </a:cubicBezTo>
                  <a:lnTo>
                    <a:pt x="1" y="213"/>
                  </a:lnTo>
                  <a:cubicBezTo>
                    <a:pt x="102" y="340"/>
                    <a:pt x="267" y="403"/>
                    <a:pt x="424" y="403"/>
                  </a:cubicBezTo>
                  <a:cubicBezTo>
                    <a:pt x="456" y="403"/>
                    <a:pt x="487" y="401"/>
                    <a:pt x="518" y="396"/>
                  </a:cubicBezTo>
                  <a:cubicBezTo>
                    <a:pt x="670" y="335"/>
                    <a:pt x="791" y="183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6896923" y="2506171"/>
              <a:ext cx="30638" cy="71247"/>
            </a:xfrm>
            <a:custGeom>
              <a:rect b="b" l="l" r="r" t="t"/>
              <a:pathLst>
                <a:path extrusionOk="0" h="4716" w="2028">
                  <a:moveTo>
                    <a:pt x="756" y="0"/>
                  </a:moveTo>
                  <a:cubicBezTo>
                    <a:pt x="737" y="0"/>
                    <a:pt x="715" y="8"/>
                    <a:pt x="699" y="23"/>
                  </a:cubicBezTo>
                  <a:cubicBezTo>
                    <a:pt x="335" y="1299"/>
                    <a:pt x="91" y="2606"/>
                    <a:pt x="0" y="3913"/>
                  </a:cubicBezTo>
                  <a:cubicBezTo>
                    <a:pt x="0" y="3952"/>
                    <a:pt x="36" y="3967"/>
                    <a:pt x="90" y="3967"/>
                  </a:cubicBezTo>
                  <a:cubicBezTo>
                    <a:pt x="251" y="3967"/>
                    <a:pt x="578" y="3837"/>
                    <a:pt x="669" y="3792"/>
                  </a:cubicBezTo>
                  <a:lnTo>
                    <a:pt x="669" y="3792"/>
                  </a:lnTo>
                  <a:cubicBezTo>
                    <a:pt x="608" y="4096"/>
                    <a:pt x="608" y="4369"/>
                    <a:pt x="578" y="4673"/>
                  </a:cubicBezTo>
                  <a:cubicBezTo>
                    <a:pt x="578" y="4673"/>
                    <a:pt x="669" y="4704"/>
                    <a:pt x="760" y="4704"/>
                  </a:cubicBezTo>
                  <a:cubicBezTo>
                    <a:pt x="821" y="4711"/>
                    <a:pt x="883" y="4715"/>
                    <a:pt x="944" y="4715"/>
                  </a:cubicBezTo>
                  <a:cubicBezTo>
                    <a:pt x="1366" y="4715"/>
                    <a:pt x="1767" y="4532"/>
                    <a:pt x="2006" y="4187"/>
                  </a:cubicBezTo>
                  <a:cubicBezTo>
                    <a:pt x="2028" y="4166"/>
                    <a:pt x="2019" y="4144"/>
                    <a:pt x="2001" y="4144"/>
                  </a:cubicBezTo>
                  <a:cubicBezTo>
                    <a:pt x="1994" y="4144"/>
                    <a:pt x="1985" y="4148"/>
                    <a:pt x="1976" y="4157"/>
                  </a:cubicBezTo>
                  <a:cubicBezTo>
                    <a:pt x="1611" y="4400"/>
                    <a:pt x="1216" y="4521"/>
                    <a:pt x="791" y="4521"/>
                  </a:cubicBezTo>
                  <a:cubicBezTo>
                    <a:pt x="760" y="4461"/>
                    <a:pt x="943" y="3518"/>
                    <a:pt x="882" y="3518"/>
                  </a:cubicBezTo>
                  <a:lnTo>
                    <a:pt x="882" y="3518"/>
                  </a:lnTo>
                  <a:cubicBezTo>
                    <a:pt x="669" y="3549"/>
                    <a:pt x="456" y="3610"/>
                    <a:pt x="274" y="3670"/>
                  </a:cubicBezTo>
                  <a:cubicBezTo>
                    <a:pt x="395" y="2454"/>
                    <a:pt x="699" y="1269"/>
                    <a:pt x="791" y="23"/>
                  </a:cubicBezTo>
                  <a:cubicBezTo>
                    <a:pt x="791" y="8"/>
                    <a:pt x="775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6908404" y="2568954"/>
              <a:ext cx="20667" cy="14896"/>
            </a:xfrm>
            <a:custGeom>
              <a:rect b="b" l="l" r="r" t="t"/>
              <a:pathLst>
                <a:path extrusionOk="0" h="986" w="1368">
                  <a:moveTo>
                    <a:pt x="1246" y="1"/>
                  </a:moveTo>
                  <a:cubicBezTo>
                    <a:pt x="882" y="244"/>
                    <a:pt x="456" y="365"/>
                    <a:pt x="0" y="365"/>
                  </a:cubicBezTo>
                  <a:cubicBezTo>
                    <a:pt x="152" y="578"/>
                    <a:pt x="365" y="791"/>
                    <a:pt x="608" y="912"/>
                  </a:cubicBezTo>
                  <a:cubicBezTo>
                    <a:pt x="697" y="957"/>
                    <a:pt x="802" y="985"/>
                    <a:pt x="912" y="985"/>
                  </a:cubicBezTo>
                  <a:cubicBezTo>
                    <a:pt x="952" y="985"/>
                    <a:pt x="993" y="981"/>
                    <a:pt x="1034" y="973"/>
                  </a:cubicBezTo>
                  <a:cubicBezTo>
                    <a:pt x="1338" y="912"/>
                    <a:pt x="1368" y="639"/>
                    <a:pt x="1338" y="365"/>
                  </a:cubicBezTo>
                  <a:cubicBezTo>
                    <a:pt x="1338" y="244"/>
                    <a:pt x="1277" y="122"/>
                    <a:pt x="1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6917589" y="2574876"/>
              <a:ext cx="11482" cy="8974"/>
            </a:xfrm>
            <a:custGeom>
              <a:rect b="b" l="l" r="r" t="t"/>
              <a:pathLst>
                <a:path extrusionOk="0" h="594" w="760">
                  <a:moveTo>
                    <a:pt x="666" y="1"/>
                  </a:moveTo>
                  <a:cubicBezTo>
                    <a:pt x="357" y="1"/>
                    <a:pt x="85" y="207"/>
                    <a:pt x="0" y="520"/>
                  </a:cubicBezTo>
                  <a:cubicBezTo>
                    <a:pt x="89" y="565"/>
                    <a:pt x="194" y="593"/>
                    <a:pt x="304" y="593"/>
                  </a:cubicBezTo>
                  <a:cubicBezTo>
                    <a:pt x="344" y="593"/>
                    <a:pt x="385" y="589"/>
                    <a:pt x="426" y="581"/>
                  </a:cubicBezTo>
                  <a:cubicBezTo>
                    <a:pt x="730" y="520"/>
                    <a:pt x="760" y="247"/>
                    <a:pt x="730" y="4"/>
                  </a:cubicBezTo>
                  <a:cubicBezTo>
                    <a:pt x="708" y="2"/>
                    <a:pt x="687" y="1"/>
                    <a:pt x="666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6867072" y="2417692"/>
              <a:ext cx="180021" cy="132478"/>
            </a:xfrm>
            <a:custGeom>
              <a:rect b="b" l="l" r="r" t="t"/>
              <a:pathLst>
                <a:path extrusionOk="0" h="8769" w="11916">
                  <a:moveTo>
                    <a:pt x="5663" y="0"/>
                  </a:moveTo>
                  <a:cubicBezTo>
                    <a:pt x="4110" y="0"/>
                    <a:pt x="2599" y="676"/>
                    <a:pt x="1672" y="1685"/>
                  </a:cubicBezTo>
                  <a:cubicBezTo>
                    <a:pt x="639" y="2840"/>
                    <a:pt x="61" y="4330"/>
                    <a:pt x="1" y="5880"/>
                  </a:cubicBezTo>
                  <a:cubicBezTo>
                    <a:pt x="10" y="5929"/>
                    <a:pt x="33" y="5950"/>
                    <a:pt x="77" y="5950"/>
                  </a:cubicBezTo>
                  <a:cubicBezTo>
                    <a:pt x="168" y="5950"/>
                    <a:pt x="351" y="5861"/>
                    <a:pt x="700" y="5758"/>
                  </a:cubicBezTo>
                  <a:cubicBezTo>
                    <a:pt x="760" y="5059"/>
                    <a:pt x="973" y="4390"/>
                    <a:pt x="1308" y="3783"/>
                  </a:cubicBezTo>
                  <a:cubicBezTo>
                    <a:pt x="1314" y="3767"/>
                    <a:pt x="1319" y="3759"/>
                    <a:pt x="1322" y="3759"/>
                  </a:cubicBezTo>
                  <a:lnTo>
                    <a:pt x="1322" y="3759"/>
                  </a:lnTo>
                  <a:cubicBezTo>
                    <a:pt x="1360" y="3759"/>
                    <a:pt x="1134" y="4906"/>
                    <a:pt x="1247" y="5637"/>
                  </a:cubicBezTo>
                  <a:cubicBezTo>
                    <a:pt x="1368" y="5606"/>
                    <a:pt x="1490" y="5576"/>
                    <a:pt x="1642" y="5576"/>
                  </a:cubicBezTo>
                  <a:cubicBezTo>
                    <a:pt x="1672" y="5211"/>
                    <a:pt x="1703" y="4877"/>
                    <a:pt x="1794" y="4512"/>
                  </a:cubicBezTo>
                  <a:cubicBezTo>
                    <a:pt x="1797" y="4501"/>
                    <a:pt x="1799" y="4496"/>
                    <a:pt x="1801" y="4496"/>
                  </a:cubicBezTo>
                  <a:cubicBezTo>
                    <a:pt x="1824" y="4496"/>
                    <a:pt x="1827" y="5046"/>
                    <a:pt x="1855" y="5545"/>
                  </a:cubicBezTo>
                  <a:cubicBezTo>
                    <a:pt x="2128" y="5515"/>
                    <a:pt x="2432" y="5454"/>
                    <a:pt x="2827" y="5454"/>
                  </a:cubicBezTo>
                  <a:cubicBezTo>
                    <a:pt x="4134" y="5454"/>
                    <a:pt x="5441" y="5576"/>
                    <a:pt x="6748" y="5849"/>
                  </a:cubicBezTo>
                  <a:cubicBezTo>
                    <a:pt x="6858" y="5218"/>
                    <a:pt x="6844" y="4486"/>
                    <a:pt x="6885" y="4486"/>
                  </a:cubicBezTo>
                  <a:cubicBezTo>
                    <a:pt x="6890" y="4486"/>
                    <a:pt x="6895" y="4495"/>
                    <a:pt x="6900" y="4512"/>
                  </a:cubicBezTo>
                  <a:cubicBezTo>
                    <a:pt x="7052" y="4968"/>
                    <a:pt x="7144" y="5424"/>
                    <a:pt x="7144" y="5910"/>
                  </a:cubicBezTo>
                  <a:lnTo>
                    <a:pt x="7447" y="5971"/>
                  </a:lnTo>
                  <a:cubicBezTo>
                    <a:pt x="7417" y="5758"/>
                    <a:pt x="7447" y="5545"/>
                    <a:pt x="7478" y="5333"/>
                  </a:cubicBezTo>
                  <a:cubicBezTo>
                    <a:pt x="7539" y="5545"/>
                    <a:pt x="7569" y="5789"/>
                    <a:pt x="7599" y="6001"/>
                  </a:cubicBezTo>
                  <a:cubicBezTo>
                    <a:pt x="7721" y="6032"/>
                    <a:pt x="7903" y="6062"/>
                    <a:pt x="8055" y="6062"/>
                  </a:cubicBezTo>
                  <a:cubicBezTo>
                    <a:pt x="8207" y="5971"/>
                    <a:pt x="7995" y="4117"/>
                    <a:pt x="7964" y="3752"/>
                  </a:cubicBezTo>
                  <a:lnTo>
                    <a:pt x="7964" y="3752"/>
                  </a:lnTo>
                  <a:cubicBezTo>
                    <a:pt x="8055" y="4296"/>
                    <a:pt x="8805" y="8768"/>
                    <a:pt x="10275" y="8768"/>
                  </a:cubicBezTo>
                  <a:cubicBezTo>
                    <a:pt x="10285" y="8768"/>
                    <a:pt x="10295" y="8768"/>
                    <a:pt x="10305" y="8767"/>
                  </a:cubicBezTo>
                  <a:cubicBezTo>
                    <a:pt x="11156" y="8767"/>
                    <a:pt x="11916" y="6153"/>
                    <a:pt x="11520" y="4390"/>
                  </a:cubicBezTo>
                  <a:cubicBezTo>
                    <a:pt x="11125" y="2597"/>
                    <a:pt x="9332" y="1624"/>
                    <a:pt x="9332" y="1624"/>
                  </a:cubicBezTo>
                  <a:cubicBezTo>
                    <a:pt x="8293" y="475"/>
                    <a:pt x="6963" y="0"/>
                    <a:pt x="56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7010797" y="2528771"/>
              <a:ext cx="44099" cy="55445"/>
            </a:xfrm>
            <a:custGeom>
              <a:rect b="b" l="l" r="r" t="t"/>
              <a:pathLst>
                <a:path extrusionOk="0" h="3670" w="2919">
                  <a:moveTo>
                    <a:pt x="1841" y="0"/>
                  </a:moveTo>
                  <a:cubicBezTo>
                    <a:pt x="1039" y="0"/>
                    <a:pt x="152" y="1597"/>
                    <a:pt x="152" y="1597"/>
                  </a:cubicBezTo>
                  <a:lnTo>
                    <a:pt x="0" y="3147"/>
                  </a:lnTo>
                  <a:cubicBezTo>
                    <a:pt x="167" y="3479"/>
                    <a:pt x="503" y="3670"/>
                    <a:pt x="855" y="3670"/>
                  </a:cubicBezTo>
                  <a:cubicBezTo>
                    <a:pt x="1018" y="3670"/>
                    <a:pt x="1184" y="3629"/>
                    <a:pt x="1338" y="3542"/>
                  </a:cubicBezTo>
                  <a:cubicBezTo>
                    <a:pt x="2250" y="3086"/>
                    <a:pt x="2918" y="381"/>
                    <a:pt x="2067" y="47"/>
                  </a:cubicBezTo>
                  <a:cubicBezTo>
                    <a:pt x="1993" y="15"/>
                    <a:pt x="1918" y="0"/>
                    <a:pt x="184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7017218" y="2540947"/>
              <a:ext cx="22057" cy="35608"/>
            </a:xfrm>
            <a:custGeom>
              <a:rect b="b" l="l" r="r" t="t"/>
              <a:pathLst>
                <a:path extrusionOk="0" h="2357" w="1460">
                  <a:moveTo>
                    <a:pt x="1430" y="0"/>
                  </a:moveTo>
                  <a:cubicBezTo>
                    <a:pt x="518" y="183"/>
                    <a:pt x="1" y="1429"/>
                    <a:pt x="92" y="2311"/>
                  </a:cubicBezTo>
                  <a:cubicBezTo>
                    <a:pt x="77" y="2341"/>
                    <a:pt x="100" y="2356"/>
                    <a:pt x="130" y="2356"/>
                  </a:cubicBezTo>
                  <a:cubicBezTo>
                    <a:pt x="160" y="2356"/>
                    <a:pt x="198" y="2341"/>
                    <a:pt x="214" y="2311"/>
                  </a:cubicBezTo>
                  <a:cubicBezTo>
                    <a:pt x="274" y="2128"/>
                    <a:pt x="366" y="1946"/>
                    <a:pt x="457" y="1763"/>
                  </a:cubicBezTo>
                  <a:cubicBezTo>
                    <a:pt x="582" y="1588"/>
                    <a:pt x="770" y="1474"/>
                    <a:pt x="969" y="1474"/>
                  </a:cubicBezTo>
                  <a:cubicBezTo>
                    <a:pt x="1010" y="1474"/>
                    <a:pt x="1053" y="1479"/>
                    <a:pt x="1095" y="1490"/>
                  </a:cubicBezTo>
                  <a:cubicBezTo>
                    <a:pt x="1095" y="1490"/>
                    <a:pt x="1126" y="1459"/>
                    <a:pt x="1095" y="1459"/>
                  </a:cubicBezTo>
                  <a:cubicBezTo>
                    <a:pt x="1000" y="1396"/>
                    <a:pt x="895" y="1366"/>
                    <a:pt x="792" y="1366"/>
                  </a:cubicBezTo>
                  <a:cubicBezTo>
                    <a:pt x="598" y="1366"/>
                    <a:pt x="415" y="1474"/>
                    <a:pt x="335" y="1672"/>
                  </a:cubicBezTo>
                  <a:cubicBezTo>
                    <a:pt x="518" y="1004"/>
                    <a:pt x="791" y="365"/>
                    <a:pt x="1430" y="31"/>
                  </a:cubicBezTo>
                  <a:cubicBezTo>
                    <a:pt x="1460" y="0"/>
                    <a:pt x="1430" y="0"/>
                    <a:pt x="14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>
              <a:off x="6634731" y="2706590"/>
              <a:ext cx="442695" cy="269231"/>
            </a:xfrm>
            <a:custGeom>
              <a:rect b="b" l="l" r="r" t="t"/>
              <a:pathLst>
                <a:path extrusionOk="0" h="17821" w="29303">
                  <a:moveTo>
                    <a:pt x="27738" y="1"/>
                  </a:moveTo>
                  <a:cubicBezTo>
                    <a:pt x="27160" y="1"/>
                    <a:pt x="26313" y="403"/>
                    <a:pt x="25107" y="1437"/>
                  </a:cubicBezTo>
                  <a:cubicBezTo>
                    <a:pt x="22888" y="3352"/>
                    <a:pt x="18268" y="7121"/>
                    <a:pt x="17599" y="7394"/>
                  </a:cubicBezTo>
                  <a:cubicBezTo>
                    <a:pt x="17582" y="7401"/>
                    <a:pt x="17561" y="7404"/>
                    <a:pt x="17535" y="7404"/>
                  </a:cubicBezTo>
                  <a:cubicBezTo>
                    <a:pt x="16430" y="7404"/>
                    <a:pt x="7548" y="1919"/>
                    <a:pt x="6053" y="1919"/>
                  </a:cubicBezTo>
                  <a:cubicBezTo>
                    <a:pt x="6030" y="1919"/>
                    <a:pt x="6008" y="1920"/>
                    <a:pt x="5988" y="1923"/>
                  </a:cubicBezTo>
                  <a:cubicBezTo>
                    <a:pt x="4651" y="2106"/>
                    <a:pt x="0" y="9370"/>
                    <a:pt x="943" y="10221"/>
                  </a:cubicBezTo>
                  <a:cubicBezTo>
                    <a:pt x="3800" y="12714"/>
                    <a:pt x="13982" y="17820"/>
                    <a:pt x="18147" y="17820"/>
                  </a:cubicBezTo>
                  <a:cubicBezTo>
                    <a:pt x="20092" y="17790"/>
                    <a:pt x="25441" y="10677"/>
                    <a:pt x="28299" y="4324"/>
                  </a:cubicBezTo>
                  <a:cubicBezTo>
                    <a:pt x="28898" y="2948"/>
                    <a:pt x="29303" y="1"/>
                    <a:pt x="2773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6527746" y="2601494"/>
              <a:ext cx="247053" cy="279730"/>
            </a:xfrm>
            <a:custGeom>
              <a:rect b="b" l="l" r="r" t="t"/>
              <a:pathLst>
                <a:path extrusionOk="0" h="18516" w="16353">
                  <a:moveTo>
                    <a:pt x="1687" y="0"/>
                  </a:moveTo>
                  <a:cubicBezTo>
                    <a:pt x="1532" y="0"/>
                    <a:pt x="1376" y="49"/>
                    <a:pt x="1216" y="157"/>
                  </a:cubicBezTo>
                  <a:cubicBezTo>
                    <a:pt x="61" y="947"/>
                    <a:pt x="1034" y="3014"/>
                    <a:pt x="1034" y="3014"/>
                  </a:cubicBezTo>
                  <a:cubicBezTo>
                    <a:pt x="1034" y="3014"/>
                    <a:pt x="304" y="3865"/>
                    <a:pt x="578" y="5749"/>
                  </a:cubicBezTo>
                  <a:cubicBezTo>
                    <a:pt x="578" y="5749"/>
                    <a:pt x="0" y="6661"/>
                    <a:pt x="851" y="8424"/>
                  </a:cubicBezTo>
                  <a:cubicBezTo>
                    <a:pt x="730" y="8880"/>
                    <a:pt x="790" y="9367"/>
                    <a:pt x="1003" y="9822"/>
                  </a:cubicBezTo>
                  <a:cubicBezTo>
                    <a:pt x="2797" y="13774"/>
                    <a:pt x="6870" y="16327"/>
                    <a:pt x="10000" y="18516"/>
                  </a:cubicBezTo>
                  <a:lnTo>
                    <a:pt x="16353" y="10765"/>
                  </a:lnTo>
                  <a:cubicBezTo>
                    <a:pt x="15198" y="9974"/>
                    <a:pt x="8997" y="6722"/>
                    <a:pt x="5259" y="3683"/>
                  </a:cubicBezTo>
                  <a:cubicBezTo>
                    <a:pt x="3818" y="2509"/>
                    <a:pt x="2799" y="0"/>
                    <a:pt x="1687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6542898" y="2646828"/>
              <a:ext cx="90222" cy="100948"/>
            </a:xfrm>
            <a:custGeom>
              <a:rect b="b" l="l" r="r" t="t"/>
              <a:pathLst>
                <a:path extrusionOk="0" h="6682" w="5972">
                  <a:moveTo>
                    <a:pt x="48" y="0"/>
                  </a:moveTo>
                  <a:cubicBezTo>
                    <a:pt x="31" y="0"/>
                    <a:pt x="0" y="22"/>
                    <a:pt x="0" y="43"/>
                  </a:cubicBezTo>
                  <a:cubicBezTo>
                    <a:pt x="1338" y="2748"/>
                    <a:pt x="3374" y="5059"/>
                    <a:pt x="5897" y="6670"/>
                  </a:cubicBezTo>
                  <a:cubicBezTo>
                    <a:pt x="5913" y="6678"/>
                    <a:pt x="5927" y="6681"/>
                    <a:pt x="5938" y="6681"/>
                  </a:cubicBezTo>
                  <a:cubicBezTo>
                    <a:pt x="5967" y="6681"/>
                    <a:pt x="5972" y="6653"/>
                    <a:pt x="5927" y="6609"/>
                  </a:cubicBezTo>
                  <a:cubicBezTo>
                    <a:pt x="4833" y="5758"/>
                    <a:pt x="3769" y="4785"/>
                    <a:pt x="2797" y="3782"/>
                  </a:cubicBezTo>
                  <a:cubicBezTo>
                    <a:pt x="1794" y="2597"/>
                    <a:pt x="882" y="1350"/>
                    <a:pt x="61" y="13"/>
                  </a:cubicBezTo>
                  <a:cubicBezTo>
                    <a:pt x="61" y="4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6536931" y="2687888"/>
              <a:ext cx="73634" cy="98320"/>
            </a:xfrm>
            <a:custGeom>
              <a:rect b="b" l="l" r="r" t="t"/>
              <a:pathLst>
                <a:path extrusionOk="0" h="6508" w="4874">
                  <a:moveTo>
                    <a:pt x="0" y="0"/>
                  </a:moveTo>
                  <a:cubicBezTo>
                    <a:pt x="942" y="2553"/>
                    <a:pt x="2614" y="4803"/>
                    <a:pt x="4772" y="6474"/>
                  </a:cubicBezTo>
                  <a:cubicBezTo>
                    <a:pt x="4807" y="6498"/>
                    <a:pt x="4833" y="6507"/>
                    <a:pt x="4848" y="6507"/>
                  </a:cubicBezTo>
                  <a:cubicBezTo>
                    <a:pt x="4873" y="6507"/>
                    <a:pt x="4870" y="6482"/>
                    <a:pt x="4833" y="6444"/>
                  </a:cubicBezTo>
                  <a:cubicBezTo>
                    <a:pt x="3830" y="5502"/>
                    <a:pt x="2067" y="380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6540133" y="2728751"/>
              <a:ext cx="57937" cy="78000"/>
            </a:xfrm>
            <a:custGeom>
              <a:rect b="b" l="l" r="r" t="t"/>
              <a:pathLst>
                <a:path extrusionOk="0" h="5163" w="3835">
                  <a:moveTo>
                    <a:pt x="1" y="0"/>
                  </a:moveTo>
                  <a:cubicBezTo>
                    <a:pt x="1186" y="2554"/>
                    <a:pt x="1916" y="3374"/>
                    <a:pt x="3739" y="5137"/>
                  </a:cubicBezTo>
                  <a:cubicBezTo>
                    <a:pt x="3757" y="5155"/>
                    <a:pt x="3775" y="5162"/>
                    <a:pt x="3789" y="5162"/>
                  </a:cubicBezTo>
                  <a:cubicBezTo>
                    <a:pt x="3823" y="5162"/>
                    <a:pt x="3834" y="5119"/>
                    <a:pt x="3770" y="5076"/>
                  </a:cubicBezTo>
                  <a:cubicBezTo>
                    <a:pt x="2128" y="3405"/>
                    <a:pt x="1308" y="2128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>
              <a:off x="6616362" y="2605436"/>
              <a:ext cx="158432" cy="158236"/>
            </a:xfrm>
            <a:custGeom>
              <a:rect b="b" l="l" r="r" t="t"/>
              <a:pathLst>
                <a:path extrusionOk="0" h="10474" w="10487">
                  <a:moveTo>
                    <a:pt x="1778" y="1"/>
                  </a:moveTo>
                  <a:cubicBezTo>
                    <a:pt x="1578" y="1"/>
                    <a:pt x="1408" y="54"/>
                    <a:pt x="1277" y="169"/>
                  </a:cubicBezTo>
                  <a:cubicBezTo>
                    <a:pt x="0" y="1294"/>
                    <a:pt x="3526" y="4637"/>
                    <a:pt x="4195" y="5640"/>
                  </a:cubicBezTo>
                  <a:cubicBezTo>
                    <a:pt x="4774" y="6471"/>
                    <a:pt x="4790" y="6843"/>
                    <a:pt x="4416" y="6843"/>
                  </a:cubicBezTo>
                  <a:cubicBezTo>
                    <a:pt x="4339" y="6843"/>
                    <a:pt x="4244" y="6827"/>
                    <a:pt x="4134" y="6795"/>
                  </a:cubicBezTo>
                  <a:lnTo>
                    <a:pt x="4134" y="6795"/>
                  </a:lnTo>
                  <a:cubicBezTo>
                    <a:pt x="6414" y="8224"/>
                    <a:pt x="9362" y="9744"/>
                    <a:pt x="10487" y="10473"/>
                  </a:cubicBezTo>
                  <a:cubicBezTo>
                    <a:pt x="10487" y="10473"/>
                    <a:pt x="9484" y="7312"/>
                    <a:pt x="8450" y="5580"/>
                  </a:cubicBezTo>
                  <a:cubicBezTo>
                    <a:pt x="7551" y="4025"/>
                    <a:pt x="3520" y="1"/>
                    <a:pt x="177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6716927" y="2705079"/>
              <a:ext cx="359574" cy="276301"/>
            </a:xfrm>
            <a:custGeom>
              <a:rect b="b" l="l" r="r" t="t"/>
              <a:pathLst>
                <a:path extrusionOk="0" h="18289" w="23801">
                  <a:moveTo>
                    <a:pt x="22389" y="0"/>
                  </a:moveTo>
                  <a:cubicBezTo>
                    <a:pt x="21812" y="0"/>
                    <a:pt x="20986" y="343"/>
                    <a:pt x="19849" y="1172"/>
                  </a:cubicBezTo>
                  <a:cubicBezTo>
                    <a:pt x="15958" y="4060"/>
                    <a:pt x="12493" y="7221"/>
                    <a:pt x="12128" y="7251"/>
                  </a:cubicBezTo>
                  <a:cubicBezTo>
                    <a:pt x="12127" y="7251"/>
                    <a:pt x="12125" y="7251"/>
                    <a:pt x="12123" y="7251"/>
                  </a:cubicBezTo>
                  <a:cubicBezTo>
                    <a:pt x="11733" y="7251"/>
                    <a:pt x="4772" y="3786"/>
                    <a:pt x="4772" y="3786"/>
                  </a:cubicBezTo>
                  <a:lnTo>
                    <a:pt x="0" y="13361"/>
                  </a:lnTo>
                  <a:cubicBezTo>
                    <a:pt x="0" y="13361"/>
                    <a:pt x="8272" y="18289"/>
                    <a:pt x="12194" y="18289"/>
                  </a:cubicBezTo>
                  <a:cubicBezTo>
                    <a:pt x="12584" y="18289"/>
                    <a:pt x="12931" y="18240"/>
                    <a:pt x="13222" y="18133"/>
                  </a:cubicBezTo>
                  <a:cubicBezTo>
                    <a:pt x="16475" y="16947"/>
                    <a:pt x="22219" y="6917"/>
                    <a:pt x="23101" y="4060"/>
                  </a:cubicBezTo>
                  <a:cubicBezTo>
                    <a:pt x="23727" y="2053"/>
                    <a:pt x="23801" y="0"/>
                    <a:pt x="22389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6716927" y="2705079"/>
              <a:ext cx="359574" cy="276301"/>
            </a:xfrm>
            <a:custGeom>
              <a:rect b="b" l="l" r="r" t="t"/>
              <a:pathLst>
                <a:path extrusionOk="0" h="18289" w="23801">
                  <a:moveTo>
                    <a:pt x="22389" y="0"/>
                  </a:moveTo>
                  <a:cubicBezTo>
                    <a:pt x="21812" y="0"/>
                    <a:pt x="20986" y="343"/>
                    <a:pt x="19849" y="1172"/>
                  </a:cubicBezTo>
                  <a:cubicBezTo>
                    <a:pt x="15958" y="4060"/>
                    <a:pt x="12493" y="7221"/>
                    <a:pt x="12128" y="7251"/>
                  </a:cubicBezTo>
                  <a:cubicBezTo>
                    <a:pt x="12127" y="7251"/>
                    <a:pt x="12125" y="7251"/>
                    <a:pt x="12123" y="7251"/>
                  </a:cubicBezTo>
                  <a:cubicBezTo>
                    <a:pt x="11733" y="7251"/>
                    <a:pt x="4772" y="3786"/>
                    <a:pt x="4772" y="3786"/>
                  </a:cubicBezTo>
                  <a:lnTo>
                    <a:pt x="0" y="13361"/>
                  </a:lnTo>
                  <a:cubicBezTo>
                    <a:pt x="0" y="13361"/>
                    <a:pt x="8272" y="18289"/>
                    <a:pt x="12194" y="18289"/>
                  </a:cubicBezTo>
                  <a:cubicBezTo>
                    <a:pt x="12584" y="18289"/>
                    <a:pt x="12931" y="18240"/>
                    <a:pt x="13222" y="18133"/>
                  </a:cubicBezTo>
                  <a:cubicBezTo>
                    <a:pt x="16475" y="16947"/>
                    <a:pt x="22219" y="6917"/>
                    <a:pt x="23101" y="4060"/>
                  </a:cubicBezTo>
                  <a:cubicBezTo>
                    <a:pt x="23727" y="2053"/>
                    <a:pt x="23801" y="0"/>
                    <a:pt x="22389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7017686" y="2720488"/>
              <a:ext cx="54191" cy="2311"/>
            </a:xfrm>
            <a:custGeom>
              <a:rect b="b" l="l" r="r" t="t"/>
              <a:pathLst>
                <a:path extrusionOk="0" h="153" w="3587">
                  <a:moveTo>
                    <a:pt x="152" y="0"/>
                  </a:moveTo>
                  <a:lnTo>
                    <a:pt x="0" y="152"/>
                  </a:lnTo>
                  <a:lnTo>
                    <a:pt x="3587" y="152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6991053" y="2740685"/>
              <a:ext cx="80825" cy="1858"/>
            </a:xfrm>
            <a:custGeom>
              <a:rect b="b" l="l" r="r" t="t"/>
              <a:pathLst>
                <a:path extrusionOk="0" h="123" w="5350">
                  <a:moveTo>
                    <a:pt x="152" y="1"/>
                  </a:moveTo>
                  <a:lnTo>
                    <a:pt x="0" y="122"/>
                  </a:lnTo>
                  <a:lnTo>
                    <a:pt x="5320" y="122"/>
                  </a:lnTo>
                  <a:cubicBezTo>
                    <a:pt x="5320" y="92"/>
                    <a:pt x="5350" y="31"/>
                    <a:pt x="5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6788548" y="2762272"/>
              <a:ext cx="483" cy="15"/>
            </a:xfrm>
            <a:custGeom>
              <a:rect b="b" l="l" r="r" t="t"/>
              <a:pathLst>
                <a:path extrusionOk="0" h="1" w="32">
                  <a:moveTo>
                    <a:pt x="31" y="0"/>
                  </a:moveTo>
                  <a:lnTo>
                    <a:pt x="3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6965794" y="2760429"/>
              <a:ext cx="101961" cy="2311"/>
            </a:xfrm>
            <a:custGeom>
              <a:rect b="b" l="l" r="r" t="t"/>
              <a:pathLst>
                <a:path extrusionOk="0" h="153" w="6749">
                  <a:moveTo>
                    <a:pt x="153" y="1"/>
                  </a:moveTo>
                  <a:lnTo>
                    <a:pt x="1" y="153"/>
                  </a:lnTo>
                  <a:lnTo>
                    <a:pt x="6688" y="153"/>
                  </a:lnTo>
                  <a:cubicBezTo>
                    <a:pt x="6718" y="92"/>
                    <a:pt x="6748" y="61"/>
                    <a:pt x="6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6778910" y="2780627"/>
              <a:ext cx="50988" cy="1858"/>
            </a:xfrm>
            <a:custGeom>
              <a:rect b="b" l="l" r="r" t="t"/>
              <a:pathLst>
                <a:path extrusionOk="0" h="123" w="3375">
                  <a:moveTo>
                    <a:pt x="61" y="1"/>
                  </a:moveTo>
                  <a:lnTo>
                    <a:pt x="1" y="123"/>
                  </a:lnTo>
                  <a:lnTo>
                    <a:pt x="3374" y="123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6941458" y="2780627"/>
              <a:ext cx="119410" cy="1858"/>
            </a:xfrm>
            <a:custGeom>
              <a:rect b="b" l="l" r="r" t="t"/>
              <a:pathLst>
                <a:path extrusionOk="0" h="123" w="7904">
                  <a:moveTo>
                    <a:pt x="153" y="1"/>
                  </a:moveTo>
                  <a:lnTo>
                    <a:pt x="1" y="123"/>
                  </a:lnTo>
                  <a:lnTo>
                    <a:pt x="7843" y="123"/>
                  </a:lnTo>
                  <a:lnTo>
                    <a:pt x="79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6769272" y="2800371"/>
              <a:ext cx="102414" cy="1858"/>
            </a:xfrm>
            <a:custGeom>
              <a:rect b="b" l="l" r="r" t="t"/>
              <a:pathLst>
                <a:path extrusionOk="0" h="123" w="6779">
                  <a:moveTo>
                    <a:pt x="61" y="1"/>
                  </a:moveTo>
                  <a:lnTo>
                    <a:pt x="0" y="123"/>
                  </a:lnTo>
                  <a:lnTo>
                    <a:pt x="6778" y="123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6917121" y="2800371"/>
              <a:ext cx="134563" cy="2311"/>
            </a:xfrm>
            <a:custGeom>
              <a:rect b="b" l="l" r="r" t="t"/>
              <a:pathLst>
                <a:path extrusionOk="0" h="153" w="8907">
                  <a:moveTo>
                    <a:pt x="153" y="1"/>
                  </a:moveTo>
                  <a:lnTo>
                    <a:pt x="1" y="153"/>
                  </a:lnTo>
                  <a:lnTo>
                    <a:pt x="8815" y="153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6759165" y="2820584"/>
              <a:ext cx="281966" cy="1843"/>
            </a:xfrm>
            <a:custGeom>
              <a:rect b="b" l="l" r="r" t="t"/>
              <a:pathLst>
                <a:path extrusionOk="0" h="122" w="18664">
                  <a:moveTo>
                    <a:pt x="61" y="0"/>
                  </a:moveTo>
                  <a:lnTo>
                    <a:pt x="1" y="122"/>
                  </a:lnTo>
                  <a:lnTo>
                    <a:pt x="18603" y="122"/>
                  </a:lnTo>
                  <a:lnTo>
                    <a:pt x="186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6749059" y="2840328"/>
              <a:ext cx="281045" cy="1843"/>
            </a:xfrm>
            <a:custGeom>
              <a:rect b="b" l="l" r="r" t="t"/>
              <a:pathLst>
                <a:path extrusionOk="0" h="122" w="18603">
                  <a:moveTo>
                    <a:pt x="62" y="0"/>
                  </a:moveTo>
                  <a:lnTo>
                    <a:pt x="1" y="122"/>
                  </a:lnTo>
                  <a:lnTo>
                    <a:pt x="18542" y="122"/>
                  </a:lnTo>
                  <a:lnTo>
                    <a:pt x="186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6738968" y="2860525"/>
              <a:ext cx="279670" cy="1858"/>
            </a:xfrm>
            <a:custGeom>
              <a:rect b="b" l="l" r="r" t="t"/>
              <a:pathLst>
                <a:path extrusionOk="0" h="123" w="18512">
                  <a:moveTo>
                    <a:pt x="61" y="1"/>
                  </a:moveTo>
                  <a:lnTo>
                    <a:pt x="0" y="122"/>
                  </a:lnTo>
                  <a:lnTo>
                    <a:pt x="18420" y="122"/>
                  </a:lnTo>
                  <a:lnTo>
                    <a:pt x="185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6729314" y="2880269"/>
              <a:ext cx="276920" cy="1858"/>
            </a:xfrm>
            <a:custGeom>
              <a:rect b="b" l="l" r="r" t="t"/>
              <a:pathLst>
                <a:path extrusionOk="0" h="123" w="18330">
                  <a:moveTo>
                    <a:pt x="62" y="1"/>
                  </a:moveTo>
                  <a:lnTo>
                    <a:pt x="1" y="122"/>
                  </a:lnTo>
                  <a:lnTo>
                    <a:pt x="18238" y="122"/>
                  </a:lnTo>
                  <a:cubicBezTo>
                    <a:pt x="18269" y="92"/>
                    <a:pt x="18299" y="31"/>
                    <a:pt x="18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6719223" y="2900014"/>
              <a:ext cx="273687" cy="1858"/>
            </a:xfrm>
            <a:custGeom>
              <a:rect b="b" l="l" r="r" t="t"/>
              <a:pathLst>
                <a:path extrusionOk="0" h="123" w="18116">
                  <a:moveTo>
                    <a:pt x="61" y="1"/>
                  </a:moveTo>
                  <a:lnTo>
                    <a:pt x="0" y="122"/>
                  </a:lnTo>
                  <a:lnTo>
                    <a:pt x="18025" y="122"/>
                  </a:lnTo>
                  <a:lnTo>
                    <a:pt x="18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6740342" y="2920226"/>
              <a:ext cx="238336" cy="1843"/>
            </a:xfrm>
            <a:custGeom>
              <a:rect b="b" l="l" r="r" t="t"/>
              <a:pathLst>
                <a:path extrusionOk="0" h="122" w="15776">
                  <a:moveTo>
                    <a:pt x="0" y="0"/>
                  </a:moveTo>
                  <a:lnTo>
                    <a:pt x="243" y="122"/>
                  </a:lnTo>
                  <a:lnTo>
                    <a:pt x="15654" y="122"/>
                  </a:lnTo>
                  <a:lnTo>
                    <a:pt x="15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6778456" y="2940424"/>
              <a:ext cx="184145" cy="1858"/>
            </a:xfrm>
            <a:custGeom>
              <a:rect b="b" l="l" r="r" t="t"/>
              <a:pathLst>
                <a:path extrusionOk="0" h="123" w="12189">
                  <a:moveTo>
                    <a:pt x="0" y="1"/>
                  </a:moveTo>
                  <a:lnTo>
                    <a:pt x="274" y="122"/>
                  </a:lnTo>
                  <a:lnTo>
                    <a:pt x="12098" y="122"/>
                  </a:lnTo>
                  <a:lnTo>
                    <a:pt x="121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6821616" y="2960168"/>
              <a:ext cx="122612" cy="1858"/>
            </a:xfrm>
            <a:custGeom>
              <a:rect b="b" l="l" r="r" t="t"/>
              <a:pathLst>
                <a:path extrusionOk="0" h="123" w="8116">
                  <a:moveTo>
                    <a:pt x="0" y="1"/>
                  </a:moveTo>
                  <a:lnTo>
                    <a:pt x="335" y="122"/>
                  </a:lnTo>
                  <a:lnTo>
                    <a:pt x="7964" y="122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6884520" y="2979912"/>
              <a:ext cx="29868" cy="1737"/>
            </a:xfrm>
            <a:custGeom>
              <a:rect b="b" l="l" r="r" t="t"/>
              <a:pathLst>
                <a:path extrusionOk="0" h="115" w="1977">
                  <a:moveTo>
                    <a:pt x="1" y="1"/>
                  </a:moveTo>
                  <a:cubicBezTo>
                    <a:pt x="320" y="77"/>
                    <a:pt x="646" y="115"/>
                    <a:pt x="977" y="115"/>
                  </a:cubicBezTo>
                  <a:cubicBezTo>
                    <a:pt x="1308" y="115"/>
                    <a:pt x="1642" y="77"/>
                    <a:pt x="19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6692122" y="2748027"/>
              <a:ext cx="113442" cy="172679"/>
            </a:xfrm>
            <a:custGeom>
              <a:rect b="b" l="l" r="r" t="t"/>
              <a:pathLst>
                <a:path extrusionOk="0" h="11430" w="7509">
                  <a:moveTo>
                    <a:pt x="5259" y="1"/>
                  </a:moveTo>
                  <a:lnTo>
                    <a:pt x="1" y="10214"/>
                  </a:lnTo>
                  <a:lnTo>
                    <a:pt x="2493" y="11430"/>
                  </a:lnTo>
                  <a:lnTo>
                    <a:pt x="7508" y="1065"/>
                  </a:lnTo>
                  <a:lnTo>
                    <a:pt x="5259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6738046" y="2776775"/>
              <a:ext cx="63376" cy="128504"/>
            </a:xfrm>
            <a:custGeom>
              <a:rect b="b" l="l" r="r" t="t"/>
              <a:pathLst>
                <a:path extrusionOk="0" h="8506" w="4195">
                  <a:moveTo>
                    <a:pt x="4160" y="0"/>
                  </a:moveTo>
                  <a:cubicBezTo>
                    <a:pt x="4152" y="0"/>
                    <a:pt x="4143" y="4"/>
                    <a:pt x="4134" y="13"/>
                  </a:cubicBezTo>
                  <a:cubicBezTo>
                    <a:pt x="3769" y="651"/>
                    <a:pt x="3405" y="1350"/>
                    <a:pt x="3070" y="2019"/>
                  </a:cubicBezTo>
                  <a:cubicBezTo>
                    <a:pt x="2736" y="2688"/>
                    <a:pt x="2341" y="3448"/>
                    <a:pt x="1976" y="4177"/>
                  </a:cubicBezTo>
                  <a:cubicBezTo>
                    <a:pt x="1277" y="5575"/>
                    <a:pt x="608" y="7004"/>
                    <a:pt x="0" y="8463"/>
                  </a:cubicBezTo>
                  <a:cubicBezTo>
                    <a:pt x="0" y="8484"/>
                    <a:pt x="16" y="8506"/>
                    <a:pt x="35" y="8506"/>
                  </a:cubicBezTo>
                  <a:cubicBezTo>
                    <a:pt x="43" y="8506"/>
                    <a:pt x="52" y="8502"/>
                    <a:pt x="61" y="8493"/>
                  </a:cubicBezTo>
                  <a:cubicBezTo>
                    <a:pt x="821" y="7125"/>
                    <a:pt x="1551" y="5727"/>
                    <a:pt x="2219" y="4299"/>
                  </a:cubicBezTo>
                  <a:cubicBezTo>
                    <a:pt x="2554" y="3600"/>
                    <a:pt x="2888" y="2900"/>
                    <a:pt x="3222" y="2171"/>
                  </a:cubicBezTo>
                  <a:cubicBezTo>
                    <a:pt x="3557" y="1472"/>
                    <a:pt x="3921" y="773"/>
                    <a:pt x="4195" y="43"/>
                  </a:cubicBezTo>
                  <a:cubicBezTo>
                    <a:pt x="4195" y="22"/>
                    <a:pt x="4180" y="0"/>
                    <a:pt x="41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6802793" y="2746652"/>
              <a:ext cx="184145" cy="71368"/>
            </a:xfrm>
            <a:custGeom>
              <a:rect b="b" l="l" r="r" t="t"/>
              <a:pathLst>
                <a:path extrusionOk="0" h="4724" w="12189">
                  <a:moveTo>
                    <a:pt x="12128" y="1"/>
                  </a:moveTo>
                  <a:cubicBezTo>
                    <a:pt x="11702" y="274"/>
                    <a:pt x="6809" y="4286"/>
                    <a:pt x="6596" y="4408"/>
                  </a:cubicBezTo>
                  <a:cubicBezTo>
                    <a:pt x="6547" y="4436"/>
                    <a:pt x="6492" y="4448"/>
                    <a:pt x="6435" y="4448"/>
                  </a:cubicBezTo>
                  <a:cubicBezTo>
                    <a:pt x="6247" y="4448"/>
                    <a:pt x="6030" y="4319"/>
                    <a:pt x="5866" y="4226"/>
                  </a:cubicBezTo>
                  <a:cubicBezTo>
                    <a:pt x="4955" y="3800"/>
                    <a:pt x="4012" y="3344"/>
                    <a:pt x="3100" y="2888"/>
                  </a:cubicBezTo>
                  <a:cubicBezTo>
                    <a:pt x="2067" y="2402"/>
                    <a:pt x="1094" y="1976"/>
                    <a:pt x="61" y="1460"/>
                  </a:cubicBezTo>
                  <a:cubicBezTo>
                    <a:pt x="31" y="1460"/>
                    <a:pt x="0" y="1490"/>
                    <a:pt x="31" y="1520"/>
                  </a:cubicBezTo>
                  <a:cubicBezTo>
                    <a:pt x="973" y="2037"/>
                    <a:pt x="1824" y="2524"/>
                    <a:pt x="2766" y="3010"/>
                  </a:cubicBezTo>
                  <a:cubicBezTo>
                    <a:pt x="3708" y="3496"/>
                    <a:pt x="4681" y="3983"/>
                    <a:pt x="5623" y="4438"/>
                  </a:cubicBezTo>
                  <a:cubicBezTo>
                    <a:pt x="5878" y="4566"/>
                    <a:pt x="6133" y="4723"/>
                    <a:pt x="6388" y="4723"/>
                  </a:cubicBezTo>
                  <a:cubicBezTo>
                    <a:pt x="6498" y="4723"/>
                    <a:pt x="6608" y="4694"/>
                    <a:pt x="6718" y="4621"/>
                  </a:cubicBezTo>
                  <a:cubicBezTo>
                    <a:pt x="7174" y="4317"/>
                    <a:pt x="11763" y="517"/>
                    <a:pt x="12189" y="62"/>
                  </a:cubicBezTo>
                  <a:cubicBezTo>
                    <a:pt x="12189" y="31"/>
                    <a:pt x="12158" y="1"/>
                    <a:pt x="12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6690747" y="2808921"/>
              <a:ext cx="361281" cy="175171"/>
            </a:xfrm>
            <a:custGeom>
              <a:rect b="b" l="l" r="r" t="t"/>
              <a:pathLst>
                <a:path extrusionOk="0" h="11595" w="23914">
                  <a:moveTo>
                    <a:pt x="23871" y="1"/>
                  </a:moveTo>
                  <a:cubicBezTo>
                    <a:pt x="23866" y="1"/>
                    <a:pt x="23861" y="4"/>
                    <a:pt x="23861" y="13"/>
                  </a:cubicBezTo>
                  <a:cubicBezTo>
                    <a:pt x="23192" y="1016"/>
                    <a:pt x="22554" y="2019"/>
                    <a:pt x="21916" y="3022"/>
                  </a:cubicBezTo>
                  <a:cubicBezTo>
                    <a:pt x="21247" y="3994"/>
                    <a:pt x="20518" y="5028"/>
                    <a:pt x="19819" y="6000"/>
                  </a:cubicBezTo>
                  <a:cubicBezTo>
                    <a:pt x="19089" y="6973"/>
                    <a:pt x="18420" y="7855"/>
                    <a:pt x="17660" y="8736"/>
                  </a:cubicBezTo>
                  <a:cubicBezTo>
                    <a:pt x="17296" y="9192"/>
                    <a:pt x="16870" y="9618"/>
                    <a:pt x="16445" y="10043"/>
                  </a:cubicBezTo>
                  <a:cubicBezTo>
                    <a:pt x="16050" y="10469"/>
                    <a:pt x="15563" y="10803"/>
                    <a:pt x="15046" y="11046"/>
                  </a:cubicBezTo>
                  <a:cubicBezTo>
                    <a:pt x="14609" y="11207"/>
                    <a:pt x="14137" y="11281"/>
                    <a:pt x="13669" y="11281"/>
                  </a:cubicBezTo>
                  <a:cubicBezTo>
                    <a:pt x="13519" y="11281"/>
                    <a:pt x="13370" y="11274"/>
                    <a:pt x="13223" y="11259"/>
                  </a:cubicBezTo>
                  <a:cubicBezTo>
                    <a:pt x="12949" y="11228"/>
                    <a:pt x="12645" y="11198"/>
                    <a:pt x="12341" y="11137"/>
                  </a:cubicBezTo>
                  <a:cubicBezTo>
                    <a:pt x="11733" y="10985"/>
                    <a:pt x="11125" y="10803"/>
                    <a:pt x="10517" y="10621"/>
                  </a:cubicBezTo>
                  <a:cubicBezTo>
                    <a:pt x="8815" y="10043"/>
                    <a:pt x="7144" y="9314"/>
                    <a:pt x="5563" y="8462"/>
                  </a:cubicBezTo>
                  <a:cubicBezTo>
                    <a:pt x="5137" y="8219"/>
                    <a:pt x="4682" y="7976"/>
                    <a:pt x="4226" y="7763"/>
                  </a:cubicBezTo>
                  <a:cubicBezTo>
                    <a:pt x="3800" y="7520"/>
                    <a:pt x="3253" y="7247"/>
                    <a:pt x="2767" y="7034"/>
                  </a:cubicBezTo>
                  <a:cubicBezTo>
                    <a:pt x="2706" y="7125"/>
                    <a:pt x="2645" y="7247"/>
                    <a:pt x="2615" y="7338"/>
                  </a:cubicBezTo>
                  <a:cubicBezTo>
                    <a:pt x="2402" y="7216"/>
                    <a:pt x="213" y="6183"/>
                    <a:pt x="153" y="6183"/>
                  </a:cubicBezTo>
                  <a:cubicBezTo>
                    <a:pt x="244" y="5970"/>
                    <a:pt x="335" y="5788"/>
                    <a:pt x="396" y="5605"/>
                  </a:cubicBezTo>
                  <a:cubicBezTo>
                    <a:pt x="396" y="5570"/>
                    <a:pt x="396" y="5555"/>
                    <a:pt x="390" y="5555"/>
                  </a:cubicBezTo>
                  <a:cubicBezTo>
                    <a:pt x="385" y="5555"/>
                    <a:pt x="378" y="5562"/>
                    <a:pt x="365" y="5575"/>
                  </a:cubicBezTo>
                  <a:cubicBezTo>
                    <a:pt x="213" y="5788"/>
                    <a:pt x="92" y="6031"/>
                    <a:pt x="1" y="6274"/>
                  </a:cubicBezTo>
                  <a:cubicBezTo>
                    <a:pt x="1" y="6274"/>
                    <a:pt x="2522" y="7490"/>
                    <a:pt x="2612" y="7490"/>
                  </a:cubicBezTo>
                  <a:cubicBezTo>
                    <a:pt x="2613" y="7490"/>
                    <a:pt x="2614" y="7490"/>
                    <a:pt x="2615" y="7490"/>
                  </a:cubicBezTo>
                  <a:cubicBezTo>
                    <a:pt x="2645" y="7490"/>
                    <a:pt x="2797" y="7125"/>
                    <a:pt x="2797" y="7125"/>
                  </a:cubicBezTo>
                  <a:cubicBezTo>
                    <a:pt x="3223" y="7338"/>
                    <a:pt x="3648" y="7581"/>
                    <a:pt x="4043" y="7824"/>
                  </a:cubicBezTo>
                  <a:cubicBezTo>
                    <a:pt x="4438" y="8098"/>
                    <a:pt x="4864" y="8311"/>
                    <a:pt x="5259" y="8554"/>
                  </a:cubicBezTo>
                  <a:cubicBezTo>
                    <a:pt x="6110" y="9010"/>
                    <a:pt x="6931" y="9466"/>
                    <a:pt x="7812" y="9861"/>
                  </a:cubicBezTo>
                  <a:cubicBezTo>
                    <a:pt x="9454" y="10621"/>
                    <a:pt x="11217" y="11350"/>
                    <a:pt x="13040" y="11563"/>
                  </a:cubicBezTo>
                  <a:cubicBezTo>
                    <a:pt x="13223" y="11584"/>
                    <a:pt x="13406" y="11594"/>
                    <a:pt x="13588" y="11594"/>
                  </a:cubicBezTo>
                  <a:cubicBezTo>
                    <a:pt x="13919" y="11594"/>
                    <a:pt x="14246" y="11561"/>
                    <a:pt x="14560" y="11502"/>
                  </a:cubicBezTo>
                  <a:cubicBezTo>
                    <a:pt x="15746" y="11289"/>
                    <a:pt x="16536" y="10347"/>
                    <a:pt x="17296" y="9526"/>
                  </a:cubicBezTo>
                  <a:cubicBezTo>
                    <a:pt x="18907" y="7672"/>
                    <a:pt x="20366" y="5696"/>
                    <a:pt x="21703" y="3630"/>
                  </a:cubicBezTo>
                  <a:cubicBezTo>
                    <a:pt x="21855" y="3417"/>
                    <a:pt x="21977" y="3204"/>
                    <a:pt x="22129" y="2991"/>
                  </a:cubicBezTo>
                  <a:cubicBezTo>
                    <a:pt x="22585" y="2414"/>
                    <a:pt x="23071" y="1897"/>
                    <a:pt x="23618" y="1411"/>
                  </a:cubicBezTo>
                  <a:cubicBezTo>
                    <a:pt x="23643" y="1386"/>
                    <a:pt x="23627" y="1342"/>
                    <a:pt x="23605" y="1342"/>
                  </a:cubicBezTo>
                  <a:cubicBezTo>
                    <a:pt x="23599" y="1342"/>
                    <a:pt x="23593" y="1344"/>
                    <a:pt x="23588" y="1350"/>
                  </a:cubicBezTo>
                  <a:cubicBezTo>
                    <a:pt x="23223" y="1684"/>
                    <a:pt x="22889" y="1988"/>
                    <a:pt x="22554" y="2353"/>
                  </a:cubicBezTo>
                  <a:cubicBezTo>
                    <a:pt x="23041" y="1593"/>
                    <a:pt x="23496" y="833"/>
                    <a:pt x="23892" y="73"/>
                  </a:cubicBezTo>
                  <a:cubicBezTo>
                    <a:pt x="23914" y="29"/>
                    <a:pt x="23887" y="1"/>
                    <a:pt x="23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5671378" y="3343118"/>
              <a:ext cx="120784" cy="579070"/>
            </a:xfrm>
            <a:custGeom>
              <a:rect b="b" l="l" r="r" t="t"/>
              <a:pathLst>
                <a:path extrusionOk="0" h="38330" w="7995">
                  <a:moveTo>
                    <a:pt x="0" y="1"/>
                  </a:moveTo>
                  <a:lnTo>
                    <a:pt x="882" y="5381"/>
                  </a:lnTo>
                  <a:lnTo>
                    <a:pt x="6991" y="38329"/>
                  </a:lnTo>
                  <a:lnTo>
                    <a:pt x="7994" y="38329"/>
                  </a:lnTo>
                  <a:lnTo>
                    <a:pt x="3556" y="538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5671378" y="3343118"/>
              <a:ext cx="53737" cy="81293"/>
            </a:xfrm>
            <a:custGeom>
              <a:rect b="b" l="l" r="r" t="t"/>
              <a:pathLst>
                <a:path extrusionOk="0" h="5381" w="3557">
                  <a:moveTo>
                    <a:pt x="0" y="1"/>
                  </a:moveTo>
                  <a:lnTo>
                    <a:pt x="882" y="5381"/>
                  </a:lnTo>
                  <a:lnTo>
                    <a:pt x="3556" y="538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5381632" y="3343118"/>
              <a:ext cx="120784" cy="579070"/>
            </a:xfrm>
            <a:custGeom>
              <a:rect b="b" l="l" r="r" t="t"/>
              <a:pathLst>
                <a:path extrusionOk="0" h="38330" w="7995">
                  <a:moveTo>
                    <a:pt x="5077" y="1"/>
                  </a:moveTo>
                  <a:lnTo>
                    <a:pt x="4438" y="5381"/>
                  </a:lnTo>
                  <a:lnTo>
                    <a:pt x="0" y="38329"/>
                  </a:lnTo>
                  <a:lnTo>
                    <a:pt x="973" y="38329"/>
                  </a:lnTo>
                  <a:lnTo>
                    <a:pt x="7083" y="5381"/>
                  </a:lnTo>
                  <a:lnTo>
                    <a:pt x="799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5448675" y="3343118"/>
              <a:ext cx="53737" cy="81293"/>
            </a:xfrm>
            <a:custGeom>
              <a:rect b="b" l="l" r="r" t="t"/>
              <a:pathLst>
                <a:path extrusionOk="0" h="5381" w="3557">
                  <a:moveTo>
                    <a:pt x="639" y="1"/>
                  </a:moveTo>
                  <a:lnTo>
                    <a:pt x="0" y="5381"/>
                  </a:lnTo>
                  <a:lnTo>
                    <a:pt x="2645" y="5381"/>
                  </a:lnTo>
                  <a:lnTo>
                    <a:pt x="355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5104742" y="3343118"/>
              <a:ext cx="120784" cy="579070"/>
            </a:xfrm>
            <a:custGeom>
              <a:rect b="b" l="l" r="r" t="t"/>
              <a:pathLst>
                <a:path extrusionOk="0" h="38330" w="7995">
                  <a:moveTo>
                    <a:pt x="5107" y="1"/>
                  </a:moveTo>
                  <a:lnTo>
                    <a:pt x="4439" y="5381"/>
                  </a:lnTo>
                  <a:lnTo>
                    <a:pt x="1" y="38329"/>
                  </a:lnTo>
                  <a:lnTo>
                    <a:pt x="973" y="38329"/>
                  </a:lnTo>
                  <a:lnTo>
                    <a:pt x="7083" y="5381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5171785" y="3343118"/>
              <a:ext cx="53737" cy="81293"/>
            </a:xfrm>
            <a:custGeom>
              <a:rect b="b" l="l" r="r" t="t"/>
              <a:pathLst>
                <a:path extrusionOk="0" h="5381" w="3557">
                  <a:moveTo>
                    <a:pt x="669" y="1"/>
                  </a:moveTo>
                  <a:lnTo>
                    <a:pt x="1" y="5381"/>
                  </a:lnTo>
                  <a:lnTo>
                    <a:pt x="2645" y="5381"/>
                  </a:lnTo>
                  <a:lnTo>
                    <a:pt x="355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5"/>
            <p:cNvSpPr/>
            <p:nvPr/>
          </p:nvSpPr>
          <p:spPr>
            <a:xfrm>
              <a:off x="5128157" y="2815991"/>
              <a:ext cx="676423" cy="565292"/>
            </a:xfrm>
            <a:custGeom>
              <a:rect b="b" l="l" r="r" t="t"/>
              <a:pathLst>
                <a:path extrusionOk="0" h="37418" w="44774">
                  <a:moveTo>
                    <a:pt x="1703" y="0"/>
                  </a:moveTo>
                  <a:lnTo>
                    <a:pt x="1" y="37417"/>
                  </a:lnTo>
                  <a:lnTo>
                    <a:pt x="44774" y="37417"/>
                  </a:lnTo>
                  <a:lnTo>
                    <a:pt x="44774" y="32706"/>
                  </a:lnTo>
                  <a:lnTo>
                    <a:pt x="28026" y="32706"/>
                  </a:lnTo>
                  <a:lnTo>
                    <a:pt x="2237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5"/>
            <p:cNvSpPr/>
            <p:nvPr/>
          </p:nvSpPr>
          <p:spPr>
            <a:xfrm>
              <a:off x="5128157" y="2815991"/>
              <a:ext cx="61095" cy="565292"/>
            </a:xfrm>
            <a:custGeom>
              <a:rect b="b" l="l" r="r" t="t"/>
              <a:pathLst>
                <a:path extrusionOk="0" h="37418" w="4044">
                  <a:moveTo>
                    <a:pt x="1703" y="0"/>
                  </a:moveTo>
                  <a:lnTo>
                    <a:pt x="1" y="37417"/>
                  </a:lnTo>
                  <a:lnTo>
                    <a:pt x="2463" y="37417"/>
                  </a:lnTo>
                  <a:lnTo>
                    <a:pt x="404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5"/>
            <p:cNvSpPr/>
            <p:nvPr/>
          </p:nvSpPr>
          <p:spPr>
            <a:xfrm>
              <a:off x="5383475" y="3571333"/>
              <a:ext cx="386661" cy="410561"/>
            </a:xfrm>
            <a:custGeom>
              <a:rect b="b" l="l" r="r" t="t"/>
              <a:pathLst>
                <a:path extrusionOk="0" h="27176" w="25594">
                  <a:moveTo>
                    <a:pt x="7477" y="0"/>
                  </a:moveTo>
                  <a:cubicBezTo>
                    <a:pt x="7477" y="0"/>
                    <a:pt x="1185" y="14833"/>
                    <a:pt x="821" y="16657"/>
                  </a:cubicBezTo>
                  <a:cubicBezTo>
                    <a:pt x="821" y="16657"/>
                    <a:pt x="0" y="21095"/>
                    <a:pt x="91" y="21186"/>
                  </a:cubicBezTo>
                  <a:cubicBezTo>
                    <a:pt x="843" y="21907"/>
                    <a:pt x="23379" y="27176"/>
                    <a:pt x="24705" y="27176"/>
                  </a:cubicBezTo>
                  <a:cubicBezTo>
                    <a:pt x="24720" y="27176"/>
                    <a:pt x="24733" y="27175"/>
                    <a:pt x="24742" y="27174"/>
                  </a:cubicBezTo>
                  <a:cubicBezTo>
                    <a:pt x="25593" y="27083"/>
                    <a:pt x="25350" y="24681"/>
                    <a:pt x="24621" y="23800"/>
                  </a:cubicBezTo>
                  <a:cubicBezTo>
                    <a:pt x="23617" y="22888"/>
                    <a:pt x="22584" y="22067"/>
                    <a:pt x="21490" y="21307"/>
                  </a:cubicBezTo>
                  <a:cubicBezTo>
                    <a:pt x="19028" y="19453"/>
                    <a:pt x="16140" y="17508"/>
                    <a:pt x="16140" y="17508"/>
                  </a:cubicBezTo>
                  <a:lnTo>
                    <a:pt x="22523" y="3708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5"/>
            <p:cNvSpPr/>
            <p:nvPr/>
          </p:nvSpPr>
          <p:spPr>
            <a:xfrm>
              <a:off x="5378414" y="3773821"/>
              <a:ext cx="393097" cy="208967"/>
            </a:xfrm>
            <a:custGeom>
              <a:rect b="b" l="l" r="r" t="t"/>
              <a:pathLst>
                <a:path extrusionOk="0" h="13832" w="26020">
                  <a:moveTo>
                    <a:pt x="1368" y="1"/>
                  </a:moveTo>
                  <a:cubicBezTo>
                    <a:pt x="1338" y="61"/>
                    <a:pt x="1338" y="92"/>
                    <a:pt x="1338" y="153"/>
                  </a:cubicBezTo>
                  <a:cubicBezTo>
                    <a:pt x="548" y="4256"/>
                    <a:pt x="1" y="7691"/>
                    <a:pt x="274" y="7964"/>
                  </a:cubicBezTo>
                  <a:cubicBezTo>
                    <a:pt x="1027" y="8718"/>
                    <a:pt x="23855" y="13832"/>
                    <a:pt x="25110" y="13832"/>
                  </a:cubicBezTo>
                  <a:cubicBezTo>
                    <a:pt x="25121" y="13832"/>
                    <a:pt x="25130" y="13831"/>
                    <a:pt x="25138" y="13831"/>
                  </a:cubicBezTo>
                  <a:cubicBezTo>
                    <a:pt x="26019" y="13739"/>
                    <a:pt x="25807" y="11277"/>
                    <a:pt x="25077" y="10335"/>
                  </a:cubicBezTo>
                  <a:cubicBezTo>
                    <a:pt x="24348" y="9423"/>
                    <a:pt x="16323" y="3466"/>
                    <a:pt x="16323" y="3466"/>
                  </a:cubicBezTo>
                  <a:lnTo>
                    <a:pt x="16384" y="3192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5"/>
            <p:cNvSpPr/>
            <p:nvPr/>
          </p:nvSpPr>
          <p:spPr>
            <a:xfrm>
              <a:off x="5400002" y="3889990"/>
              <a:ext cx="359105" cy="79465"/>
            </a:xfrm>
            <a:custGeom>
              <a:rect b="b" l="l" r="r" t="t"/>
              <a:pathLst>
                <a:path extrusionOk="0" h="5260" w="23770">
                  <a:moveTo>
                    <a:pt x="31" y="1"/>
                  </a:moveTo>
                  <a:cubicBezTo>
                    <a:pt x="0" y="1"/>
                    <a:pt x="0" y="1"/>
                    <a:pt x="31" y="31"/>
                  </a:cubicBezTo>
                  <a:cubicBezTo>
                    <a:pt x="3861" y="1065"/>
                    <a:pt x="19697" y="4499"/>
                    <a:pt x="23648" y="5259"/>
                  </a:cubicBezTo>
                  <a:cubicBezTo>
                    <a:pt x="23709" y="5259"/>
                    <a:pt x="23770" y="5229"/>
                    <a:pt x="23648" y="5198"/>
                  </a:cubicBezTo>
                  <a:cubicBezTo>
                    <a:pt x="19757" y="4226"/>
                    <a:pt x="3952" y="669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5"/>
            <p:cNvSpPr/>
            <p:nvPr/>
          </p:nvSpPr>
          <p:spPr>
            <a:xfrm>
              <a:off x="5577233" y="3820168"/>
              <a:ext cx="74873" cy="11074"/>
            </a:xfrm>
            <a:custGeom>
              <a:rect b="b" l="l" r="r" t="t"/>
              <a:pathLst>
                <a:path extrusionOk="0" h="733" w="4956">
                  <a:moveTo>
                    <a:pt x="2310" y="0"/>
                  </a:moveTo>
                  <a:cubicBezTo>
                    <a:pt x="1516" y="0"/>
                    <a:pt x="732" y="165"/>
                    <a:pt x="62" y="550"/>
                  </a:cubicBezTo>
                  <a:cubicBezTo>
                    <a:pt x="1" y="580"/>
                    <a:pt x="62" y="671"/>
                    <a:pt x="92" y="671"/>
                  </a:cubicBezTo>
                  <a:cubicBezTo>
                    <a:pt x="816" y="602"/>
                    <a:pt x="1546" y="564"/>
                    <a:pt x="2277" y="564"/>
                  </a:cubicBezTo>
                  <a:cubicBezTo>
                    <a:pt x="3142" y="564"/>
                    <a:pt x="4008" y="617"/>
                    <a:pt x="4864" y="732"/>
                  </a:cubicBezTo>
                  <a:cubicBezTo>
                    <a:pt x="4925" y="702"/>
                    <a:pt x="4955" y="610"/>
                    <a:pt x="4895" y="550"/>
                  </a:cubicBezTo>
                  <a:cubicBezTo>
                    <a:pt x="4120" y="211"/>
                    <a:pt x="3208" y="0"/>
                    <a:pt x="2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5"/>
            <p:cNvSpPr/>
            <p:nvPr/>
          </p:nvSpPr>
          <p:spPr>
            <a:xfrm>
              <a:off x="5591932" y="3833945"/>
              <a:ext cx="74873" cy="11059"/>
            </a:xfrm>
            <a:custGeom>
              <a:rect b="b" l="l" r="r" t="t"/>
              <a:pathLst>
                <a:path extrusionOk="0" h="732" w="4956">
                  <a:moveTo>
                    <a:pt x="2287" y="0"/>
                  </a:moveTo>
                  <a:cubicBezTo>
                    <a:pt x="1494" y="0"/>
                    <a:pt x="717" y="165"/>
                    <a:pt x="61" y="550"/>
                  </a:cubicBezTo>
                  <a:cubicBezTo>
                    <a:pt x="1" y="580"/>
                    <a:pt x="61" y="671"/>
                    <a:pt x="92" y="671"/>
                  </a:cubicBezTo>
                  <a:cubicBezTo>
                    <a:pt x="775" y="605"/>
                    <a:pt x="1458" y="574"/>
                    <a:pt x="2141" y="574"/>
                  </a:cubicBezTo>
                  <a:cubicBezTo>
                    <a:pt x="3039" y="574"/>
                    <a:pt x="3936" y="628"/>
                    <a:pt x="4834" y="732"/>
                  </a:cubicBezTo>
                  <a:cubicBezTo>
                    <a:pt x="4925" y="732"/>
                    <a:pt x="4955" y="610"/>
                    <a:pt x="4894" y="550"/>
                  </a:cubicBezTo>
                  <a:cubicBezTo>
                    <a:pt x="4104" y="211"/>
                    <a:pt x="3184" y="0"/>
                    <a:pt x="2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5"/>
            <p:cNvSpPr/>
            <p:nvPr/>
          </p:nvSpPr>
          <p:spPr>
            <a:xfrm>
              <a:off x="5606163" y="3848175"/>
              <a:ext cx="75326" cy="11074"/>
            </a:xfrm>
            <a:custGeom>
              <a:rect b="b" l="l" r="r" t="t"/>
              <a:pathLst>
                <a:path extrusionOk="0" h="733" w="4986">
                  <a:moveTo>
                    <a:pt x="2310" y="1"/>
                  </a:moveTo>
                  <a:cubicBezTo>
                    <a:pt x="1516" y="1"/>
                    <a:pt x="732" y="165"/>
                    <a:pt x="62" y="550"/>
                  </a:cubicBezTo>
                  <a:cubicBezTo>
                    <a:pt x="1" y="580"/>
                    <a:pt x="62" y="641"/>
                    <a:pt x="122" y="641"/>
                  </a:cubicBezTo>
                  <a:cubicBezTo>
                    <a:pt x="781" y="578"/>
                    <a:pt x="1440" y="546"/>
                    <a:pt x="2098" y="546"/>
                  </a:cubicBezTo>
                  <a:cubicBezTo>
                    <a:pt x="3020" y="546"/>
                    <a:pt x="3942" y="608"/>
                    <a:pt x="4864" y="732"/>
                  </a:cubicBezTo>
                  <a:cubicBezTo>
                    <a:pt x="4955" y="702"/>
                    <a:pt x="4986" y="580"/>
                    <a:pt x="4895" y="550"/>
                  </a:cubicBezTo>
                  <a:cubicBezTo>
                    <a:pt x="4120" y="211"/>
                    <a:pt x="3208" y="1"/>
                    <a:pt x="23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5608459" y="3773488"/>
              <a:ext cx="90479" cy="54130"/>
            </a:xfrm>
            <a:custGeom>
              <a:rect b="b" l="l" r="r" t="t"/>
              <a:pathLst>
                <a:path extrusionOk="0" h="3583" w="5989">
                  <a:moveTo>
                    <a:pt x="4424" y="472"/>
                  </a:moveTo>
                  <a:cubicBezTo>
                    <a:pt x="4995" y="472"/>
                    <a:pt x="5445" y="731"/>
                    <a:pt x="5077" y="1634"/>
                  </a:cubicBezTo>
                  <a:cubicBezTo>
                    <a:pt x="4712" y="2515"/>
                    <a:pt x="3101" y="2758"/>
                    <a:pt x="2281" y="2880"/>
                  </a:cubicBezTo>
                  <a:cubicBezTo>
                    <a:pt x="1612" y="3001"/>
                    <a:pt x="943" y="3062"/>
                    <a:pt x="274" y="3184"/>
                  </a:cubicBezTo>
                  <a:cubicBezTo>
                    <a:pt x="852" y="2576"/>
                    <a:pt x="1490" y="2029"/>
                    <a:pt x="2159" y="1482"/>
                  </a:cubicBezTo>
                  <a:cubicBezTo>
                    <a:pt x="2493" y="1238"/>
                    <a:pt x="2828" y="995"/>
                    <a:pt x="3162" y="783"/>
                  </a:cubicBezTo>
                  <a:cubicBezTo>
                    <a:pt x="3408" y="646"/>
                    <a:pt x="3956" y="472"/>
                    <a:pt x="4424" y="472"/>
                  </a:cubicBezTo>
                  <a:close/>
                  <a:moveTo>
                    <a:pt x="4357" y="1"/>
                  </a:moveTo>
                  <a:cubicBezTo>
                    <a:pt x="3952" y="1"/>
                    <a:pt x="3528" y="122"/>
                    <a:pt x="3192" y="296"/>
                  </a:cubicBezTo>
                  <a:cubicBezTo>
                    <a:pt x="1885" y="995"/>
                    <a:pt x="791" y="2029"/>
                    <a:pt x="31" y="3275"/>
                  </a:cubicBezTo>
                  <a:cubicBezTo>
                    <a:pt x="1" y="3305"/>
                    <a:pt x="31" y="3336"/>
                    <a:pt x="62" y="3336"/>
                  </a:cubicBezTo>
                  <a:cubicBezTo>
                    <a:pt x="34" y="3447"/>
                    <a:pt x="107" y="3583"/>
                    <a:pt x="213" y="3583"/>
                  </a:cubicBezTo>
                  <a:cubicBezTo>
                    <a:pt x="223" y="3583"/>
                    <a:pt x="233" y="3582"/>
                    <a:pt x="244" y="3579"/>
                  </a:cubicBezTo>
                  <a:cubicBezTo>
                    <a:pt x="1642" y="3397"/>
                    <a:pt x="3132" y="3366"/>
                    <a:pt x="4408" y="2758"/>
                  </a:cubicBezTo>
                  <a:cubicBezTo>
                    <a:pt x="5168" y="2424"/>
                    <a:pt x="5989" y="1664"/>
                    <a:pt x="5594" y="722"/>
                  </a:cubicBezTo>
                  <a:cubicBezTo>
                    <a:pt x="5356" y="195"/>
                    <a:pt x="4871" y="1"/>
                    <a:pt x="4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5"/>
            <p:cNvSpPr/>
            <p:nvPr/>
          </p:nvSpPr>
          <p:spPr>
            <a:xfrm>
              <a:off x="5530403" y="3761947"/>
              <a:ext cx="84511" cy="65249"/>
            </a:xfrm>
            <a:custGeom>
              <a:rect b="b" l="l" r="r" t="t"/>
              <a:pathLst>
                <a:path extrusionOk="0" h="4319" w="5594">
                  <a:moveTo>
                    <a:pt x="1506" y="469"/>
                  </a:moveTo>
                  <a:cubicBezTo>
                    <a:pt x="2015" y="469"/>
                    <a:pt x="2686" y="816"/>
                    <a:pt x="2949" y="1030"/>
                  </a:cubicBezTo>
                  <a:cubicBezTo>
                    <a:pt x="3253" y="1303"/>
                    <a:pt x="3557" y="1607"/>
                    <a:pt x="3830" y="1911"/>
                  </a:cubicBezTo>
                  <a:cubicBezTo>
                    <a:pt x="4408" y="2550"/>
                    <a:pt x="4864" y="3249"/>
                    <a:pt x="5381" y="3917"/>
                  </a:cubicBezTo>
                  <a:cubicBezTo>
                    <a:pt x="4742" y="3674"/>
                    <a:pt x="4074" y="3492"/>
                    <a:pt x="3435" y="3249"/>
                  </a:cubicBezTo>
                  <a:cubicBezTo>
                    <a:pt x="2675" y="2975"/>
                    <a:pt x="1125" y="2458"/>
                    <a:pt x="912" y="1516"/>
                  </a:cubicBezTo>
                  <a:cubicBezTo>
                    <a:pt x="759" y="720"/>
                    <a:pt x="1074" y="469"/>
                    <a:pt x="1506" y="469"/>
                  </a:cubicBezTo>
                  <a:close/>
                  <a:moveTo>
                    <a:pt x="1608" y="1"/>
                  </a:moveTo>
                  <a:cubicBezTo>
                    <a:pt x="1210" y="1"/>
                    <a:pt x="834" y="152"/>
                    <a:pt x="578" y="543"/>
                  </a:cubicBezTo>
                  <a:cubicBezTo>
                    <a:pt x="1" y="1395"/>
                    <a:pt x="700" y="2276"/>
                    <a:pt x="1368" y="2762"/>
                  </a:cubicBezTo>
                  <a:cubicBezTo>
                    <a:pt x="2523" y="3583"/>
                    <a:pt x="3982" y="3887"/>
                    <a:pt x="5320" y="4313"/>
                  </a:cubicBezTo>
                  <a:cubicBezTo>
                    <a:pt x="5336" y="4316"/>
                    <a:pt x="5351" y="4318"/>
                    <a:pt x="5367" y="4318"/>
                  </a:cubicBezTo>
                  <a:cubicBezTo>
                    <a:pt x="5470" y="4318"/>
                    <a:pt x="5559" y="4232"/>
                    <a:pt x="5533" y="4100"/>
                  </a:cubicBezTo>
                  <a:cubicBezTo>
                    <a:pt x="5563" y="4100"/>
                    <a:pt x="5593" y="4069"/>
                    <a:pt x="5593" y="4069"/>
                  </a:cubicBezTo>
                  <a:cubicBezTo>
                    <a:pt x="5046" y="2671"/>
                    <a:pt x="4165" y="1455"/>
                    <a:pt x="3010" y="543"/>
                  </a:cubicBezTo>
                  <a:cubicBezTo>
                    <a:pt x="2638" y="239"/>
                    <a:pt x="2106" y="1"/>
                    <a:pt x="1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5"/>
            <p:cNvSpPr/>
            <p:nvPr/>
          </p:nvSpPr>
          <p:spPr>
            <a:xfrm>
              <a:off x="5186484" y="3002874"/>
              <a:ext cx="699371" cy="838512"/>
            </a:xfrm>
            <a:custGeom>
              <a:rect b="b" l="l" r="r" t="t"/>
              <a:pathLst>
                <a:path extrusionOk="0" h="55503" w="46293">
                  <a:moveTo>
                    <a:pt x="20761" y="0"/>
                  </a:moveTo>
                  <a:lnTo>
                    <a:pt x="4134" y="487"/>
                  </a:lnTo>
                  <a:cubicBezTo>
                    <a:pt x="4134" y="487"/>
                    <a:pt x="0" y="8450"/>
                    <a:pt x="6171" y="13678"/>
                  </a:cubicBezTo>
                  <a:cubicBezTo>
                    <a:pt x="10912" y="17691"/>
                    <a:pt x="25776" y="17903"/>
                    <a:pt x="26384" y="18694"/>
                  </a:cubicBezTo>
                  <a:cubicBezTo>
                    <a:pt x="27539" y="20244"/>
                    <a:pt x="13800" y="51703"/>
                    <a:pt x="13800" y="51703"/>
                  </a:cubicBezTo>
                  <a:lnTo>
                    <a:pt x="29788" y="55503"/>
                  </a:lnTo>
                  <a:cubicBezTo>
                    <a:pt x="29788" y="55503"/>
                    <a:pt x="46293" y="20882"/>
                    <a:pt x="43618" y="12675"/>
                  </a:cubicBezTo>
                  <a:cubicBezTo>
                    <a:pt x="41460" y="6019"/>
                    <a:pt x="21642" y="4347"/>
                    <a:pt x="21216" y="3982"/>
                  </a:cubicBezTo>
                  <a:cubicBezTo>
                    <a:pt x="20578" y="3466"/>
                    <a:pt x="20761" y="0"/>
                    <a:pt x="2076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5"/>
            <p:cNvSpPr/>
            <p:nvPr/>
          </p:nvSpPr>
          <p:spPr>
            <a:xfrm>
              <a:off x="5418825" y="3747626"/>
              <a:ext cx="218590" cy="57892"/>
            </a:xfrm>
            <a:custGeom>
              <a:rect b="b" l="l" r="r" t="t"/>
              <a:pathLst>
                <a:path extrusionOk="0" h="3832" w="14469">
                  <a:moveTo>
                    <a:pt x="78" y="1"/>
                  </a:moveTo>
                  <a:cubicBezTo>
                    <a:pt x="70" y="1"/>
                    <a:pt x="65" y="1"/>
                    <a:pt x="61" y="2"/>
                  </a:cubicBezTo>
                  <a:cubicBezTo>
                    <a:pt x="0" y="2"/>
                    <a:pt x="0" y="124"/>
                    <a:pt x="61" y="124"/>
                  </a:cubicBezTo>
                  <a:cubicBezTo>
                    <a:pt x="1885" y="732"/>
                    <a:pt x="3739" y="1248"/>
                    <a:pt x="5563" y="1765"/>
                  </a:cubicBezTo>
                  <a:cubicBezTo>
                    <a:pt x="7417" y="2282"/>
                    <a:pt x="13800" y="3802"/>
                    <a:pt x="14347" y="3832"/>
                  </a:cubicBezTo>
                  <a:cubicBezTo>
                    <a:pt x="14408" y="3832"/>
                    <a:pt x="14469" y="3741"/>
                    <a:pt x="14408" y="3710"/>
                  </a:cubicBezTo>
                  <a:cubicBezTo>
                    <a:pt x="13982" y="3528"/>
                    <a:pt x="9849" y="2312"/>
                    <a:pt x="8906" y="2069"/>
                  </a:cubicBezTo>
                  <a:cubicBezTo>
                    <a:pt x="7052" y="1583"/>
                    <a:pt x="5168" y="1127"/>
                    <a:pt x="3283" y="701"/>
                  </a:cubicBezTo>
                  <a:cubicBezTo>
                    <a:pt x="2340" y="465"/>
                    <a:pt x="310" y="1"/>
                    <a:pt x="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5"/>
            <p:cNvSpPr/>
            <p:nvPr/>
          </p:nvSpPr>
          <p:spPr>
            <a:xfrm>
              <a:off x="5254434" y="3027437"/>
              <a:ext cx="378866" cy="712515"/>
            </a:xfrm>
            <a:custGeom>
              <a:rect b="b" l="l" r="r" t="t"/>
              <a:pathLst>
                <a:path extrusionOk="0" h="47163" w="25078">
                  <a:moveTo>
                    <a:pt x="670" y="1"/>
                  </a:moveTo>
                  <a:cubicBezTo>
                    <a:pt x="654" y="1"/>
                    <a:pt x="639" y="16"/>
                    <a:pt x="639" y="46"/>
                  </a:cubicBezTo>
                  <a:cubicBezTo>
                    <a:pt x="31" y="3451"/>
                    <a:pt x="1" y="7402"/>
                    <a:pt x="2554" y="10107"/>
                  </a:cubicBezTo>
                  <a:cubicBezTo>
                    <a:pt x="3800" y="11414"/>
                    <a:pt x="5502" y="12204"/>
                    <a:pt x="7265" y="12721"/>
                  </a:cubicBezTo>
                  <a:cubicBezTo>
                    <a:pt x="9241" y="13207"/>
                    <a:pt x="11247" y="13603"/>
                    <a:pt x="13314" y="13876"/>
                  </a:cubicBezTo>
                  <a:lnTo>
                    <a:pt x="20518" y="15092"/>
                  </a:lnTo>
                  <a:cubicBezTo>
                    <a:pt x="21673" y="15274"/>
                    <a:pt x="22858" y="15426"/>
                    <a:pt x="23983" y="15670"/>
                  </a:cubicBezTo>
                  <a:cubicBezTo>
                    <a:pt x="24226" y="15700"/>
                    <a:pt x="24439" y="15791"/>
                    <a:pt x="24621" y="15943"/>
                  </a:cubicBezTo>
                  <a:cubicBezTo>
                    <a:pt x="24773" y="16186"/>
                    <a:pt x="24834" y="16490"/>
                    <a:pt x="24713" y="16764"/>
                  </a:cubicBezTo>
                  <a:cubicBezTo>
                    <a:pt x="24591" y="17341"/>
                    <a:pt x="24439" y="17919"/>
                    <a:pt x="24287" y="18466"/>
                  </a:cubicBezTo>
                  <a:cubicBezTo>
                    <a:pt x="22980" y="22934"/>
                    <a:pt x="12889" y="46612"/>
                    <a:pt x="12645" y="47099"/>
                  </a:cubicBezTo>
                  <a:cubicBezTo>
                    <a:pt x="12627" y="47136"/>
                    <a:pt x="12654" y="47162"/>
                    <a:pt x="12685" y="47162"/>
                  </a:cubicBezTo>
                  <a:cubicBezTo>
                    <a:pt x="12705" y="47162"/>
                    <a:pt x="12725" y="47152"/>
                    <a:pt x="12737" y="47129"/>
                  </a:cubicBezTo>
                  <a:cubicBezTo>
                    <a:pt x="14925" y="43208"/>
                    <a:pt x="22585" y="24393"/>
                    <a:pt x="24013" y="20168"/>
                  </a:cubicBezTo>
                  <a:cubicBezTo>
                    <a:pt x="24409" y="19074"/>
                    <a:pt x="24713" y="17980"/>
                    <a:pt x="24956" y="16885"/>
                  </a:cubicBezTo>
                  <a:cubicBezTo>
                    <a:pt x="25047" y="16460"/>
                    <a:pt x="25077" y="15973"/>
                    <a:pt x="24713" y="15700"/>
                  </a:cubicBezTo>
                  <a:cubicBezTo>
                    <a:pt x="24348" y="15457"/>
                    <a:pt x="23922" y="15335"/>
                    <a:pt x="23466" y="15305"/>
                  </a:cubicBezTo>
                  <a:lnTo>
                    <a:pt x="16263" y="14089"/>
                  </a:lnTo>
                  <a:cubicBezTo>
                    <a:pt x="14013" y="13724"/>
                    <a:pt x="11764" y="13390"/>
                    <a:pt x="9515" y="12964"/>
                  </a:cubicBezTo>
                  <a:cubicBezTo>
                    <a:pt x="7661" y="12600"/>
                    <a:pt x="5776" y="12113"/>
                    <a:pt x="4195" y="11110"/>
                  </a:cubicBezTo>
                  <a:cubicBezTo>
                    <a:pt x="2615" y="10138"/>
                    <a:pt x="1460" y="8618"/>
                    <a:pt x="913" y="6855"/>
                  </a:cubicBezTo>
                  <a:cubicBezTo>
                    <a:pt x="426" y="5061"/>
                    <a:pt x="274" y="3207"/>
                    <a:pt x="487" y="1353"/>
                  </a:cubicBezTo>
                  <a:cubicBezTo>
                    <a:pt x="548" y="928"/>
                    <a:pt x="609" y="472"/>
                    <a:pt x="700" y="46"/>
                  </a:cubicBezTo>
                  <a:cubicBezTo>
                    <a:pt x="700" y="16"/>
                    <a:pt x="685" y="1"/>
                    <a:pt x="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5"/>
            <p:cNvSpPr/>
            <p:nvPr/>
          </p:nvSpPr>
          <p:spPr>
            <a:xfrm>
              <a:off x="5721880" y="3643421"/>
              <a:ext cx="406875" cy="355132"/>
            </a:xfrm>
            <a:custGeom>
              <a:rect b="b" l="l" r="r" t="t"/>
              <a:pathLst>
                <a:path extrusionOk="0" h="23507" w="26932">
                  <a:moveTo>
                    <a:pt x="14834" y="0"/>
                  </a:moveTo>
                  <a:lnTo>
                    <a:pt x="1" y="122"/>
                  </a:lnTo>
                  <a:cubicBezTo>
                    <a:pt x="1" y="122"/>
                    <a:pt x="426" y="21885"/>
                    <a:pt x="1368" y="22797"/>
                  </a:cubicBezTo>
                  <a:cubicBezTo>
                    <a:pt x="2026" y="23228"/>
                    <a:pt x="15039" y="23507"/>
                    <a:pt x="21943" y="23507"/>
                  </a:cubicBezTo>
                  <a:cubicBezTo>
                    <a:pt x="24291" y="23507"/>
                    <a:pt x="25933" y="23474"/>
                    <a:pt x="26141" y="23405"/>
                  </a:cubicBezTo>
                  <a:cubicBezTo>
                    <a:pt x="26931" y="23162"/>
                    <a:pt x="26232" y="20821"/>
                    <a:pt x="25290" y="20122"/>
                  </a:cubicBezTo>
                  <a:cubicBezTo>
                    <a:pt x="24165" y="19423"/>
                    <a:pt x="22949" y="18815"/>
                    <a:pt x="21734" y="18298"/>
                  </a:cubicBezTo>
                  <a:cubicBezTo>
                    <a:pt x="18968" y="16961"/>
                    <a:pt x="15746" y="15624"/>
                    <a:pt x="15746" y="15624"/>
                  </a:cubicBezTo>
                  <a:lnTo>
                    <a:pt x="14834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5"/>
            <p:cNvSpPr/>
            <p:nvPr/>
          </p:nvSpPr>
          <p:spPr>
            <a:xfrm>
              <a:off x="5728315" y="3868871"/>
              <a:ext cx="408235" cy="130695"/>
            </a:xfrm>
            <a:custGeom>
              <a:rect b="b" l="l" r="r" t="t"/>
              <a:pathLst>
                <a:path extrusionOk="0" h="8651" w="27022">
                  <a:moveTo>
                    <a:pt x="15350" y="1"/>
                  </a:moveTo>
                  <a:lnTo>
                    <a:pt x="0" y="92"/>
                  </a:lnTo>
                  <a:lnTo>
                    <a:pt x="0" y="213"/>
                  </a:lnTo>
                  <a:cubicBezTo>
                    <a:pt x="91" y="4408"/>
                    <a:pt x="274" y="7873"/>
                    <a:pt x="638" y="8086"/>
                  </a:cubicBezTo>
                  <a:cubicBezTo>
                    <a:pt x="1223" y="8468"/>
                    <a:pt x="11882" y="8651"/>
                    <a:pt x="19247" y="8651"/>
                  </a:cubicBezTo>
                  <a:cubicBezTo>
                    <a:pt x="22998" y="8651"/>
                    <a:pt x="25894" y="8604"/>
                    <a:pt x="26171" y="8511"/>
                  </a:cubicBezTo>
                  <a:cubicBezTo>
                    <a:pt x="27022" y="8238"/>
                    <a:pt x="26292" y="5836"/>
                    <a:pt x="25381" y="5107"/>
                  </a:cubicBezTo>
                  <a:cubicBezTo>
                    <a:pt x="24438" y="4347"/>
                    <a:pt x="15350" y="244"/>
                    <a:pt x="15350" y="244"/>
                  </a:cubicBezTo>
                  <a:lnTo>
                    <a:pt x="15350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5"/>
            <p:cNvSpPr/>
            <p:nvPr/>
          </p:nvSpPr>
          <p:spPr>
            <a:xfrm>
              <a:off x="5754480" y="3981415"/>
              <a:ext cx="366463" cy="4230"/>
            </a:xfrm>
            <a:custGeom>
              <a:rect b="b" l="l" r="r" t="t"/>
              <a:pathLst>
                <a:path extrusionOk="0" h="280" w="24257">
                  <a:moveTo>
                    <a:pt x="9360" y="1"/>
                  </a:moveTo>
                  <a:cubicBezTo>
                    <a:pt x="5311" y="1"/>
                    <a:pt x="1632" y="32"/>
                    <a:pt x="1" y="119"/>
                  </a:cubicBezTo>
                  <a:cubicBezTo>
                    <a:pt x="2180" y="236"/>
                    <a:pt x="8087" y="280"/>
                    <a:pt x="13619" y="280"/>
                  </a:cubicBezTo>
                  <a:cubicBezTo>
                    <a:pt x="18116" y="280"/>
                    <a:pt x="22366" y="251"/>
                    <a:pt x="24165" y="210"/>
                  </a:cubicBezTo>
                  <a:cubicBezTo>
                    <a:pt x="24256" y="210"/>
                    <a:pt x="24256" y="149"/>
                    <a:pt x="24165" y="119"/>
                  </a:cubicBezTo>
                  <a:cubicBezTo>
                    <a:pt x="21797" y="65"/>
                    <a:pt x="15193" y="1"/>
                    <a:pt x="93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5"/>
            <p:cNvSpPr/>
            <p:nvPr/>
          </p:nvSpPr>
          <p:spPr>
            <a:xfrm>
              <a:off x="5913825" y="3867512"/>
              <a:ext cx="74404" cy="19277"/>
            </a:xfrm>
            <a:custGeom>
              <a:rect b="b" l="l" r="r" t="t"/>
              <a:pathLst>
                <a:path extrusionOk="0" h="1276" w="4925">
                  <a:moveTo>
                    <a:pt x="3502" y="1"/>
                  </a:moveTo>
                  <a:cubicBezTo>
                    <a:pt x="2252" y="1"/>
                    <a:pt x="964" y="350"/>
                    <a:pt x="61" y="1185"/>
                  </a:cubicBezTo>
                  <a:cubicBezTo>
                    <a:pt x="0" y="1215"/>
                    <a:pt x="61" y="1276"/>
                    <a:pt x="122" y="1276"/>
                  </a:cubicBezTo>
                  <a:cubicBezTo>
                    <a:pt x="1641" y="790"/>
                    <a:pt x="3192" y="486"/>
                    <a:pt x="4772" y="334"/>
                  </a:cubicBezTo>
                  <a:cubicBezTo>
                    <a:pt x="4894" y="334"/>
                    <a:pt x="4924" y="121"/>
                    <a:pt x="4772" y="121"/>
                  </a:cubicBezTo>
                  <a:cubicBezTo>
                    <a:pt x="4365" y="43"/>
                    <a:pt x="3936" y="1"/>
                    <a:pt x="3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5"/>
            <p:cNvSpPr/>
            <p:nvPr/>
          </p:nvSpPr>
          <p:spPr>
            <a:xfrm>
              <a:off x="5931274" y="3878071"/>
              <a:ext cx="73936" cy="19292"/>
            </a:xfrm>
            <a:custGeom>
              <a:rect b="b" l="l" r="r" t="t"/>
              <a:pathLst>
                <a:path extrusionOk="0" h="1277" w="4894">
                  <a:moveTo>
                    <a:pt x="3497" y="1"/>
                  </a:moveTo>
                  <a:cubicBezTo>
                    <a:pt x="2238" y="1"/>
                    <a:pt x="933" y="350"/>
                    <a:pt x="30" y="1185"/>
                  </a:cubicBezTo>
                  <a:cubicBezTo>
                    <a:pt x="0" y="1215"/>
                    <a:pt x="30" y="1276"/>
                    <a:pt x="122" y="1276"/>
                  </a:cubicBezTo>
                  <a:cubicBezTo>
                    <a:pt x="1611" y="790"/>
                    <a:pt x="3161" y="455"/>
                    <a:pt x="4742" y="334"/>
                  </a:cubicBezTo>
                  <a:cubicBezTo>
                    <a:pt x="4894" y="334"/>
                    <a:pt x="4894" y="121"/>
                    <a:pt x="4772" y="121"/>
                  </a:cubicBezTo>
                  <a:cubicBezTo>
                    <a:pt x="4365" y="43"/>
                    <a:pt x="3934" y="1"/>
                    <a:pt x="34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5"/>
            <p:cNvSpPr/>
            <p:nvPr/>
          </p:nvSpPr>
          <p:spPr>
            <a:xfrm>
              <a:off x="5948420" y="3888555"/>
              <a:ext cx="73785" cy="19020"/>
            </a:xfrm>
            <a:custGeom>
              <a:rect b="b" l="l" r="r" t="t"/>
              <a:pathLst>
                <a:path extrusionOk="0" h="1259" w="4884">
                  <a:moveTo>
                    <a:pt x="3445" y="1"/>
                  </a:moveTo>
                  <a:cubicBezTo>
                    <a:pt x="2209" y="1"/>
                    <a:pt x="942" y="335"/>
                    <a:pt x="51" y="1160"/>
                  </a:cubicBezTo>
                  <a:cubicBezTo>
                    <a:pt x="1" y="1209"/>
                    <a:pt x="32" y="1259"/>
                    <a:pt x="79" y="1259"/>
                  </a:cubicBezTo>
                  <a:cubicBezTo>
                    <a:pt x="89" y="1259"/>
                    <a:pt x="100" y="1256"/>
                    <a:pt x="111" y="1251"/>
                  </a:cubicBezTo>
                  <a:cubicBezTo>
                    <a:pt x="1631" y="764"/>
                    <a:pt x="3181" y="460"/>
                    <a:pt x="4762" y="308"/>
                  </a:cubicBezTo>
                  <a:cubicBezTo>
                    <a:pt x="4883" y="308"/>
                    <a:pt x="4883" y="126"/>
                    <a:pt x="4762" y="126"/>
                  </a:cubicBezTo>
                  <a:cubicBezTo>
                    <a:pt x="4340" y="45"/>
                    <a:pt x="3894" y="1"/>
                    <a:pt x="3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5"/>
            <p:cNvSpPr/>
            <p:nvPr/>
          </p:nvSpPr>
          <p:spPr>
            <a:xfrm>
              <a:off x="5943208" y="3809986"/>
              <a:ext cx="83121" cy="67243"/>
            </a:xfrm>
            <a:custGeom>
              <a:rect b="b" l="l" r="r" t="t"/>
              <a:pathLst>
                <a:path extrusionOk="0" h="4451" w="5502">
                  <a:moveTo>
                    <a:pt x="3986" y="467"/>
                  </a:moveTo>
                  <a:cubicBezTo>
                    <a:pt x="4405" y="467"/>
                    <a:pt x="4713" y="716"/>
                    <a:pt x="4590" y="1497"/>
                  </a:cubicBezTo>
                  <a:cubicBezTo>
                    <a:pt x="4438" y="2470"/>
                    <a:pt x="2888" y="3017"/>
                    <a:pt x="2128" y="3321"/>
                  </a:cubicBezTo>
                  <a:cubicBezTo>
                    <a:pt x="1490" y="3564"/>
                    <a:pt x="851" y="3777"/>
                    <a:pt x="213" y="4050"/>
                  </a:cubicBezTo>
                  <a:cubicBezTo>
                    <a:pt x="699" y="3351"/>
                    <a:pt x="1155" y="2622"/>
                    <a:pt x="1703" y="1984"/>
                  </a:cubicBezTo>
                  <a:cubicBezTo>
                    <a:pt x="1946" y="1649"/>
                    <a:pt x="2250" y="1345"/>
                    <a:pt x="2554" y="1072"/>
                  </a:cubicBezTo>
                  <a:cubicBezTo>
                    <a:pt x="2804" y="838"/>
                    <a:pt x="3476" y="467"/>
                    <a:pt x="3986" y="467"/>
                  </a:cubicBezTo>
                  <a:close/>
                  <a:moveTo>
                    <a:pt x="3920" y="0"/>
                  </a:moveTo>
                  <a:cubicBezTo>
                    <a:pt x="3405" y="0"/>
                    <a:pt x="2851" y="267"/>
                    <a:pt x="2462" y="585"/>
                  </a:cubicBezTo>
                  <a:cubicBezTo>
                    <a:pt x="1338" y="1528"/>
                    <a:pt x="487" y="2774"/>
                    <a:pt x="0" y="4172"/>
                  </a:cubicBezTo>
                  <a:cubicBezTo>
                    <a:pt x="0" y="4202"/>
                    <a:pt x="0" y="4233"/>
                    <a:pt x="61" y="4233"/>
                  </a:cubicBezTo>
                  <a:cubicBezTo>
                    <a:pt x="34" y="4342"/>
                    <a:pt x="128" y="4450"/>
                    <a:pt x="257" y="4450"/>
                  </a:cubicBezTo>
                  <a:cubicBezTo>
                    <a:pt x="273" y="4450"/>
                    <a:pt x="288" y="4449"/>
                    <a:pt x="304" y="4446"/>
                  </a:cubicBezTo>
                  <a:cubicBezTo>
                    <a:pt x="1611" y="3959"/>
                    <a:pt x="3040" y="3625"/>
                    <a:pt x="4165" y="2743"/>
                  </a:cubicBezTo>
                  <a:cubicBezTo>
                    <a:pt x="4833" y="2257"/>
                    <a:pt x="5502" y="1315"/>
                    <a:pt x="4894" y="494"/>
                  </a:cubicBezTo>
                  <a:cubicBezTo>
                    <a:pt x="4640" y="138"/>
                    <a:pt x="4290" y="0"/>
                    <a:pt x="3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5"/>
            <p:cNvSpPr/>
            <p:nvPr/>
          </p:nvSpPr>
          <p:spPr>
            <a:xfrm>
              <a:off x="5858263" y="3824397"/>
              <a:ext cx="91385" cy="52302"/>
            </a:xfrm>
            <a:custGeom>
              <a:rect b="b" l="l" r="r" t="t"/>
              <a:pathLst>
                <a:path extrusionOk="0" h="3462" w="6049">
                  <a:moveTo>
                    <a:pt x="1617" y="480"/>
                  </a:moveTo>
                  <a:cubicBezTo>
                    <a:pt x="2069" y="480"/>
                    <a:pt x="2581" y="626"/>
                    <a:pt x="2827" y="756"/>
                  </a:cubicBezTo>
                  <a:cubicBezTo>
                    <a:pt x="3192" y="969"/>
                    <a:pt x="3526" y="1182"/>
                    <a:pt x="3860" y="1425"/>
                  </a:cubicBezTo>
                  <a:cubicBezTo>
                    <a:pt x="4529" y="1941"/>
                    <a:pt x="5198" y="2489"/>
                    <a:pt x="5806" y="3066"/>
                  </a:cubicBezTo>
                  <a:cubicBezTo>
                    <a:pt x="5137" y="2945"/>
                    <a:pt x="4438" y="2914"/>
                    <a:pt x="3769" y="2823"/>
                  </a:cubicBezTo>
                  <a:cubicBezTo>
                    <a:pt x="2949" y="2732"/>
                    <a:pt x="1307" y="2549"/>
                    <a:pt x="912" y="1668"/>
                  </a:cubicBezTo>
                  <a:cubicBezTo>
                    <a:pt x="511" y="744"/>
                    <a:pt x="1010" y="480"/>
                    <a:pt x="1617" y="480"/>
                  </a:cubicBezTo>
                  <a:close/>
                  <a:moveTo>
                    <a:pt x="1673" y="0"/>
                  </a:moveTo>
                  <a:cubicBezTo>
                    <a:pt x="1128" y="0"/>
                    <a:pt x="609" y="215"/>
                    <a:pt x="395" y="786"/>
                  </a:cubicBezTo>
                  <a:cubicBezTo>
                    <a:pt x="0" y="1759"/>
                    <a:pt x="882" y="2458"/>
                    <a:pt x="1642" y="2793"/>
                  </a:cubicBezTo>
                  <a:cubicBezTo>
                    <a:pt x="2918" y="3370"/>
                    <a:pt x="4438" y="3340"/>
                    <a:pt x="5806" y="3461"/>
                  </a:cubicBezTo>
                  <a:cubicBezTo>
                    <a:pt x="5927" y="3461"/>
                    <a:pt x="6049" y="3340"/>
                    <a:pt x="5988" y="3218"/>
                  </a:cubicBezTo>
                  <a:cubicBezTo>
                    <a:pt x="6019" y="3218"/>
                    <a:pt x="6049" y="3188"/>
                    <a:pt x="6019" y="3157"/>
                  </a:cubicBezTo>
                  <a:cubicBezTo>
                    <a:pt x="5198" y="1911"/>
                    <a:pt x="4073" y="938"/>
                    <a:pt x="2766" y="270"/>
                  </a:cubicBezTo>
                  <a:cubicBezTo>
                    <a:pt x="2452" y="107"/>
                    <a:pt x="2056" y="0"/>
                    <a:pt x="16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5"/>
            <p:cNvSpPr/>
            <p:nvPr/>
          </p:nvSpPr>
          <p:spPr>
            <a:xfrm>
              <a:off x="5156633" y="3000125"/>
              <a:ext cx="816017" cy="882595"/>
            </a:xfrm>
            <a:custGeom>
              <a:rect b="b" l="l" r="r" t="t"/>
              <a:pathLst>
                <a:path extrusionOk="0" h="58421" w="54014">
                  <a:moveTo>
                    <a:pt x="22524" y="0"/>
                  </a:moveTo>
                  <a:lnTo>
                    <a:pt x="3982" y="547"/>
                  </a:lnTo>
                  <a:cubicBezTo>
                    <a:pt x="3982" y="547"/>
                    <a:pt x="1" y="9787"/>
                    <a:pt x="4712" y="16353"/>
                  </a:cubicBezTo>
                  <a:cubicBezTo>
                    <a:pt x="9970" y="23617"/>
                    <a:pt x="34439" y="23557"/>
                    <a:pt x="36171" y="25806"/>
                  </a:cubicBezTo>
                  <a:cubicBezTo>
                    <a:pt x="37478" y="27478"/>
                    <a:pt x="37266" y="58420"/>
                    <a:pt x="37266" y="58420"/>
                  </a:cubicBezTo>
                  <a:lnTo>
                    <a:pt x="54014" y="58420"/>
                  </a:lnTo>
                  <a:cubicBezTo>
                    <a:pt x="54014" y="58420"/>
                    <a:pt x="53588" y="21399"/>
                    <a:pt x="49363" y="16778"/>
                  </a:cubicBezTo>
                  <a:cubicBezTo>
                    <a:pt x="43102" y="9939"/>
                    <a:pt x="20791" y="5806"/>
                    <a:pt x="20791" y="5806"/>
                  </a:cubicBezTo>
                  <a:cubicBezTo>
                    <a:pt x="21521" y="3921"/>
                    <a:pt x="22098" y="1976"/>
                    <a:pt x="2252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5"/>
            <p:cNvSpPr/>
            <p:nvPr/>
          </p:nvSpPr>
          <p:spPr>
            <a:xfrm>
              <a:off x="5428010" y="3068920"/>
              <a:ext cx="93591" cy="43706"/>
            </a:xfrm>
            <a:custGeom>
              <a:rect b="b" l="l" r="r" t="t"/>
              <a:pathLst>
                <a:path extrusionOk="0" h="2893" w="6195">
                  <a:moveTo>
                    <a:pt x="6107" y="1"/>
                  </a:moveTo>
                  <a:cubicBezTo>
                    <a:pt x="6099" y="1"/>
                    <a:pt x="6089" y="2"/>
                    <a:pt x="6080" y="5"/>
                  </a:cubicBezTo>
                  <a:cubicBezTo>
                    <a:pt x="5563" y="127"/>
                    <a:pt x="5016" y="279"/>
                    <a:pt x="4529" y="522"/>
                  </a:cubicBezTo>
                  <a:cubicBezTo>
                    <a:pt x="3982" y="705"/>
                    <a:pt x="3465" y="948"/>
                    <a:pt x="2949" y="1191"/>
                  </a:cubicBezTo>
                  <a:cubicBezTo>
                    <a:pt x="1946" y="1677"/>
                    <a:pt x="973" y="2224"/>
                    <a:pt x="31" y="2832"/>
                  </a:cubicBezTo>
                  <a:cubicBezTo>
                    <a:pt x="0" y="2863"/>
                    <a:pt x="31" y="2893"/>
                    <a:pt x="61" y="2893"/>
                  </a:cubicBezTo>
                  <a:cubicBezTo>
                    <a:pt x="1034" y="2376"/>
                    <a:pt x="2098" y="1890"/>
                    <a:pt x="3131" y="1464"/>
                  </a:cubicBezTo>
                  <a:lnTo>
                    <a:pt x="4621" y="826"/>
                  </a:lnTo>
                  <a:cubicBezTo>
                    <a:pt x="5137" y="613"/>
                    <a:pt x="5654" y="401"/>
                    <a:pt x="6140" y="157"/>
                  </a:cubicBezTo>
                  <a:cubicBezTo>
                    <a:pt x="6195" y="103"/>
                    <a:pt x="6176" y="1"/>
                    <a:pt x="61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5"/>
            <p:cNvSpPr/>
            <p:nvPr/>
          </p:nvSpPr>
          <p:spPr>
            <a:xfrm>
              <a:off x="5463359" y="2999082"/>
              <a:ext cx="41893" cy="87759"/>
            </a:xfrm>
            <a:custGeom>
              <a:rect b="b" l="l" r="r" t="t"/>
              <a:pathLst>
                <a:path extrusionOk="0" h="5809" w="2773">
                  <a:moveTo>
                    <a:pt x="2708" y="1"/>
                  </a:moveTo>
                  <a:cubicBezTo>
                    <a:pt x="2684" y="1"/>
                    <a:pt x="2657" y="20"/>
                    <a:pt x="2645" y="69"/>
                  </a:cubicBezTo>
                  <a:cubicBezTo>
                    <a:pt x="2433" y="920"/>
                    <a:pt x="2250" y="1771"/>
                    <a:pt x="2007" y="2592"/>
                  </a:cubicBezTo>
                  <a:cubicBezTo>
                    <a:pt x="1885" y="2987"/>
                    <a:pt x="1764" y="3352"/>
                    <a:pt x="1612" y="3747"/>
                  </a:cubicBezTo>
                  <a:cubicBezTo>
                    <a:pt x="1490" y="4051"/>
                    <a:pt x="1308" y="4416"/>
                    <a:pt x="943" y="4507"/>
                  </a:cubicBezTo>
                  <a:cubicBezTo>
                    <a:pt x="916" y="4511"/>
                    <a:pt x="890" y="4514"/>
                    <a:pt x="865" y="4514"/>
                  </a:cubicBezTo>
                  <a:cubicBezTo>
                    <a:pt x="552" y="4514"/>
                    <a:pt x="398" y="4178"/>
                    <a:pt x="426" y="3869"/>
                  </a:cubicBezTo>
                  <a:cubicBezTo>
                    <a:pt x="457" y="3534"/>
                    <a:pt x="578" y="3109"/>
                    <a:pt x="639" y="2713"/>
                  </a:cubicBezTo>
                  <a:cubicBezTo>
                    <a:pt x="730" y="2349"/>
                    <a:pt x="822" y="1862"/>
                    <a:pt x="913" y="1406"/>
                  </a:cubicBezTo>
                  <a:cubicBezTo>
                    <a:pt x="943" y="1194"/>
                    <a:pt x="974" y="981"/>
                    <a:pt x="1034" y="738"/>
                  </a:cubicBezTo>
                  <a:cubicBezTo>
                    <a:pt x="1034" y="707"/>
                    <a:pt x="1065" y="282"/>
                    <a:pt x="1095" y="160"/>
                  </a:cubicBezTo>
                  <a:lnTo>
                    <a:pt x="1125" y="160"/>
                  </a:lnTo>
                  <a:cubicBezTo>
                    <a:pt x="1156" y="160"/>
                    <a:pt x="1156" y="130"/>
                    <a:pt x="1156" y="130"/>
                  </a:cubicBezTo>
                  <a:cubicBezTo>
                    <a:pt x="1156" y="99"/>
                    <a:pt x="1156" y="99"/>
                    <a:pt x="1125" y="69"/>
                  </a:cubicBezTo>
                  <a:lnTo>
                    <a:pt x="1095" y="69"/>
                  </a:lnTo>
                  <a:cubicBezTo>
                    <a:pt x="1004" y="99"/>
                    <a:pt x="1004" y="221"/>
                    <a:pt x="974" y="312"/>
                  </a:cubicBezTo>
                  <a:cubicBezTo>
                    <a:pt x="913" y="525"/>
                    <a:pt x="852" y="738"/>
                    <a:pt x="791" y="951"/>
                  </a:cubicBezTo>
                  <a:cubicBezTo>
                    <a:pt x="670" y="1346"/>
                    <a:pt x="548" y="1741"/>
                    <a:pt x="457" y="2166"/>
                  </a:cubicBezTo>
                  <a:cubicBezTo>
                    <a:pt x="335" y="2562"/>
                    <a:pt x="244" y="2987"/>
                    <a:pt x="153" y="3382"/>
                  </a:cubicBezTo>
                  <a:cubicBezTo>
                    <a:pt x="31" y="3686"/>
                    <a:pt x="1" y="3990"/>
                    <a:pt x="62" y="4324"/>
                  </a:cubicBezTo>
                  <a:cubicBezTo>
                    <a:pt x="153" y="4628"/>
                    <a:pt x="426" y="4841"/>
                    <a:pt x="730" y="4872"/>
                  </a:cubicBezTo>
                  <a:cubicBezTo>
                    <a:pt x="700" y="4872"/>
                    <a:pt x="700" y="4902"/>
                    <a:pt x="670" y="4932"/>
                  </a:cubicBezTo>
                  <a:cubicBezTo>
                    <a:pt x="639" y="5024"/>
                    <a:pt x="609" y="5115"/>
                    <a:pt x="578" y="5206"/>
                  </a:cubicBezTo>
                  <a:cubicBezTo>
                    <a:pt x="548" y="5267"/>
                    <a:pt x="518" y="5358"/>
                    <a:pt x="487" y="5449"/>
                  </a:cubicBezTo>
                  <a:cubicBezTo>
                    <a:pt x="487" y="5510"/>
                    <a:pt x="487" y="5540"/>
                    <a:pt x="487" y="5601"/>
                  </a:cubicBezTo>
                  <a:lnTo>
                    <a:pt x="487" y="5723"/>
                  </a:lnTo>
                  <a:cubicBezTo>
                    <a:pt x="487" y="5766"/>
                    <a:pt x="533" y="5809"/>
                    <a:pt x="570" y="5809"/>
                  </a:cubicBezTo>
                  <a:cubicBezTo>
                    <a:pt x="586" y="5809"/>
                    <a:pt x="600" y="5801"/>
                    <a:pt x="609" y="5783"/>
                  </a:cubicBezTo>
                  <a:cubicBezTo>
                    <a:pt x="639" y="5723"/>
                    <a:pt x="670" y="5723"/>
                    <a:pt x="700" y="5662"/>
                  </a:cubicBezTo>
                  <a:cubicBezTo>
                    <a:pt x="700" y="5631"/>
                    <a:pt x="730" y="5571"/>
                    <a:pt x="761" y="5510"/>
                  </a:cubicBezTo>
                  <a:cubicBezTo>
                    <a:pt x="791" y="5449"/>
                    <a:pt x="791" y="5358"/>
                    <a:pt x="822" y="5267"/>
                  </a:cubicBezTo>
                  <a:cubicBezTo>
                    <a:pt x="852" y="5176"/>
                    <a:pt x="882" y="5084"/>
                    <a:pt x="882" y="5024"/>
                  </a:cubicBezTo>
                  <a:cubicBezTo>
                    <a:pt x="913" y="4932"/>
                    <a:pt x="882" y="4902"/>
                    <a:pt x="882" y="4841"/>
                  </a:cubicBezTo>
                  <a:cubicBezTo>
                    <a:pt x="1065" y="4841"/>
                    <a:pt x="1247" y="4780"/>
                    <a:pt x="1369" y="4659"/>
                  </a:cubicBezTo>
                  <a:cubicBezTo>
                    <a:pt x="1612" y="4476"/>
                    <a:pt x="1794" y="4203"/>
                    <a:pt x="1885" y="3899"/>
                  </a:cubicBezTo>
                  <a:cubicBezTo>
                    <a:pt x="2007" y="3565"/>
                    <a:pt x="2098" y="3200"/>
                    <a:pt x="2220" y="2835"/>
                  </a:cubicBezTo>
                  <a:cubicBezTo>
                    <a:pt x="2463" y="1954"/>
                    <a:pt x="2645" y="1042"/>
                    <a:pt x="2736" y="99"/>
                  </a:cubicBezTo>
                  <a:cubicBezTo>
                    <a:pt x="2773" y="45"/>
                    <a:pt x="2744" y="1"/>
                    <a:pt x="27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5"/>
            <p:cNvSpPr/>
            <p:nvPr/>
          </p:nvSpPr>
          <p:spPr>
            <a:xfrm>
              <a:off x="5244342" y="3031002"/>
              <a:ext cx="93682" cy="94905"/>
            </a:xfrm>
            <a:custGeom>
              <a:rect b="b" l="l" r="r" t="t"/>
              <a:pathLst>
                <a:path extrusionOk="0" h="6282" w="6201">
                  <a:moveTo>
                    <a:pt x="6151" y="0"/>
                  </a:moveTo>
                  <a:cubicBezTo>
                    <a:pt x="6140" y="0"/>
                    <a:pt x="6125" y="8"/>
                    <a:pt x="6110" y="23"/>
                  </a:cubicBezTo>
                  <a:cubicBezTo>
                    <a:pt x="6049" y="449"/>
                    <a:pt x="5988" y="844"/>
                    <a:pt x="5897" y="1269"/>
                  </a:cubicBezTo>
                  <a:cubicBezTo>
                    <a:pt x="5806" y="1695"/>
                    <a:pt x="5684" y="2090"/>
                    <a:pt x="5563" y="2485"/>
                  </a:cubicBezTo>
                  <a:cubicBezTo>
                    <a:pt x="5441" y="2880"/>
                    <a:pt x="5259" y="3245"/>
                    <a:pt x="5046" y="3579"/>
                  </a:cubicBezTo>
                  <a:cubicBezTo>
                    <a:pt x="4803" y="3883"/>
                    <a:pt x="4529" y="4157"/>
                    <a:pt x="4225" y="4400"/>
                  </a:cubicBezTo>
                  <a:cubicBezTo>
                    <a:pt x="3617" y="4886"/>
                    <a:pt x="2948" y="5251"/>
                    <a:pt x="2219" y="5525"/>
                  </a:cubicBezTo>
                  <a:cubicBezTo>
                    <a:pt x="1885" y="5646"/>
                    <a:pt x="1489" y="5737"/>
                    <a:pt x="1125" y="5829"/>
                  </a:cubicBezTo>
                  <a:cubicBezTo>
                    <a:pt x="942" y="5889"/>
                    <a:pt x="760" y="5920"/>
                    <a:pt x="547" y="5950"/>
                  </a:cubicBezTo>
                  <a:cubicBezTo>
                    <a:pt x="365" y="5950"/>
                    <a:pt x="213" y="5981"/>
                    <a:pt x="61" y="6041"/>
                  </a:cubicBezTo>
                  <a:cubicBezTo>
                    <a:pt x="0" y="6072"/>
                    <a:pt x="0" y="6163"/>
                    <a:pt x="61" y="6224"/>
                  </a:cubicBezTo>
                  <a:cubicBezTo>
                    <a:pt x="211" y="6257"/>
                    <a:pt x="370" y="6281"/>
                    <a:pt x="534" y="6281"/>
                  </a:cubicBezTo>
                  <a:cubicBezTo>
                    <a:pt x="668" y="6281"/>
                    <a:pt x="805" y="6265"/>
                    <a:pt x="942" y="6224"/>
                  </a:cubicBezTo>
                  <a:cubicBezTo>
                    <a:pt x="1246" y="6193"/>
                    <a:pt x="1581" y="6163"/>
                    <a:pt x="1885" y="6072"/>
                  </a:cubicBezTo>
                  <a:cubicBezTo>
                    <a:pt x="2493" y="5889"/>
                    <a:pt x="3100" y="5646"/>
                    <a:pt x="3648" y="5312"/>
                  </a:cubicBezTo>
                  <a:cubicBezTo>
                    <a:pt x="4225" y="5008"/>
                    <a:pt x="4711" y="4582"/>
                    <a:pt x="5137" y="4096"/>
                  </a:cubicBezTo>
                  <a:cubicBezTo>
                    <a:pt x="5532" y="3579"/>
                    <a:pt x="5806" y="3002"/>
                    <a:pt x="5927" y="2363"/>
                  </a:cubicBezTo>
                  <a:cubicBezTo>
                    <a:pt x="6110" y="1604"/>
                    <a:pt x="6201" y="813"/>
                    <a:pt x="6170" y="23"/>
                  </a:cubicBezTo>
                  <a:cubicBezTo>
                    <a:pt x="6170" y="8"/>
                    <a:pt x="6163" y="0"/>
                    <a:pt x="6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5"/>
            <p:cNvSpPr/>
            <p:nvPr/>
          </p:nvSpPr>
          <p:spPr>
            <a:xfrm>
              <a:off x="5220912" y="3023464"/>
              <a:ext cx="541423" cy="807254"/>
            </a:xfrm>
            <a:custGeom>
              <a:rect b="b" l="l" r="r" t="t"/>
              <a:pathLst>
                <a:path extrusionOk="0" h="53434" w="35838">
                  <a:moveTo>
                    <a:pt x="681" y="1"/>
                  </a:moveTo>
                  <a:cubicBezTo>
                    <a:pt x="675" y="1"/>
                    <a:pt x="670" y="10"/>
                    <a:pt x="670" y="36"/>
                  </a:cubicBezTo>
                  <a:cubicBezTo>
                    <a:pt x="366" y="2589"/>
                    <a:pt x="1" y="5203"/>
                    <a:pt x="274" y="7787"/>
                  </a:cubicBezTo>
                  <a:cubicBezTo>
                    <a:pt x="426" y="9945"/>
                    <a:pt x="1156" y="12012"/>
                    <a:pt x="2341" y="13805"/>
                  </a:cubicBezTo>
                  <a:cubicBezTo>
                    <a:pt x="3618" y="15629"/>
                    <a:pt x="5503" y="16814"/>
                    <a:pt x="7539" y="17635"/>
                  </a:cubicBezTo>
                  <a:cubicBezTo>
                    <a:pt x="9788" y="18516"/>
                    <a:pt x="12129" y="19185"/>
                    <a:pt x="14500" y="19641"/>
                  </a:cubicBezTo>
                  <a:cubicBezTo>
                    <a:pt x="19363" y="20674"/>
                    <a:pt x="24378" y="21100"/>
                    <a:pt x="29302" y="21920"/>
                  </a:cubicBezTo>
                  <a:cubicBezTo>
                    <a:pt x="29910" y="22012"/>
                    <a:pt x="30518" y="22133"/>
                    <a:pt x="31126" y="22255"/>
                  </a:cubicBezTo>
                  <a:cubicBezTo>
                    <a:pt x="31673" y="22346"/>
                    <a:pt x="32220" y="22498"/>
                    <a:pt x="32767" y="22680"/>
                  </a:cubicBezTo>
                  <a:cubicBezTo>
                    <a:pt x="33892" y="23197"/>
                    <a:pt x="34196" y="24261"/>
                    <a:pt x="34318" y="25386"/>
                  </a:cubicBezTo>
                  <a:cubicBezTo>
                    <a:pt x="34652" y="28000"/>
                    <a:pt x="34865" y="30644"/>
                    <a:pt x="35047" y="33258"/>
                  </a:cubicBezTo>
                  <a:cubicBezTo>
                    <a:pt x="35442" y="38516"/>
                    <a:pt x="35625" y="43836"/>
                    <a:pt x="35625" y="49125"/>
                  </a:cubicBezTo>
                  <a:lnTo>
                    <a:pt x="35625" y="53410"/>
                  </a:lnTo>
                  <a:cubicBezTo>
                    <a:pt x="35625" y="53425"/>
                    <a:pt x="35647" y="53433"/>
                    <a:pt x="35670" y="53433"/>
                  </a:cubicBezTo>
                  <a:cubicBezTo>
                    <a:pt x="35693" y="53433"/>
                    <a:pt x="35716" y="53425"/>
                    <a:pt x="35716" y="53410"/>
                  </a:cubicBezTo>
                  <a:cubicBezTo>
                    <a:pt x="35837" y="48091"/>
                    <a:pt x="35777" y="40462"/>
                    <a:pt x="35442" y="35173"/>
                  </a:cubicBezTo>
                  <a:cubicBezTo>
                    <a:pt x="35260" y="32559"/>
                    <a:pt x="35047" y="29945"/>
                    <a:pt x="34774" y="27331"/>
                  </a:cubicBezTo>
                  <a:cubicBezTo>
                    <a:pt x="34713" y="26662"/>
                    <a:pt x="34652" y="26024"/>
                    <a:pt x="34561" y="25386"/>
                  </a:cubicBezTo>
                  <a:cubicBezTo>
                    <a:pt x="34530" y="24869"/>
                    <a:pt x="34409" y="24383"/>
                    <a:pt x="34226" y="23896"/>
                  </a:cubicBezTo>
                  <a:cubicBezTo>
                    <a:pt x="33862" y="22924"/>
                    <a:pt x="33041" y="22437"/>
                    <a:pt x="32038" y="22164"/>
                  </a:cubicBezTo>
                  <a:cubicBezTo>
                    <a:pt x="30883" y="21890"/>
                    <a:pt x="29667" y="21708"/>
                    <a:pt x="28482" y="21525"/>
                  </a:cubicBezTo>
                  <a:cubicBezTo>
                    <a:pt x="27266" y="21313"/>
                    <a:pt x="26020" y="21130"/>
                    <a:pt x="24804" y="20978"/>
                  </a:cubicBezTo>
                  <a:cubicBezTo>
                    <a:pt x="22342" y="20613"/>
                    <a:pt x="19880" y="20309"/>
                    <a:pt x="17387" y="19884"/>
                  </a:cubicBezTo>
                  <a:cubicBezTo>
                    <a:pt x="14925" y="19489"/>
                    <a:pt x="12494" y="18942"/>
                    <a:pt x="10123" y="18243"/>
                  </a:cubicBezTo>
                  <a:cubicBezTo>
                    <a:pt x="7934" y="17604"/>
                    <a:pt x="5685" y="16784"/>
                    <a:pt x="3922" y="15264"/>
                  </a:cubicBezTo>
                  <a:cubicBezTo>
                    <a:pt x="153" y="12012"/>
                    <a:pt x="31" y="6510"/>
                    <a:pt x="487" y="1951"/>
                  </a:cubicBezTo>
                  <a:cubicBezTo>
                    <a:pt x="548" y="1312"/>
                    <a:pt x="639" y="674"/>
                    <a:pt x="700" y="36"/>
                  </a:cubicBezTo>
                  <a:cubicBezTo>
                    <a:pt x="700" y="18"/>
                    <a:pt x="690" y="1"/>
                    <a:pt x="6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5"/>
            <p:cNvSpPr/>
            <p:nvPr/>
          </p:nvSpPr>
          <p:spPr>
            <a:xfrm>
              <a:off x="5736110" y="3841317"/>
              <a:ext cx="225495" cy="8929"/>
            </a:xfrm>
            <a:custGeom>
              <a:rect b="b" l="l" r="r" t="t"/>
              <a:pathLst>
                <a:path extrusionOk="0" h="591" w="14926">
                  <a:moveTo>
                    <a:pt x="9150" y="1"/>
                  </a:moveTo>
                  <a:cubicBezTo>
                    <a:pt x="7205" y="1"/>
                    <a:pt x="5290" y="1"/>
                    <a:pt x="3344" y="62"/>
                  </a:cubicBezTo>
                  <a:cubicBezTo>
                    <a:pt x="2341" y="92"/>
                    <a:pt x="183" y="122"/>
                    <a:pt x="62" y="183"/>
                  </a:cubicBezTo>
                  <a:cubicBezTo>
                    <a:pt x="1" y="214"/>
                    <a:pt x="31" y="305"/>
                    <a:pt x="62" y="305"/>
                  </a:cubicBezTo>
                  <a:cubicBezTo>
                    <a:pt x="1977" y="457"/>
                    <a:pt x="3892" y="487"/>
                    <a:pt x="5806" y="517"/>
                  </a:cubicBezTo>
                  <a:cubicBezTo>
                    <a:pt x="7231" y="562"/>
                    <a:pt x="8638" y="590"/>
                    <a:pt x="10042" y="590"/>
                  </a:cubicBezTo>
                  <a:cubicBezTo>
                    <a:pt x="10555" y="590"/>
                    <a:pt x="11069" y="586"/>
                    <a:pt x="11582" y="578"/>
                  </a:cubicBezTo>
                  <a:cubicBezTo>
                    <a:pt x="12098" y="578"/>
                    <a:pt x="12646" y="517"/>
                    <a:pt x="13162" y="517"/>
                  </a:cubicBezTo>
                  <a:cubicBezTo>
                    <a:pt x="13740" y="517"/>
                    <a:pt x="14287" y="487"/>
                    <a:pt x="14834" y="396"/>
                  </a:cubicBezTo>
                  <a:cubicBezTo>
                    <a:pt x="14925" y="396"/>
                    <a:pt x="14925" y="274"/>
                    <a:pt x="14864" y="274"/>
                  </a:cubicBezTo>
                  <a:cubicBezTo>
                    <a:pt x="14408" y="214"/>
                    <a:pt x="13953" y="153"/>
                    <a:pt x="13497" y="153"/>
                  </a:cubicBezTo>
                  <a:cubicBezTo>
                    <a:pt x="13010" y="122"/>
                    <a:pt x="12524" y="92"/>
                    <a:pt x="12038" y="92"/>
                  </a:cubicBezTo>
                  <a:cubicBezTo>
                    <a:pt x="11065" y="31"/>
                    <a:pt x="10092" y="31"/>
                    <a:pt x="9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5"/>
            <p:cNvSpPr/>
            <p:nvPr/>
          </p:nvSpPr>
          <p:spPr>
            <a:xfrm>
              <a:off x="5470248" y="3088740"/>
              <a:ext cx="381072" cy="125045"/>
            </a:xfrm>
            <a:custGeom>
              <a:rect b="b" l="l" r="r" t="t"/>
              <a:pathLst>
                <a:path extrusionOk="0" h="8277" w="25224">
                  <a:moveTo>
                    <a:pt x="153" y="0"/>
                  </a:moveTo>
                  <a:cubicBezTo>
                    <a:pt x="31" y="0"/>
                    <a:pt x="1" y="213"/>
                    <a:pt x="92" y="213"/>
                  </a:cubicBezTo>
                  <a:cubicBezTo>
                    <a:pt x="1977" y="548"/>
                    <a:pt x="3891" y="851"/>
                    <a:pt x="5776" y="1277"/>
                  </a:cubicBezTo>
                  <a:cubicBezTo>
                    <a:pt x="9150" y="2007"/>
                    <a:pt x="12433" y="2979"/>
                    <a:pt x="15655" y="4134"/>
                  </a:cubicBezTo>
                  <a:cubicBezTo>
                    <a:pt x="18937" y="5320"/>
                    <a:pt x="22098" y="6687"/>
                    <a:pt x="25168" y="8268"/>
                  </a:cubicBezTo>
                  <a:cubicBezTo>
                    <a:pt x="25175" y="8274"/>
                    <a:pt x="25181" y="8277"/>
                    <a:pt x="25186" y="8277"/>
                  </a:cubicBezTo>
                  <a:cubicBezTo>
                    <a:pt x="25209" y="8277"/>
                    <a:pt x="25223" y="8238"/>
                    <a:pt x="25199" y="8238"/>
                  </a:cubicBezTo>
                  <a:cubicBezTo>
                    <a:pt x="23497" y="7295"/>
                    <a:pt x="21795" y="6383"/>
                    <a:pt x="20001" y="5593"/>
                  </a:cubicBezTo>
                  <a:cubicBezTo>
                    <a:pt x="16840" y="4195"/>
                    <a:pt x="13588" y="3010"/>
                    <a:pt x="10244" y="2067"/>
                  </a:cubicBezTo>
                  <a:cubicBezTo>
                    <a:pt x="6961" y="1095"/>
                    <a:pt x="3557" y="426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5566674" y="3358270"/>
              <a:ext cx="154776" cy="303087"/>
            </a:xfrm>
            <a:custGeom>
              <a:rect b="b" l="l" r="r" t="t"/>
              <a:pathLst>
                <a:path extrusionOk="0" h="20062" w="10245">
                  <a:moveTo>
                    <a:pt x="92" y="1"/>
                  </a:moveTo>
                  <a:cubicBezTo>
                    <a:pt x="31" y="1"/>
                    <a:pt x="1" y="92"/>
                    <a:pt x="62" y="92"/>
                  </a:cubicBezTo>
                  <a:cubicBezTo>
                    <a:pt x="92" y="122"/>
                    <a:pt x="6901" y="1429"/>
                    <a:pt x="7752" y="1612"/>
                  </a:cubicBezTo>
                  <a:cubicBezTo>
                    <a:pt x="8117" y="1642"/>
                    <a:pt x="8451" y="1824"/>
                    <a:pt x="8694" y="2098"/>
                  </a:cubicBezTo>
                  <a:cubicBezTo>
                    <a:pt x="8846" y="2493"/>
                    <a:pt x="8968" y="2858"/>
                    <a:pt x="8968" y="3283"/>
                  </a:cubicBezTo>
                  <a:cubicBezTo>
                    <a:pt x="9545" y="6809"/>
                    <a:pt x="9849" y="10366"/>
                    <a:pt x="9910" y="13952"/>
                  </a:cubicBezTo>
                  <a:cubicBezTo>
                    <a:pt x="9940" y="14955"/>
                    <a:pt x="9971" y="15928"/>
                    <a:pt x="9971" y="16931"/>
                  </a:cubicBezTo>
                  <a:cubicBezTo>
                    <a:pt x="9971" y="17934"/>
                    <a:pt x="9940" y="18967"/>
                    <a:pt x="10001" y="19971"/>
                  </a:cubicBezTo>
                  <a:cubicBezTo>
                    <a:pt x="10001" y="20031"/>
                    <a:pt x="10047" y="20062"/>
                    <a:pt x="10092" y="20062"/>
                  </a:cubicBezTo>
                  <a:cubicBezTo>
                    <a:pt x="10138" y="20062"/>
                    <a:pt x="10183" y="20031"/>
                    <a:pt x="10183" y="19971"/>
                  </a:cubicBezTo>
                  <a:cubicBezTo>
                    <a:pt x="10244" y="19059"/>
                    <a:pt x="10214" y="18116"/>
                    <a:pt x="10244" y="17205"/>
                  </a:cubicBezTo>
                  <a:cubicBezTo>
                    <a:pt x="10244" y="16262"/>
                    <a:pt x="10244" y="15350"/>
                    <a:pt x="10244" y="14408"/>
                  </a:cubicBezTo>
                  <a:cubicBezTo>
                    <a:pt x="10244" y="12554"/>
                    <a:pt x="10183" y="10700"/>
                    <a:pt x="10062" y="8846"/>
                  </a:cubicBezTo>
                  <a:cubicBezTo>
                    <a:pt x="9940" y="7022"/>
                    <a:pt x="9758" y="5229"/>
                    <a:pt x="9454" y="3405"/>
                  </a:cubicBezTo>
                  <a:cubicBezTo>
                    <a:pt x="9332" y="2675"/>
                    <a:pt x="9302" y="1764"/>
                    <a:pt x="8542" y="1399"/>
                  </a:cubicBezTo>
                  <a:cubicBezTo>
                    <a:pt x="8177" y="1216"/>
                    <a:pt x="1095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5482756" y="2660122"/>
              <a:ext cx="363985" cy="348303"/>
            </a:xfrm>
            <a:custGeom>
              <a:rect b="b" l="l" r="r" t="t"/>
              <a:pathLst>
                <a:path extrusionOk="0" h="23055" w="24093">
                  <a:moveTo>
                    <a:pt x="1521" y="1"/>
                  </a:moveTo>
                  <a:cubicBezTo>
                    <a:pt x="476" y="1"/>
                    <a:pt x="1" y="2055"/>
                    <a:pt x="632" y="4999"/>
                  </a:cubicBezTo>
                  <a:cubicBezTo>
                    <a:pt x="2212" y="12355"/>
                    <a:pt x="2547" y="17644"/>
                    <a:pt x="4614" y="19042"/>
                  </a:cubicBezTo>
                  <a:cubicBezTo>
                    <a:pt x="6255" y="20197"/>
                    <a:pt x="8595" y="20987"/>
                    <a:pt x="11027" y="21595"/>
                  </a:cubicBezTo>
                  <a:cubicBezTo>
                    <a:pt x="13611" y="22173"/>
                    <a:pt x="16225" y="22598"/>
                    <a:pt x="18839" y="22872"/>
                  </a:cubicBezTo>
                  <a:cubicBezTo>
                    <a:pt x="19659" y="22933"/>
                    <a:pt x="20328" y="22993"/>
                    <a:pt x="20815" y="23054"/>
                  </a:cubicBezTo>
                  <a:cubicBezTo>
                    <a:pt x="20821" y="23055"/>
                    <a:pt x="20828" y="23055"/>
                    <a:pt x="20835" y="23055"/>
                  </a:cubicBezTo>
                  <a:cubicBezTo>
                    <a:pt x="22024" y="23055"/>
                    <a:pt x="24093" y="15328"/>
                    <a:pt x="23277" y="14361"/>
                  </a:cubicBezTo>
                  <a:cubicBezTo>
                    <a:pt x="23094" y="14148"/>
                    <a:pt x="22304" y="13966"/>
                    <a:pt x="21210" y="13814"/>
                  </a:cubicBezTo>
                  <a:cubicBezTo>
                    <a:pt x="17532" y="13267"/>
                    <a:pt x="10237" y="13054"/>
                    <a:pt x="9811" y="12598"/>
                  </a:cubicBezTo>
                  <a:cubicBezTo>
                    <a:pt x="9386" y="12173"/>
                    <a:pt x="6437" y="7127"/>
                    <a:pt x="3854" y="2385"/>
                  </a:cubicBezTo>
                  <a:cubicBezTo>
                    <a:pt x="2951" y="716"/>
                    <a:pt x="2137" y="1"/>
                    <a:pt x="152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5"/>
            <p:cNvSpPr/>
            <p:nvPr/>
          </p:nvSpPr>
          <p:spPr>
            <a:xfrm>
              <a:off x="5761369" y="2867399"/>
              <a:ext cx="251661" cy="155864"/>
            </a:xfrm>
            <a:custGeom>
              <a:rect b="b" l="l" r="r" t="t"/>
              <a:pathLst>
                <a:path extrusionOk="0" h="10317" w="16658">
                  <a:moveTo>
                    <a:pt x="4724" y="1"/>
                  </a:moveTo>
                  <a:cubicBezTo>
                    <a:pt x="3876" y="1"/>
                    <a:pt x="3030" y="32"/>
                    <a:pt x="2189" y="93"/>
                  </a:cubicBezTo>
                  <a:cubicBezTo>
                    <a:pt x="517" y="1461"/>
                    <a:pt x="1" y="8482"/>
                    <a:pt x="1" y="8482"/>
                  </a:cubicBezTo>
                  <a:cubicBezTo>
                    <a:pt x="1156" y="9029"/>
                    <a:pt x="2311" y="9485"/>
                    <a:pt x="3527" y="9850"/>
                  </a:cubicBezTo>
                  <a:cubicBezTo>
                    <a:pt x="4088" y="10013"/>
                    <a:pt x="5297" y="10316"/>
                    <a:pt x="6266" y="10316"/>
                  </a:cubicBezTo>
                  <a:cubicBezTo>
                    <a:pt x="6923" y="10316"/>
                    <a:pt x="7470" y="10177"/>
                    <a:pt x="7630" y="9759"/>
                  </a:cubicBezTo>
                  <a:cubicBezTo>
                    <a:pt x="7904" y="9060"/>
                    <a:pt x="6323" y="8482"/>
                    <a:pt x="5198" y="8057"/>
                  </a:cubicBezTo>
                  <a:cubicBezTo>
                    <a:pt x="4621" y="7813"/>
                    <a:pt x="3891" y="7206"/>
                    <a:pt x="4074" y="6841"/>
                  </a:cubicBezTo>
                  <a:cubicBezTo>
                    <a:pt x="4157" y="6636"/>
                    <a:pt x="4358" y="6554"/>
                    <a:pt x="4624" y="6554"/>
                  </a:cubicBezTo>
                  <a:cubicBezTo>
                    <a:pt x="5229" y="6554"/>
                    <a:pt x="6174" y="6978"/>
                    <a:pt x="6870" y="7357"/>
                  </a:cubicBezTo>
                  <a:cubicBezTo>
                    <a:pt x="8421" y="8219"/>
                    <a:pt x="10390" y="9658"/>
                    <a:pt x="11696" y="9658"/>
                  </a:cubicBezTo>
                  <a:cubicBezTo>
                    <a:pt x="12003" y="9658"/>
                    <a:pt x="12274" y="9579"/>
                    <a:pt x="12493" y="9394"/>
                  </a:cubicBezTo>
                  <a:cubicBezTo>
                    <a:pt x="12919" y="8999"/>
                    <a:pt x="12402" y="8361"/>
                    <a:pt x="11642" y="7722"/>
                  </a:cubicBezTo>
                  <a:lnTo>
                    <a:pt x="11642" y="7722"/>
                  </a:lnTo>
                  <a:cubicBezTo>
                    <a:pt x="12593" y="8293"/>
                    <a:pt x="13600" y="8789"/>
                    <a:pt x="14241" y="8789"/>
                  </a:cubicBezTo>
                  <a:cubicBezTo>
                    <a:pt x="14419" y="8789"/>
                    <a:pt x="14569" y="8751"/>
                    <a:pt x="14682" y="8664"/>
                  </a:cubicBezTo>
                  <a:cubicBezTo>
                    <a:pt x="14955" y="8452"/>
                    <a:pt x="15016" y="8087"/>
                    <a:pt x="14803" y="7783"/>
                  </a:cubicBezTo>
                  <a:lnTo>
                    <a:pt x="14803" y="7783"/>
                  </a:lnTo>
                  <a:cubicBezTo>
                    <a:pt x="14915" y="7839"/>
                    <a:pt x="15039" y="7866"/>
                    <a:pt x="15163" y="7866"/>
                  </a:cubicBezTo>
                  <a:cubicBezTo>
                    <a:pt x="15377" y="7866"/>
                    <a:pt x="15592" y="7785"/>
                    <a:pt x="15746" y="7631"/>
                  </a:cubicBezTo>
                  <a:cubicBezTo>
                    <a:pt x="16110" y="7236"/>
                    <a:pt x="15928" y="6628"/>
                    <a:pt x="15472" y="5990"/>
                  </a:cubicBezTo>
                  <a:cubicBezTo>
                    <a:pt x="15624" y="5990"/>
                    <a:pt x="15776" y="5898"/>
                    <a:pt x="15837" y="5747"/>
                  </a:cubicBezTo>
                  <a:cubicBezTo>
                    <a:pt x="16658" y="4470"/>
                    <a:pt x="12402" y="914"/>
                    <a:pt x="10974" y="579"/>
                  </a:cubicBezTo>
                  <a:cubicBezTo>
                    <a:pt x="8918" y="190"/>
                    <a:pt x="6817" y="1"/>
                    <a:pt x="4724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5"/>
            <p:cNvSpPr/>
            <p:nvPr/>
          </p:nvSpPr>
          <p:spPr>
            <a:xfrm>
              <a:off x="5854577" y="2934457"/>
              <a:ext cx="84889" cy="51577"/>
            </a:xfrm>
            <a:custGeom>
              <a:rect b="b" l="l" r="r" t="t"/>
              <a:pathLst>
                <a:path extrusionOk="0" h="3414" w="5619">
                  <a:moveTo>
                    <a:pt x="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034" y="183"/>
                    <a:pt x="2007" y="608"/>
                    <a:pt x="2858" y="1216"/>
                  </a:cubicBezTo>
                  <a:cubicBezTo>
                    <a:pt x="3314" y="1551"/>
                    <a:pt x="3740" y="1915"/>
                    <a:pt x="4196" y="2311"/>
                  </a:cubicBezTo>
                  <a:cubicBezTo>
                    <a:pt x="4652" y="2675"/>
                    <a:pt x="5138" y="3010"/>
                    <a:pt x="5563" y="3405"/>
                  </a:cubicBezTo>
                  <a:cubicBezTo>
                    <a:pt x="5569" y="3411"/>
                    <a:pt x="5576" y="3413"/>
                    <a:pt x="5581" y="3413"/>
                  </a:cubicBezTo>
                  <a:cubicBezTo>
                    <a:pt x="5604" y="3413"/>
                    <a:pt x="5618" y="3374"/>
                    <a:pt x="5594" y="3374"/>
                  </a:cubicBezTo>
                  <a:cubicBezTo>
                    <a:pt x="4652" y="2615"/>
                    <a:pt x="3861" y="1703"/>
                    <a:pt x="2858" y="1034"/>
                  </a:cubicBezTo>
                  <a:cubicBezTo>
                    <a:pt x="2007" y="487"/>
                    <a:pt x="103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5"/>
            <p:cNvSpPr/>
            <p:nvPr/>
          </p:nvSpPr>
          <p:spPr>
            <a:xfrm>
              <a:off x="5866058" y="2906902"/>
              <a:ext cx="118488" cy="77622"/>
            </a:xfrm>
            <a:custGeom>
              <a:rect b="b" l="l" r="r" t="t"/>
              <a:pathLst>
                <a:path extrusionOk="0" h="5138" w="7843">
                  <a:moveTo>
                    <a:pt x="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670" y="214"/>
                    <a:pt x="1308" y="396"/>
                    <a:pt x="1977" y="639"/>
                  </a:cubicBezTo>
                  <a:cubicBezTo>
                    <a:pt x="3071" y="1034"/>
                    <a:pt x="4104" y="1673"/>
                    <a:pt x="5016" y="2463"/>
                  </a:cubicBezTo>
                  <a:cubicBezTo>
                    <a:pt x="5958" y="3314"/>
                    <a:pt x="6870" y="4195"/>
                    <a:pt x="7782" y="5138"/>
                  </a:cubicBezTo>
                  <a:cubicBezTo>
                    <a:pt x="7813" y="5138"/>
                    <a:pt x="7843" y="5107"/>
                    <a:pt x="7813" y="5077"/>
                  </a:cubicBezTo>
                  <a:cubicBezTo>
                    <a:pt x="7326" y="4530"/>
                    <a:pt x="6779" y="3983"/>
                    <a:pt x="6262" y="3466"/>
                  </a:cubicBezTo>
                  <a:cubicBezTo>
                    <a:pt x="5381" y="2554"/>
                    <a:pt x="4469" y="1642"/>
                    <a:pt x="3314" y="1095"/>
                  </a:cubicBezTo>
                  <a:cubicBezTo>
                    <a:pt x="2250" y="609"/>
                    <a:pt x="1156" y="24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5883506" y="2882566"/>
              <a:ext cx="112067" cy="75326"/>
            </a:xfrm>
            <a:custGeom>
              <a:rect b="b" l="l" r="r" t="t"/>
              <a:pathLst>
                <a:path extrusionOk="0" h="4986" w="7418">
                  <a:moveTo>
                    <a:pt x="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206" y="65"/>
                    <a:pt x="407" y="100"/>
                    <a:pt x="604" y="136"/>
                  </a:cubicBezTo>
                  <a:lnTo>
                    <a:pt x="604" y="136"/>
                  </a:lnTo>
                  <a:cubicBezTo>
                    <a:pt x="405" y="88"/>
                    <a:pt x="204" y="43"/>
                    <a:pt x="1" y="1"/>
                  </a:cubicBezTo>
                  <a:close/>
                  <a:moveTo>
                    <a:pt x="604" y="136"/>
                  </a:moveTo>
                  <a:cubicBezTo>
                    <a:pt x="1120" y="261"/>
                    <a:pt x="1624" y="411"/>
                    <a:pt x="2129" y="609"/>
                  </a:cubicBezTo>
                  <a:cubicBezTo>
                    <a:pt x="2797" y="882"/>
                    <a:pt x="3436" y="1277"/>
                    <a:pt x="4013" y="1764"/>
                  </a:cubicBezTo>
                  <a:cubicBezTo>
                    <a:pt x="5199" y="2767"/>
                    <a:pt x="6323" y="3831"/>
                    <a:pt x="7357" y="4986"/>
                  </a:cubicBezTo>
                  <a:cubicBezTo>
                    <a:pt x="7417" y="4986"/>
                    <a:pt x="7417" y="4955"/>
                    <a:pt x="7417" y="4955"/>
                  </a:cubicBezTo>
                  <a:cubicBezTo>
                    <a:pt x="6962" y="4439"/>
                    <a:pt x="6475" y="3922"/>
                    <a:pt x="5989" y="3436"/>
                  </a:cubicBezTo>
                  <a:cubicBezTo>
                    <a:pt x="5107" y="2493"/>
                    <a:pt x="4104" y="1642"/>
                    <a:pt x="3010" y="943"/>
                  </a:cubicBezTo>
                  <a:cubicBezTo>
                    <a:pt x="2244" y="498"/>
                    <a:pt x="1459" y="295"/>
                    <a:pt x="604" y="13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5480792" y="2657811"/>
              <a:ext cx="312287" cy="351990"/>
            </a:xfrm>
            <a:custGeom>
              <a:rect b="b" l="l" r="r" t="t"/>
              <a:pathLst>
                <a:path extrusionOk="0" h="23299" w="20671">
                  <a:moveTo>
                    <a:pt x="1613" y="0"/>
                  </a:moveTo>
                  <a:cubicBezTo>
                    <a:pt x="616" y="0"/>
                    <a:pt x="1" y="1610"/>
                    <a:pt x="579" y="5426"/>
                  </a:cubicBezTo>
                  <a:cubicBezTo>
                    <a:pt x="1613" y="12204"/>
                    <a:pt x="2494" y="17523"/>
                    <a:pt x="4166" y="19104"/>
                  </a:cubicBezTo>
                  <a:cubicBezTo>
                    <a:pt x="6963" y="21748"/>
                    <a:pt x="17054" y="23298"/>
                    <a:pt x="17054" y="23298"/>
                  </a:cubicBezTo>
                  <a:lnTo>
                    <a:pt x="20671" y="13663"/>
                  </a:lnTo>
                  <a:cubicBezTo>
                    <a:pt x="20671" y="13663"/>
                    <a:pt x="10762" y="13055"/>
                    <a:pt x="10124" y="12630"/>
                  </a:cubicBezTo>
                  <a:cubicBezTo>
                    <a:pt x="9485" y="12234"/>
                    <a:pt x="6324" y="6125"/>
                    <a:pt x="3923" y="2052"/>
                  </a:cubicBezTo>
                  <a:cubicBezTo>
                    <a:pt x="3147" y="747"/>
                    <a:pt x="2292" y="0"/>
                    <a:pt x="161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5480792" y="2657811"/>
              <a:ext cx="312287" cy="351990"/>
            </a:xfrm>
            <a:custGeom>
              <a:rect b="b" l="l" r="r" t="t"/>
              <a:pathLst>
                <a:path extrusionOk="0" h="23299" w="20671">
                  <a:moveTo>
                    <a:pt x="1613" y="0"/>
                  </a:moveTo>
                  <a:cubicBezTo>
                    <a:pt x="616" y="0"/>
                    <a:pt x="1" y="1610"/>
                    <a:pt x="579" y="5426"/>
                  </a:cubicBezTo>
                  <a:cubicBezTo>
                    <a:pt x="1613" y="12204"/>
                    <a:pt x="2494" y="17523"/>
                    <a:pt x="4166" y="19104"/>
                  </a:cubicBezTo>
                  <a:cubicBezTo>
                    <a:pt x="6963" y="21748"/>
                    <a:pt x="17054" y="23298"/>
                    <a:pt x="17054" y="23298"/>
                  </a:cubicBezTo>
                  <a:lnTo>
                    <a:pt x="20671" y="13663"/>
                  </a:lnTo>
                  <a:cubicBezTo>
                    <a:pt x="20671" y="13663"/>
                    <a:pt x="10762" y="13055"/>
                    <a:pt x="10124" y="12630"/>
                  </a:cubicBezTo>
                  <a:cubicBezTo>
                    <a:pt x="9485" y="12234"/>
                    <a:pt x="6324" y="6125"/>
                    <a:pt x="3923" y="2052"/>
                  </a:cubicBezTo>
                  <a:cubicBezTo>
                    <a:pt x="3147" y="747"/>
                    <a:pt x="2292" y="0"/>
                    <a:pt x="1613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5"/>
            <p:cNvSpPr/>
            <p:nvPr/>
          </p:nvSpPr>
          <p:spPr>
            <a:xfrm>
              <a:off x="5707816" y="2862489"/>
              <a:ext cx="54040" cy="139065"/>
            </a:xfrm>
            <a:custGeom>
              <a:rect b="b" l="l" r="r" t="t"/>
              <a:pathLst>
                <a:path extrusionOk="0" h="9205" w="3577">
                  <a:moveTo>
                    <a:pt x="3546" y="0"/>
                  </a:moveTo>
                  <a:cubicBezTo>
                    <a:pt x="3530" y="0"/>
                    <a:pt x="3515" y="8"/>
                    <a:pt x="3515" y="23"/>
                  </a:cubicBezTo>
                  <a:cubicBezTo>
                    <a:pt x="3211" y="783"/>
                    <a:pt x="2847" y="1543"/>
                    <a:pt x="2543" y="2302"/>
                  </a:cubicBezTo>
                  <a:cubicBezTo>
                    <a:pt x="2239" y="3062"/>
                    <a:pt x="1935" y="3792"/>
                    <a:pt x="1661" y="4552"/>
                  </a:cubicBezTo>
                  <a:cubicBezTo>
                    <a:pt x="1084" y="6072"/>
                    <a:pt x="476" y="7591"/>
                    <a:pt x="20" y="9141"/>
                  </a:cubicBezTo>
                  <a:cubicBezTo>
                    <a:pt x="1" y="9179"/>
                    <a:pt x="29" y="9205"/>
                    <a:pt x="52" y="9205"/>
                  </a:cubicBezTo>
                  <a:cubicBezTo>
                    <a:pt x="67" y="9205"/>
                    <a:pt x="81" y="9195"/>
                    <a:pt x="81" y="9172"/>
                  </a:cubicBezTo>
                  <a:cubicBezTo>
                    <a:pt x="780" y="7713"/>
                    <a:pt x="1357" y="6193"/>
                    <a:pt x="1935" y="4673"/>
                  </a:cubicBezTo>
                  <a:cubicBezTo>
                    <a:pt x="2208" y="3913"/>
                    <a:pt x="2482" y="3154"/>
                    <a:pt x="2755" y="2394"/>
                  </a:cubicBezTo>
                  <a:cubicBezTo>
                    <a:pt x="3059" y="1603"/>
                    <a:pt x="3272" y="813"/>
                    <a:pt x="3576" y="23"/>
                  </a:cubicBezTo>
                  <a:cubicBezTo>
                    <a:pt x="3576" y="8"/>
                    <a:pt x="3561" y="0"/>
                    <a:pt x="35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5"/>
            <p:cNvSpPr/>
            <p:nvPr/>
          </p:nvSpPr>
          <p:spPr>
            <a:xfrm>
              <a:off x="5480656" y="2657569"/>
              <a:ext cx="138853" cy="325144"/>
            </a:xfrm>
            <a:custGeom>
              <a:rect b="b" l="l" r="r" t="t"/>
              <a:pathLst>
                <a:path extrusionOk="0" h="21522" w="9191">
                  <a:moveTo>
                    <a:pt x="1634" y="0"/>
                  </a:moveTo>
                  <a:cubicBezTo>
                    <a:pt x="625" y="0"/>
                    <a:pt x="0" y="1618"/>
                    <a:pt x="588" y="5442"/>
                  </a:cubicBezTo>
                  <a:cubicBezTo>
                    <a:pt x="1622" y="12220"/>
                    <a:pt x="2503" y="17539"/>
                    <a:pt x="4175" y="19120"/>
                  </a:cubicBezTo>
                  <a:cubicBezTo>
                    <a:pt x="5178" y="20062"/>
                    <a:pt x="7093" y="20883"/>
                    <a:pt x="9190" y="21521"/>
                  </a:cubicBezTo>
                  <a:lnTo>
                    <a:pt x="2777" y="548"/>
                  </a:lnTo>
                  <a:cubicBezTo>
                    <a:pt x="2373" y="191"/>
                    <a:pt x="1981" y="0"/>
                    <a:pt x="1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5"/>
            <p:cNvSpPr/>
            <p:nvPr/>
          </p:nvSpPr>
          <p:spPr>
            <a:xfrm>
              <a:off x="5187859" y="2632069"/>
              <a:ext cx="361870" cy="421242"/>
            </a:xfrm>
            <a:custGeom>
              <a:rect b="b" l="l" r="r" t="t"/>
              <a:pathLst>
                <a:path extrusionOk="0" h="27883" w="23953">
                  <a:moveTo>
                    <a:pt x="18016" y="1"/>
                  </a:moveTo>
                  <a:cubicBezTo>
                    <a:pt x="17310" y="1"/>
                    <a:pt x="16611" y="153"/>
                    <a:pt x="16019" y="534"/>
                  </a:cubicBezTo>
                  <a:cubicBezTo>
                    <a:pt x="6323" y="6856"/>
                    <a:pt x="0" y="27373"/>
                    <a:pt x="244" y="27799"/>
                  </a:cubicBezTo>
                  <a:cubicBezTo>
                    <a:pt x="286" y="27851"/>
                    <a:pt x="3023" y="27882"/>
                    <a:pt x="6605" y="27882"/>
                  </a:cubicBezTo>
                  <a:cubicBezTo>
                    <a:pt x="13359" y="27882"/>
                    <a:pt x="23119" y="27773"/>
                    <a:pt x="23496" y="27495"/>
                  </a:cubicBezTo>
                  <a:cubicBezTo>
                    <a:pt x="23861" y="27191"/>
                    <a:pt x="23952" y="10352"/>
                    <a:pt x="23770" y="7647"/>
                  </a:cubicBezTo>
                  <a:cubicBezTo>
                    <a:pt x="23557" y="4911"/>
                    <a:pt x="21977" y="1567"/>
                    <a:pt x="21399" y="1111"/>
                  </a:cubicBezTo>
                  <a:cubicBezTo>
                    <a:pt x="20685" y="537"/>
                    <a:pt x="19339" y="1"/>
                    <a:pt x="18016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5"/>
            <p:cNvSpPr/>
            <p:nvPr/>
          </p:nvSpPr>
          <p:spPr>
            <a:xfrm>
              <a:off x="5996006" y="2576084"/>
              <a:ext cx="50535" cy="42482"/>
            </a:xfrm>
            <a:custGeom>
              <a:rect b="b" l="l" r="r" t="t"/>
              <a:pathLst>
                <a:path extrusionOk="0" h="2812" w="3345">
                  <a:moveTo>
                    <a:pt x="1580" y="0"/>
                  </a:moveTo>
                  <a:cubicBezTo>
                    <a:pt x="807" y="0"/>
                    <a:pt x="1" y="623"/>
                    <a:pt x="1" y="623"/>
                  </a:cubicBezTo>
                  <a:lnTo>
                    <a:pt x="1429" y="2811"/>
                  </a:lnTo>
                  <a:cubicBezTo>
                    <a:pt x="1429" y="2811"/>
                    <a:pt x="3344" y="1808"/>
                    <a:pt x="2554" y="532"/>
                  </a:cubicBezTo>
                  <a:cubicBezTo>
                    <a:pt x="2293" y="136"/>
                    <a:pt x="1940" y="0"/>
                    <a:pt x="15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5"/>
            <p:cNvSpPr/>
            <p:nvPr/>
          </p:nvSpPr>
          <p:spPr>
            <a:xfrm>
              <a:off x="5780660" y="2584574"/>
              <a:ext cx="237883" cy="163478"/>
            </a:xfrm>
            <a:custGeom>
              <a:rect b="b" l="l" r="r" t="t"/>
              <a:pathLst>
                <a:path extrusionOk="0" h="10821" w="15746">
                  <a:moveTo>
                    <a:pt x="14317" y="0"/>
                  </a:moveTo>
                  <a:lnTo>
                    <a:pt x="1398" y="8328"/>
                  </a:lnTo>
                  <a:lnTo>
                    <a:pt x="335" y="10213"/>
                  </a:lnTo>
                  <a:lnTo>
                    <a:pt x="0" y="10821"/>
                  </a:lnTo>
                  <a:lnTo>
                    <a:pt x="699" y="10760"/>
                  </a:lnTo>
                  <a:lnTo>
                    <a:pt x="2827" y="10547"/>
                  </a:lnTo>
                  <a:lnTo>
                    <a:pt x="15745" y="2219"/>
                  </a:lnTo>
                  <a:lnTo>
                    <a:pt x="1431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5"/>
            <p:cNvSpPr/>
            <p:nvPr/>
          </p:nvSpPr>
          <p:spPr>
            <a:xfrm>
              <a:off x="5780660" y="2738842"/>
              <a:ext cx="10575" cy="9200"/>
            </a:xfrm>
            <a:custGeom>
              <a:rect b="b" l="l" r="r" t="t"/>
              <a:pathLst>
                <a:path extrusionOk="0" h="609" w="700">
                  <a:moveTo>
                    <a:pt x="335" y="1"/>
                  </a:moveTo>
                  <a:lnTo>
                    <a:pt x="0" y="609"/>
                  </a:lnTo>
                  <a:lnTo>
                    <a:pt x="699" y="548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5"/>
            <p:cNvSpPr/>
            <p:nvPr/>
          </p:nvSpPr>
          <p:spPr>
            <a:xfrm>
              <a:off x="5988664" y="2580888"/>
              <a:ext cx="33085" cy="44567"/>
            </a:xfrm>
            <a:custGeom>
              <a:rect b="b" l="l" r="r" t="t"/>
              <a:pathLst>
                <a:path extrusionOk="0" h="2950" w="2190">
                  <a:moveTo>
                    <a:pt x="517" y="1"/>
                  </a:moveTo>
                  <a:lnTo>
                    <a:pt x="1" y="335"/>
                  </a:lnTo>
                  <a:lnTo>
                    <a:pt x="1672" y="2949"/>
                  </a:lnTo>
                  <a:lnTo>
                    <a:pt x="2189" y="2615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5"/>
            <p:cNvSpPr/>
            <p:nvPr/>
          </p:nvSpPr>
          <p:spPr>
            <a:xfrm>
              <a:off x="5979947" y="2586870"/>
              <a:ext cx="33070" cy="44099"/>
            </a:xfrm>
            <a:custGeom>
              <a:rect b="b" l="l" r="r" t="t"/>
              <a:pathLst>
                <a:path extrusionOk="0" h="2919" w="2189">
                  <a:moveTo>
                    <a:pt x="517" y="0"/>
                  </a:moveTo>
                  <a:lnTo>
                    <a:pt x="0" y="304"/>
                  </a:lnTo>
                  <a:lnTo>
                    <a:pt x="1672" y="2918"/>
                  </a:lnTo>
                  <a:lnTo>
                    <a:pt x="2189" y="2584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5"/>
            <p:cNvSpPr/>
            <p:nvPr/>
          </p:nvSpPr>
          <p:spPr>
            <a:xfrm>
              <a:off x="5910139" y="2591463"/>
              <a:ext cx="78091" cy="51441"/>
            </a:xfrm>
            <a:custGeom>
              <a:rect b="b" l="l" r="r" t="t"/>
              <a:pathLst>
                <a:path extrusionOk="0" h="3405" w="5169">
                  <a:moveTo>
                    <a:pt x="4621" y="0"/>
                  </a:moveTo>
                  <a:lnTo>
                    <a:pt x="1" y="3070"/>
                  </a:lnTo>
                  <a:lnTo>
                    <a:pt x="183" y="3404"/>
                  </a:lnTo>
                  <a:lnTo>
                    <a:pt x="5168" y="851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5"/>
            <p:cNvSpPr/>
            <p:nvPr/>
          </p:nvSpPr>
          <p:spPr>
            <a:xfrm>
              <a:off x="5403854" y="2666497"/>
              <a:ext cx="409474" cy="251540"/>
            </a:xfrm>
            <a:custGeom>
              <a:rect b="b" l="l" r="r" t="t"/>
              <a:pathLst>
                <a:path extrusionOk="0" h="16650" w="27104">
                  <a:moveTo>
                    <a:pt x="1201" y="0"/>
                  </a:moveTo>
                  <a:cubicBezTo>
                    <a:pt x="0" y="0"/>
                    <a:pt x="86" y="2123"/>
                    <a:pt x="475" y="3392"/>
                  </a:cubicBezTo>
                  <a:cubicBezTo>
                    <a:pt x="2390" y="9501"/>
                    <a:pt x="6463" y="15793"/>
                    <a:pt x="10080" y="16553"/>
                  </a:cubicBezTo>
                  <a:cubicBezTo>
                    <a:pt x="10403" y="16619"/>
                    <a:pt x="10775" y="16649"/>
                    <a:pt x="11184" y="16649"/>
                  </a:cubicBezTo>
                  <a:cubicBezTo>
                    <a:pt x="15319" y="16649"/>
                    <a:pt x="23383" y="13553"/>
                    <a:pt x="26038" y="12419"/>
                  </a:cubicBezTo>
                  <a:cubicBezTo>
                    <a:pt x="27103" y="11975"/>
                    <a:pt x="24018" y="2885"/>
                    <a:pt x="22761" y="2885"/>
                  </a:cubicBezTo>
                  <a:cubicBezTo>
                    <a:pt x="22727" y="2885"/>
                    <a:pt x="22695" y="2892"/>
                    <a:pt x="22664" y="2905"/>
                  </a:cubicBezTo>
                  <a:cubicBezTo>
                    <a:pt x="20673" y="3767"/>
                    <a:pt x="12210" y="8141"/>
                    <a:pt x="11202" y="8141"/>
                  </a:cubicBezTo>
                  <a:cubicBezTo>
                    <a:pt x="11178" y="8141"/>
                    <a:pt x="11159" y="8138"/>
                    <a:pt x="11144" y="8134"/>
                  </a:cubicBezTo>
                  <a:cubicBezTo>
                    <a:pt x="10718" y="8012"/>
                    <a:pt x="7040" y="4972"/>
                    <a:pt x="3970" y="1842"/>
                  </a:cubicBezTo>
                  <a:cubicBezTo>
                    <a:pt x="2669" y="501"/>
                    <a:pt x="1783" y="0"/>
                    <a:pt x="1201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5"/>
            <p:cNvSpPr/>
            <p:nvPr/>
          </p:nvSpPr>
          <p:spPr>
            <a:xfrm>
              <a:off x="5730143" y="2647357"/>
              <a:ext cx="239257" cy="209994"/>
            </a:xfrm>
            <a:custGeom>
              <a:rect b="b" l="l" r="r" t="t"/>
              <a:pathLst>
                <a:path extrusionOk="0" h="13900" w="15837">
                  <a:moveTo>
                    <a:pt x="12028" y="1"/>
                  </a:moveTo>
                  <a:cubicBezTo>
                    <a:pt x="10252" y="1"/>
                    <a:pt x="8325" y="280"/>
                    <a:pt x="7569" y="434"/>
                  </a:cubicBezTo>
                  <a:cubicBezTo>
                    <a:pt x="5806" y="768"/>
                    <a:pt x="1" y="4780"/>
                    <a:pt x="1" y="4780"/>
                  </a:cubicBezTo>
                  <a:lnTo>
                    <a:pt x="3223" y="13899"/>
                  </a:lnTo>
                  <a:cubicBezTo>
                    <a:pt x="4074" y="13808"/>
                    <a:pt x="8603" y="13747"/>
                    <a:pt x="10031" y="13261"/>
                  </a:cubicBezTo>
                  <a:cubicBezTo>
                    <a:pt x="11460" y="12774"/>
                    <a:pt x="13709" y="12045"/>
                    <a:pt x="14074" y="10525"/>
                  </a:cubicBezTo>
                  <a:cubicBezTo>
                    <a:pt x="14196" y="9978"/>
                    <a:pt x="14104" y="9370"/>
                    <a:pt x="13831" y="8853"/>
                  </a:cubicBezTo>
                  <a:cubicBezTo>
                    <a:pt x="13831" y="8853"/>
                    <a:pt x="14773" y="7668"/>
                    <a:pt x="14439" y="6847"/>
                  </a:cubicBezTo>
                  <a:cubicBezTo>
                    <a:pt x="14226" y="6331"/>
                    <a:pt x="13861" y="5905"/>
                    <a:pt x="13405" y="5601"/>
                  </a:cubicBezTo>
                  <a:cubicBezTo>
                    <a:pt x="13405" y="5601"/>
                    <a:pt x="14500" y="4598"/>
                    <a:pt x="14074" y="3777"/>
                  </a:cubicBezTo>
                  <a:cubicBezTo>
                    <a:pt x="13800" y="3321"/>
                    <a:pt x="13375" y="2957"/>
                    <a:pt x="12858" y="2805"/>
                  </a:cubicBezTo>
                  <a:cubicBezTo>
                    <a:pt x="12858" y="2805"/>
                    <a:pt x="15837" y="2318"/>
                    <a:pt x="15563" y="1163"/>
                  </a:cubicBezTo>
                  <a:cubicBezTo>
                    <a:pt x="15339" y="264"/>
                    <a:pt x="13755" y="1"/>
                    <a:pt x="12028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5"/>
            <p:cNvSpPr/>
            <p:nvPr/>
          </p:nvSpPr>
          <p:spPr>
            <a:xfrm>
              <a:off x="5849078" y="2689217"/>
              <a:ext cx="75643" cy="9246"/>
            </a:xfrm>
            <a:custGeom>
              <a:rect b="b" l="l" r="r" t="t"/>
              <a:pathLst>
                <a:path extrusionOk="0" h="612" w="5007">
                  <a:moveTo>
                    <a:pt x="4603" y="0"/>
                  </a:moveTo>
                  <a:cubicBezTo>
                    <a:pt x="3075" y="0"/>
                    <a:pt x="1527" y="183"/>
                    <a:pt x="31" y="550"/>
                  </a:cubicBezTo>
                  <a:cubicBezTo>
                    <a:pt x="0" y="550"/>
                    <a:pt x="0" y="611"/>
                    <a:pt x="31" y="611"/>
                  </a:cubicBezTo>
                  <a:cubicBezTo>
                    <a:pt x="1611" y="277"/>
                    <a:pt x="3344" y="338"/>
                    <a:pt x="4955" y="64"/>
                  </a:cubicBezTo>
                  <a:cubicBezTo>
                    <a:pt x="4959" y="68"/>
                    <a:pt x="4963" y="70"/>
                    <a:pt x="4968" y="70"/>
                  </a:cubicBezTo>
                  <a:cubicBezTo>
                    <a:pt x="4992" y="70"/>
                    <a:pt x="5007" y="3"/>
                    <a:pt x="4955" y="3"/>
                  </a:cubicBezTo>
                  <a:cubicBezTo>
                    <a:pt x="4838" y="1"/>
                    <a:pt x="4720" y="0"/>
                    <a:pt x="46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5"/>
            <p:cNvSpPr/>
            <p:nvPr/>
          </p:nvSpPr>
          <p:spPr>
            <a:xfrm>
              <a:off x="5862115" y="2730503"/>
              <a:ext cx="70446" cy="19504"/>
            </a:xfrm>
            <a:custGeom>
              <a:rect b="b" l="l" r="r" t="t"/>
              <a:pathLst>
                <a:path extrusionOk="0" h="1291" w="4663">
                  <a:moveTo>
                    <a:pt x="4597" y="1"/>
                  </a:moveTo>
                  <a:cubicBezTo>
                    <a:pt x="4591" y="1"/>
                    <a:pt x="4585" y="2"/>
                    <a:pt x="4578" y="6"/>
                  </a:cubicBezTo>
                  <a:cubicBezTo>
                    <a:pt x="4183" y="6"/>
                    <a:pt x="3818" y="97"/>
                    <a:pt x="3453" y="188"/>
                  </a:cubicBezTo>
                  <a:cubicBezTo>
                    <a:pt x="3089" y="310"/>
                    <a:pt x="2694" y="401"/>
                    <a:pt x="2329" y="523"/>
                  </a:cubicBezTo>
                  <a:cubicBezTo>
                    <a:pt x="1569" y="735"/>
                    <a:pt x="809" y="979"/>
                    <a:pt x="49" y="1252"/>
                  </a:cubicBezTo>
                  <a:cubicBezTo>
                    <a:pt x="0" y="1252"/>
                    <a:pt x="10" y="1291"/>
                    <a:pt x="32" y="1291"/>
                  </a:cubicBezTo>
                  <a:cubicBezTo>
                    <a:pt x="37" y="1291"/>
                    <a:pt x="43" y="1289"/>
                    <a:pt x="49" y="1282"/>
                  </a:cubicBezTo>
                  <a:cubicBezTo>
                    <a:pt x="809" y="1070"/>
                    <a:pt x="1569" y="857"/>
                    <a:pt x="2329" y="675"/>
                  </a:cubicBezTo>
                  <a:cubicBezTo>
                    <a:pt x="2724" y="583"/>
                    <a:pt x="3119" y="492"/>
                    <a:pt x="3514" y="401"/>
                  </a:cubicBezTo>
                  <a:cubicBezTo>
                    <a:pt x="3879" y="340"/>
                    <a:pt x="4244" y="249"/>
                    <a:pt x="4608" y="97"/>
                  </a:cubicBezTo>
                  <a:cubicBezTo>
                    <a:pt x="4663" y="97"/>
                    <a:pt x="4644" y="1"/>
                    <a:pt x="4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5"/>
            <p:cNvSpPr/>
            <p:nvPr/>
          </p:nvSpPr>
          <p:spPr>
            <a:xfrm>
              <a:off x="5875711" y="2781095"/>
              <a:ext cx="62923" cy="18476"/>
            </a:xfrm>
            <a:custGeom>
              <a:rect b="b" l="l" r="r" t="t"/>
              <a:pathLst>
                <a:path extrusionOk="0" h="1223" w="4165">
                  <a:moveTo>
                    <a:pt x="4164" y="0"/>
                  </a:moveTo>
                  <a:cubicBezTo>
                    <a:pt x="3800" y="31"/>
                    <a:pt x="3465" y="122"/>
                    <a:pt x="3161" y="244"/>
                  </a:cubicBezTo>
                  <a:lnTo>
                    <a:pt x="2128" y="578"/>
                  </a:lnTo>
                  <a:cubicBezTo>
                    <a:pt x="1429" y="760"/>
                    <a:pt x="730" y="973"/>
                    <a:pt x="31" y="1155"/>
                  </a:cubicBezTo>
                  <a:cubicBezTo>
                    <a:pt x="5" y="1155"/>
                    <a:pt x="1" y="1222"/>
                    <a:pt x="19" y="1222"/>
                  </a:cubicBezTo>
                  <a:cubicBezTo>
                    <a:pt x="23" y="1222"/>
                    <a:pt x="26" y="1221"/>
                    <a:pt x="31" y="1216"/>
                  </a:cubicBezTo>
                  <a:cubicBezTo>
                    <a:pt x="730" y="1034"/>
                    <a:pt x="1459" y="851"/>
                    <a:pt x="2189" y="669"/>
                  </a:cubicBezTo>
                  <a:lnTo>
                    <a:pt x="3222" y="396"/>
                  </a:lnTo>
                  <a:cubicBezTo>
                    <a:pt x="3556" y="335"/>
                    <a:pt x="3860" y="213"/>
                    <a:pt x="4164" y="31"/>
                  </a:cubicBezTo>
                  <a:cubicBezTo>
                    <a:pt x="4164" y="31"/>
                    <a:pt x="4164" y="0"/>
                    <a:pt x="4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5"/>
            <p:cNvSpPr/>
            <p:nvPr/>
          </p:nvSpPr>
          <p:spPr>
            <a:xfrm>
              <a:off x="5400440" y="2664322"/>
              <a:ext cx="361432" cy="259577"/>
            </a:xfrm>
            <a:custGeom>
              <a:rect b="b" l="l" r="r" t="t"/>
              <a:pathLst>
                <a:path extrusionOk="0" h="17182" w="23924">
                  <a:moveTo>
                    <a:pt x="1407" y="1"/>
                  </a:moveTo>
                  <a:cubicBezTo>
                    <a:pt x="1" y="1"/>
                    <a:pt x="72" y="2327"/>
                    <a:pt x="944" y="4964"/>
                  </a:cubicBezTo>
                  <a:cubicBezTo>
                    <a:pt x="2251" y="9007"/>
                    <a:pt x="6506" y="15846"/>
                    <a:pt x="9789" y="16971"/>
                  </a:cubicBezTo>
                  <a:cubicBezTo>
                    <a:pt x="10214" y="17118"/>
                    <a:pt x="10770" y="17182"/>
                    <a:pt x="11415" y="17182"/>
                  </a:cubicBezTo>
                  <a:cubicBezTo>
                    <a:pt x="15701" y="17182"/>
                    <a:pt x="23923" y="14357"/>
                    <a:pt x="23923" y="14357"/>
                  </a:cubicBezTo>
                  <a:lnTo>
                    <a:pt x="20093" y="3901"/>
                  </a:lnTo>
                  <a:cubicBezTo>
                    <a:pt x="20093" y="3901"/>
                    <a:pt x="11856" y="7852"/>
                    <a:pt x="11552" y="7913"/>
                  </a:cubicBezTo>
                  <a:cubicBezTo>
                    <a:pt x="11543" y="7914"/>
                    <a:pt x="11533" y="7915"/>
                    <a:pt x="11523" y="7915"/>
                  </a:cubicBezTo>
                  <a:cubicBezTo>
                    <a:pt x="11143" y="7915"/>
                    <a:pt x="9749" y="6815"/>
                    <a:pt x="5017" y="2290"/>
                  </a:cubicBezTo>
                  <a:cubicBezTo>
                    <a:pt x="3326" y="662"/>
                    <a:pt x="2157" y="1"/>
                    <a:pt x="1407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5400440" y="2664322"/>
              <a:ext cx="361432" cy="259577"/>
            </a:xfrm>
            <a:custGeom>
              <a:rect b="b" l="l" r="r" t="t"/>
              <a:pathLst>
                <a:path extrusionOk="0" h="17182" w="23924">
                  <a:moveTo>
                    <a:pt x="1407" y="1"/>
                  </a:moveTo>
                  <a:cubicBezTo>
                    <a:pt x="1" y="1"/>
                    <a:pt x="72" y="2327"/>
                    <a:pt x="944" y="4964"/>
                  </a:cubicBezTo>
                  <a:cubicBezTo>
                    <a:pt x="2251" y="9007"/>
                    <a:pt x="6506" y="15846"/>
                    <a:pt x="9789" y="16971"/>
                  </a:cubicBezTo>
                  <a:cubicBezTo>
                    <a:pt x="10214" y="17118"/>
                    <a:pt x="10770" y="17182"/>
                    <a:pt x="11415" y="17182"/>
                  </a:cubicBezTo>
                  <a:cubicBezTo>
                    <a:pt x="15701" y="17182"/>
                    <a:pt x="23923" y="14357"/>
                    <a:pt x="23923" y="14357"/>
                  </a:cubicBezTo>
                  <a:lnTo>
                    <a:pt x="20093" y="3901"/>
                  </a:lnTo>
                  <a:cubicBezTo>
                    <a:pt x="20093" y="3901"/>
                    <a:pt x="11856" y="7852"/>
                    <a:pt x="11552" y="7913"/>
                  </a:cubicBezTo>
                  <a:cubicBezTo>
                    <a:pt x="11543" y="7914"/>
                    <a:pt x="11533" y="7915"/>
                    <a:pt x="11523" y="7915"/>
                  </a:cubicBezTo>
                  <a:cubicBezTo>
                    <a:pt x="11143" y="7915"/>
                    <a:pt x="9749" y="6815"/>
                    <a:pt x="5017" y="2290"/>
                  </a:cubicBezTo>
                  <a:cubicBezTo>
                    <a:pt x="3326" y="662"/>
                    <a:pt x="2157" y="1"/>
                    <a:pt x="1407" y="1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5428931" y="2786866"/>
              <a:ext cx="333710" cy="139986"/>
            </a:xfrm>
            <a:custGeom>
              <a:rect b="b" l="l" r="r" t="t"/>
              <a:pathLst>
                <a:path extrusionOk="0" h="9266" w="22089">
                  <a:moveTo>
                    <a:pt x="48" y="1"/>
                  </a:moveTo>
                  <a:cubicBezTo>
                    <a:pt x="31" y="1"/>
                    <a:pt x="0" y="22"/>
                    <a:pt x="0" y="44"/>
                  </a:cubicBezTo>
                  <a:cubicBezTo>
                    <a:pt x="487" y="804"/>
                    <a:pt x="942" y="1533"/>
                    <a:pt x="1429" y="2293"/>
                  </a:cubicBezTo>
                  <a:cubicBezTo>
                    <a:pt x="1642" y="2567"/>
                    <a:pt x="1854" y="2871"/>
                    <a:pt x="2067" y="3175"/>
                  </a:cubicBezTo>
                  <a:cubicBezTo>
                    <a:pt x="1946" y="3083"/>
                    <a:pt x="1824" y="2992"/>
                    <a:pt x="1733" y="2901"/>
                  </a:cubicBezTo>
                  <a:cubicBezTo>
                    <a:pt x="1277" y="2567"/>
                    <a:pt x="821" y="2263"/>
                    <a:pt x="395" y="1898"/>
                  </a:cubicBezTo>
                  <a:cubicBezTo>
                    <a:pt x="386" y="1889"/>
                    <a:pt x="378" y="1885"/>
                    <a:pt x="370" y="1885"/>
                  </a:cubicBezTo>
                  <a:cubicBezTo>
                    <a:pt x="352" y="1885"/>
                    <a:pt x="343" y="1907"/>
                    <a:pt x="365" y="1928"/>
                  </a:cubicBezTo>
                  <a:cubicBezTo>
                    <a:pt x="790" y="2263"/>
                    <a:pt x="1186" y="2628"/>
                    <a:pt x="1611" y="3023"/>
                  </a:cubicBezTo>
                  <a:cubicBezTo>
                    <a:pt x="1794" y="3175"/>
                    <a:pt x="1976" y="3357"/>
                    <a:pt x="2189" y="3539"/>
                  </a:cubicBezTo>
                  <a:cubicBezTo>
                    <a:pt x="2280" y="3600"/>
                    <a:pt x="2371" y="3691"/>
                    <a:pt x="2493" y="3752"/>
                  </a:cubicBezTo>
                  <a:lnTo>
                    <a:pt x="2523" y="3813"/>
                  </a:lnTo>
                  <a:lnTo>
                    <a:pt x="2949" y="4390"/>
                  </a:lnTo>
                  <a:cubicBezTo>
                    <a:pt x="3496" y="5090"/>
                    <a:pt x="4012" y="5789"/>
                    <a:pt x="4590" y="6457"/>
                  </a:cubicBezTo>
                  <a:cubicBezTo>
                    <a:pt x="5107" y="7096"/>
                    <a:pt x="5684" y="7673"/>
                    <a:pt x="6322" y="8190"/>
                  </a:cubicBezTo>
                  <a:cubicBezTo>
                    <a:pt x="6961" y="8707"/>
                    <a:pt x="7690" y="9071"/>
                    <a:pt x="8481" y="9223"/>
                  </a:cubicBezTo>
                  <a:cubicBezTo>
                    <a:pt x="8670" y="9252"/>
                    <a:pt x="8900" y="9265"/>
                    <a:pt x="9159" y="9265"/>
                  </a:cubicBezTo>
                  <a:cubicBezTo>
                    <a:pt x="11100" y="9265"/>
                    <a:pt x="14730" y="8535"/>
                    <a:pt x="16231" y="8160"/>
                  </a:cubicBezTo>
                  <a:cubicBezTo>
                    <a:pt x="18207" y="7704"/>
                    <a:pt x="20092" y="7126"/>
                    <a:pt x="21976" y="6427"/>
                  </a:cubicBezTo>
                  <a:cubicBezTo>
                    <a:pt x="22089" y="6371"/>
                    <a:pt x="22045" y="6211"/>
                    <a:pt x="21942" y="6211"/>
                  </a:cubicBezTo>
                  <a:cubicBezTo>
                    <a:pt x="21934" y="6211"/>
                    <a:pt x="21925" y="6212"/>
                    <a:pt x="21915" y="6214"/>
                  </a:cubicBezTo>
                  <a:cubicBezTo>
                    <a:pt x="20274" y="6761"/>
                    <a:pt x="18633" y="7248"/>
                    <a:pt x="16991" y="7673"/>
                  </a:cubicBezTo>
                  <a:cubicBezTo>
                    <a:pt x="15348" y="8092"/>
                    <a:pt x="11178" y="8951"/>
                    <a:pt x="9391" y="8951"/>
                  </a:cubicBezTo>
                  <a:cubicBezTo>
                    <a:pt x="9360" y="8951"/>
                    <a:pt x="9331" y="8950"/>
                    <a:pt x="9301" y="8950"/>
                  </a:cubicBezTo>
                  <a:cubicBezTo>
                    <a:pt x="8481" y="8919"/>
                    <a:pt x="7690" y="8676"/>
                    <a:pt x="7022" y="8190"/>
                  </a:cubicBezTo>
                  <a:cubicBezTo>
                    <a:pt x="6353" y="7734"/>
                    <a:pt x="5745" y="7217"/>
                    <a:pt x="5198" y="6609"/>
                  </a:cubicBezTo>
                  <a:cubicBezTo>
                    <a:pt x="4651" y="5971"/>
                    <a:pt x="4104" y="5333"/>
                    <a:pt x="3587" y="4694"/>
                  </a:cubicBezTo>
                  <a:cubicBezTo>
                    <a:pt x="2979" y="3965"/>
                    <a:pt x="2401" y="3205"/>
                    <a:pt x="1824" y="2445"/>
                  </a:cubicBezTo>
                  <a:cubicBezTo>
                    <a:pt x="1246" y="1685"/>
                    <a:pt x="608" y="865"/>
                    <a:pt x="61" y="14"/>
                  </a:cubicBezTo>
                  <a:cubicBezTo>
                    <a:pt x="61" y="5"/>
                    <a:pt x="56" y="1"/>
                    <a:pt x="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5"/>
            <p:cNvSpPr/>
            <p:nvPr/>
          </p:nvSpPr>
          <p:spPr>
            <a:xfrm>
              <a:off x="5514450" y="2735458"/>
              <a:ext cx="84844" cy="50580"/>
            </a:xfrm>
            <a:custGeom>
              <a:rect b="b" l="l" r="r" t="t"/>
              <a:pathLst>
                <a:path extrusionOk="0" h="3348" w="5616">
                  <a:moveTo>
                    <a:pt x="30" y="0"/>
                  </a:moveTo>
                  <a:cubicBezTo>
                    <a:pt x="11" y="0"/>
                    <a:pt x="1" y="29"/>
                    <a:pt x="23" y="73"/>
                  </a:cubicBezTo>
                  <a:cubicBezTo>
                    <a:pt x="418" y="377"/>
                    <a:pt x="1300" y="1198"/>
                    <a:pt x="1543" y="1441"/>
                  </a:cubicBezTo>
                  <a:cubicBezTo>
                    <a:pt x="2029" y="1866"/>
                    <a:pt x="2485" y="2292"/>
                    <a:pt x="2972" y="2717"/>
                  </a:cubicBezTo>
                  <a:cubicBezTo>
                    <a:pt x="3290" y="3009"/>
                    <a:pt x="3632" y="3348"/>
                    <a:pt x="4058" y="3348"/>
                  </a:cubicBezTo>
                  <a:cubicBezTo>
                    <a:pt x="4119" y="3348"/>
                    <a:pt x="4183" y="3341"/>
                    <a:pt x="4248" y="3325"/>
                  </a:cubicBezTo>
                  <a:cubicBezTo>
                    <a:pt x="4735" y="3143"/>
                    <a:pt x="5190" y="2900"/>
                    <a:pt x="5616" y="2565"/>
                  </a:cubicBezTo>
                  <a:cubicBezTo>
                    <a:pt x="5616" y="2565"/>
                    <a:pt x="5577" y="2527"/>
                    <a:pt x="5562" y="2527"/>
                  </a:cubicBezTo>
                  <a:cubicBezTo>
                    <a:pt x="5558" y="2527"/>
                    <a:pt x="5555" y="2529"/>
                    <a:pt x="5555" y="2535"/>
                  </a:cubicBezTo>
                  <a:cubicBezTo>
                    <a:pt x="5312" y="2626"/>
                    <a:pt x="4431" y="3113"/>
                    <a:pt x="4157" y="3143"/>
                  </a:cubicBezTo>
                  <a:cubicBezTo>
                    <a:pt x="3853" y="3113"/>
                    <a:pt x="3610" y="2991"/>
                    <a:pt x="3397" y="2809"/>
                  </a:cubicBezTo>
                  <a:cubicBezTo>
                    <a:pt x="3184" y="2596"/>
                    <a:pt x="2972" y="2413"/>
                    <a:pt x="2728" y="2231"/>
                  </a:cubicBezTo>
                  <a:lnTo>
                    <a:pt x="1877" y="1532"/>
                  </a:lnTo>
                  <a:cubicBezTo>
                    <a:pt x="1877" y="1502"/>
                    <a:pt x="1877" y="1471"/>
                    <a:pt x="1847" y="1471"/>
                  </a:cubicBezTo>
                  <a:lnTo>
                    <a:pt x="1725" y="1289"/>
                  </a:lnTo>
                  <a:cubicBezTo>
                    <a:pt x="1634" y="1137"/>
                    <a:pt x="1543" y="1015"/>
                    <a:pt x="1452" y="894"/>
                  </a:cubicBezTo>
                  <a:cubicBezTo>
                    <a:pt x="1300" y="651"/>
                    <a:pt x="1087" y="438"/>
                    <a:pt x="905" y="195"/>
                  </a:cubicBezTo>
                  <a:cubicBezTo>
                    <a:pt x="905" y="186"/>
                    <a:pt x="899" y="182"/>
                    <a:pt x="893" y="182"/>
                  </a:cubicBezTo>
                  <a:cubicBezTo>
                    <a:pt x="877" y="182"/>
                    <a:pt x="853" y="203"/>
                    <a:pt x="874" y="225"/>
                  </a:cubicBezTo>
                  <a:cubicBezTo>
                    <a:pt x="1057" y="468"/>
                    <a:pt x="1239" y="742"/>
                    <a:pt x="1391" y="985"/>
                  </a:cubicBezTo>
                  <a:lnTo>
                    <a:pt x="1543" y="1258"/>
                  </a:lnTo>
                  <a:lnTo>
                    <a:pt x="1421" y="1137"/>
                  </a:lnTo>
                  <a:cubicBezTo>
                    <a:pt x="1209" y="954"/>
                    <a:pt x="479" y="407"/>
                    <a:pt x="54" y="12"/>
                  </a:cubicBezTo>
                  <a:cubicBezTo>
                    <a:pt x="45" y="4"/>
                    <a:pt x="37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5"/>
            <p:cNvSpPr/>
            <p:nvPr/>
          </p:nvSpPr>
          <p:spPr>
            <a:xfrm>
              <a:off x="5680563" y="2742785"/>
              <a:ext cx="49870" cy="140107"/>
            </a:xfrm>
            <a:custGeom>
              <a:rect b="b" l="l" r="r" t="t"/>
              <a:pathLst>
                <a:path extrusionOk="0" h="9274" w="3301">
                  <a:moveTo>
                    <a:pt x="48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274" y="804"/>
                    <a:pt x="486" y="1625"/>
                    <a:pt x="730" y="2415"/>
                  </a:cubicBezTo>
                  <a:cubicBezTo>
                    <a:pt x="1003" y="3205"/>
                    <a:pt x="1246" y="3935"/>
                    <a:pt x="1489" y="4694"/>
                  </a:cubicBezTo>
                  <a:cubicBezTo>
                    <a:pt x="2037" y="6214"/>
                    <a:pt x="2553" y="7764"/>
                    <a:pt x="3222" y="9254"/>
                  </a:cubicBezTo>
                  <a:cubicBezTo>
                    <a:pt x="3222" y="9266"/>
                    <a:pt x="3238" y="9274"/>
                    <a:pt x="3254" y="9274"/>
                  </a:cubicBezTo>
                  <a:cubicBezTo>
                    <a:pt x="3277" y="9274"/>
                    <a:pt x="3301" y="9259"/>
                    <a:pt x="3283" y="9223"/>
                  </a:cubicBezTo>
                  <a:cubicBezTo>
                    <a:pt x="2888" y="7673"/>
                    <a:pt x="2340" y="6153"/>
                    <a:pt x="1793" y="4603"/>
                  </a:cubicBezTo>
                  <a:cubicBezTo>
                    <a:pt x="1520" y="3843"/>
                    <a:pt x="1246" y="3084"/>
                    <a:pt x="973" y="2324"/>
                  </a:cubicBezTo>
                  <a:cubicBezTo>
                    <a:pt x="669" y="1564"/>
                    <a:pt x="304" y="804"/>
                    <a:pt x="61" y="14"/>
                  </a:cubicBezTo>
                  <a:cubicBezTo>
                    <a:pt x="61" y="5"/>
                    <a:pt x="56" y="1"/>
                    <a:pt x="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5439944" y="2567368"/>
              <a:ext cx="91854" cy="132327"/>
            </a:xfrm>
            <a:custGeom>
              <a:rect b="b" l="l" r="r" t="t"/>
              <a:pathLst>
                <a:path extrusionOk="0" h="8759" w="6080">
                  <a:moveTo>
                    <a:pt x="652" y="0"/>
                  </a:moveTo>
                  <a:cubicBezTo>
                    <a:pt x="624" y="0"/>
                    <a:pt x="609" y="5"/>
                    <a:pt x="609" y="14"/>
                  </a:cubicBezTo>
                  <a:cubicBezTo>
                    <a:pt x="578" y="866"/>
                    <a:pt x="1" y="5242"/>
                    <a:pt x="61" y="5334"/>
                  </a:cubicBezTo>
                  <a:cubicBezTo>
                    <a:pt x="865" y="6883"/>
                    <a:pt x="2834" y="8758"/>
                    <a:pt x="4125" y="8758"/>
                  </a:cubicBezTo>
                  <a:cubicBezTo>
                    <a:pt x="4202" y="8758"/>
                    <a:pt x="4276" y="8752"/>
                    <a:pt x="4347" y="8738"/>
                  </a:cubicBezTo>
                  <a:cubicBezTo>
                    <a:pt x="5593" y="8464"/>
                    <a:pt x="5442" y="4969"/>
                    <a:pt x="5442" y="4847"/>
                  </a:cubicBezTo>
                  <a:cubicBezTo>
                    <a:pt x="5533" y="3692"/>
                    <a:pt x="5745" y="2568"/>
                    <a:pt x="6080" y="1473"/>
                  </a:cubicBezTo>
                  <a:cubicBezTo>
                    <a:pt x="6080" y="1473"/>
                    <a:pt x="1169" y="0"/>
                    <a:pt x="652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5"/>
            <p:cNvSpPr/>
            <p:nvPr/>
          </p:nvSpPr>
          <p:spPr>
            <a:xfrm>
              <a:off x="5451878" y="2567126"/>
              <a:ext cx="79919" cy="79450"/>
            </a:xfrm>
            <a:custGeom>
              <a:rect b="b" l="l" r="r" t="t"/>
              <a:pathLst>
                <a:path extrusionOk="0" h="5259" w="5290">
                  <a:moveTo>
                    <a:pt x="1" y="0"/>
                  </a:moveTo>
                  <a:cubicBezTo>
                    <a:pt x="244" y="1398"/>
                    <a:pt x="1126" y="5107"/>
                    <a:pt x="4135" y="5258"/>
                  </a:cubicBezTo>
                  <a:lnTo>
                    <a:pt x="4682" y="5258"/>
                  </a:lnTo>
                  <a:lnTo>
                    <a:pt x="4682" y="5198"/>
                  </a:lnTo>
                  <a:cubicBezTo>
                    <a:pt x="4682" y="5107"/>
                    <a:pt x="4652" y="5015"/>
                    <a:pt x="4652" y="4955"/>
                  </a:cubicBezTo>
                  <a:lnTo>
                    <a:pt x="4652" y="4833"/>
                  </a:lnTo>
                  <a:cubicBezTo>
                    <a:pt x="4712" y="3678"/>
                    <a:pt x="4925" y="2553"/>
                    <a:pt x="5290" y="1489"/>
                  </a:cubicBezTo>
                  <a:cubicBezTo>
                    <a:pt x="5290" y="1489"/>
                    <a:pt x="913" y="15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5438569" y="2427164"/>
              <a:ext cx="155683" cy="202380"/>
            </a:xfrm>
            <a:custGeom>
              <a:rect b="b" l="l" r="r" t="t"/>
              <a:pathLst>
                <a:path extrusionOk="0" h="13396" w="10305">
                  <a:moveTo>
                    <a:pt x="5221" y="1"/>
                  </a:moveTo>
                  <a:cubicBezTo>
                    <a:pt x="3390" y="1"/>
                    <a:pt x="1489" y="966"/>
                    <a:pt x="760" y="2730"/>
                  </a:cubicBezTo>
                  <a:cubicBezTo>
                    <a:pt x="0" y="4615"/>
                    <a:pt x="456" y="10329"/>
                    <a:pt x="1733" y="11666"/>
                  </a:cubicBezTo>
                  <a:cubicBezTo>
                    <a:pt x="2722" y="12754"/>
                    <a:pt x="4131" y="13395"/>
                    <a:pt x="5500" y="13395"/>
                  </a:cubicBezTo>
                  <a:cubicBezTo>
                    <a:pt x="6655" y="13395"/>
                    <a:pt x="7782" y="12939"/>
                    <a:pt x="8602" y="11909"/>
                  </a:cubicBezTo>
                  <a:cubicBezTo>
                    <a:pt x="10305" y="9721"/>
                    <a:pt x="9545" y="2304"/>
                    <a:pt x="8116" y="1028"/>
                  </a:cubicBezTo>
                  <a:cubicBezTo>
                    <a:pt x="7342" y="332"/>
                    <a:pt x="6293" y="1"/>
                    <a:pt x="522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5"/>
            <p:cNvSpPr/>
            <p:nvPr/>
          </p:nvSpPr>
          <p:spPr>
            <a:xfrm>
              <a:off x="5462453" y="2602475"/>
              <a:ext cx="15" cy="1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5"/>
            <p:cNvSpPr/>
            <p:nvPr/>
          </p:nvSpPr>
          <p:spPr>
            <a:xfrm>
              <a:off x="5523982" y="2527638"/>
              <a:ext cx="6904" cy="15621"/>
            </a:xfrm>
            <a:custGeom>
              <a:rect b="b" l="l" r="r" t="t"/>
              <a:pathLst>
                <a:path extrusionOk="0" h="1034" w="457">
                  <a:moveTo>
                    <a:pt x="365" y="0"/>
                  </a:moveTo>
                  <a:cubicBezTo>
                    <a:pt x="365" y="0"/>
                    <a:pt x="334" y="0"/>
                    <a:pt x="334" y="30"/>
                  </a:cubicBezTo>
                  <a:cubicBezTo>
                    <a:pt x="365" y="395"/>
                    <a:pt x="365" y="851"/>
                    <a:pt x="0" y="1003"/>
                  </a:cubicBezTo>
                  <a:lnTo>
                    <a:pt x="0" y="1033"/>
                  </a:lnTo>
                  <a:cubicBezTo>
                    <a:pt x="456" y="942"/>
                    <a:pt x="456" y="334"/>
                    <a:pt x="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5514329" y="2521656"/>
              <a:ext cx="17933" cy="18854"/>
            </a:xfrm>
            <a:custGeom>
              <a:rect b="b" l="l" r="r" t="t"/>
              <a:pathLst>
                <a:path extrusionOk="0" h="1248" w="1187">
                  <a:moveTo>
                    <a:pt x="609" y="1"/>
                  </a:moveTo>
                  <a:cubicBezTo>
                    <a:pt x="1" y="1"/>
                    <a:pt x="31" y="1247"/>
                    <a:pt x="609" y="1247"/>
                  </a:cubicBezTo>
                  <a:cubicBezTo>
                    <a:pt x="1186" y="1247"/>
                    <a:pt x="1125" y="1"/>
                    <a:pt x="6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5560707" y="2527169"/>
              <a:ext cx="7826" cy="14715"/>
            </a:xfrm>
            <a:custGeom>
              <a:rect b="b" l="l" r="r" t="t"/>
              <a:pathLst>
                <a:path extrusionOk="0" h="974" w="518">
                  <a:moveTo>
                    <a:pt x="62" y="1"/>
                  </a:moveTo>
                  <a:lnTo>
                    <a:pt x="62" y="1"/>
                  </a:lnTo>
                  <a:cubicBezTo>
                    <a:pt x="1" y="365"/>
                    <a:pt x="92" y="943"/>
                    <a:pt x="517" y="973"/>
                  </a:cubicBezTo>
                  <a:cubicBezTo>
                    <a:pt x="153" y="852"/>
                    <a:pt x="92" y="396"/>
                    <a:pt x="92" y="31"/>
                  </a:cubicBezTo>
                  <a:cubicBezTo>
                    <a:pt x="92" y="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5559060" y="2520704"/>
              <a:ext cx="17993" cy="18915"/>
            </a:xfrm>
            <a:custGeom>
              <a:rect b="b" l="l" r="r" t="t"/>
              <a:pathLst>
                <a:path extrusionOk="0" h="1252" w="1191">
                  <a:moveTo>
                    <a:pt x="547" y="1"/>
                  </a:moveTo>
                  <a:cubicBezTo>
                    <a:pt x="534" y="1"/>
                    <a:pt x="519" y="2"/>
                    <a:pt x="505" y="3"/>
                  </a:cubicBezTo>
                  <a:cubicBezTo>
                    <a:pt x="0" y="62"/>
                    <a:pt x="46" y="1251"/>
                    <a:pt x="586" y="1251"/>
                  </a:cubicBezTo>
                  <a:cubicBezTo>
                    <a:pt x="599" y="1251"/>
                    <a:pt x="613" y="1251"/>
                    <a:pt x="626" y="1249"/>
                  </a:cubicBezTo>
                  <a:cubicBezTo>
                    <a:pt x="1190" y="1190"/>
                    <a:pt x="1117" y="1"/>
                    <a:pt x="5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5509495" y="2500023"/>
              <a:ext cx="20924" cy="13551"/>
            </a:xfrm>
            <a:custGeom>
              <a:rect b="b" l="l" r="r" t="t"/>
              <a:pathLst>
                <a:path extrusionOk="0" h="897" w="1385">
                  <a:moveTo>
                    <a:pt x="935" y="0"/>
                  </a:moveTo>
                  <a:cubicBezTo>
                    <a:pt x="829" y="0"/>
                    <a:pt x="723" y="23"/>
                    <a:pt x="625" y="65"/>
                  </a:cubicBezTo>
                  <a:cubicBezTo>
                    <a:pt x="412" y="126"/>
                    <a:pt x="199" y="308"/>
                    <a:pt x="108" y="491"/>
                  </a:cubicBezTo>
                  <a:cubicBezTo>
                    <a:pt x="1" y="705"/>
                    <a:pt x="154" y="896"/>
                    <a:pt x="338" y="896"/>
                  </a:cubicBezTo>
                  <a:cubicBezTo>
                    <a:pt x="362" y="896"/>
                    <a:pt x="387" y="893"/>
                    <a:pt x="412" y="886"/>
                  </a:cubicBezTo>
                  <a:cubicBezTo>
                    <a:pt x="594" y="855"/>
                    <a:pt x="746" y="795"/>
                    <a:pt x="898" y="703"/>
                  </a:cubicBezTo>
                  <a:cubicBezTo>
                    <a:pt x="1081" y="673"/>
                    <a:pt x="1233" y="551"/>
                    <a:pt x="1354" y="430"/>
                  </a:cubicBezTo>
                  <a:cubicBezTo>
                    <a:pt x="1385" y="308"/>
                    <a:pt x="1385" y="187"/>
                    <a:pt x="1293" y="95"/>
                  </a:cubicBezTo>
                  <a:cubicBezTo>
                    <a:pt x="1179" y="30"/>
                    <a:pt x="1057" y="0"/>
                    <a:pt x="9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5557489" y="2498814"/>
              <a:ext cx="21951" cy="12343"/>
            </a:xfrm>
            <a:custGeom>
              <a:rect b="b" l="l" r="r" t="t"/>
              <a:pathLst>
                <a:path extrusionOk="0" h="817" w="1453">
                  <a:moveTo>
                    <a:pt x="531" y="0"/>
                  </a:moveTo>
                  <a:cubicBezTo>
                    <a:pt x="366" y="0"/>
                    <a:pt x="197" y="63"/>
                    <a:pt x="62" y="175"/>
                  </a:cubicBezTo>
                  <a:cubicBezTo>
                    <a:pt x="1" y="267"/>
                    <a:pt x="1" y="388"/>
                    <a:pt x="62" y="510"/>
                  </a:cubicBezTo>
                  <a:cubicBezTo>
                    <a:pt x="183" y="601"/>
                    <a:pt x="366" y="692"/>
                    <a:pt x="548" y="692"/>
                  </a:cubicBezTo>
                  <a:cubicBezTo>
                    <a:pt x="700" y="753"/>
                    <a:pt x="882" y="783"/>
                    <a:pt x="1065" y="814"/>
                  </a:cubicBezTo>
                  <a:cubicBezTo>
                    <a:pt x="1076" y="815"/>
                    <a:pt x="1087" y="816"/>
                    <a:pt x="1097" y="816"/>
                  </a:cubicBezTo>
                  <a:cubicBezTo>
                    <a:pt x="1296" y="816"/>
                    <a:pt x="1452" y="560"/>
                    <a:pt x="1308" y="358"/>
                  </a:cubicBezTo>
                  <a:cubicBezTo>
                    <a:pt x="1156" y="175"/>
                    <a:pt x="943" y="54"/>
                    <a:pt x="700" y="24"/>
                  </a:cubicBezTo>
                  <a:cubicBezTo>
                    <a:pt x="645" y="8"/>
                    <a:pt x="588" y="0"/>
                    <a:pt x="5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5523982" y="2581613"/>
              <a:ext cx="11950" cy="4895"/>
            </a:xfrm>
            <a:custGeom>
              <a:rect b="b" l="l" r="r" t="t"/>
              <a:pathLst>
                <a:path extrusionOk="0" h="324" w="791">
                  <a:moveTo>
                    <a:pt x="23" y="0"/>
                  </a:moveTo>
                  <a:cubicBezTo>
                    <a:pt x="14" y="0"/>
                    <a:pt x="0" y="14"/>
                    <a:pt x="0" y="14"/>
                  </a:cubicBezTo>
                  <a:cubicBezTo>
                    <a:pt x="30" y="166"/>
                    <a:pt x="152" y="287"/>
                    <a:pt x="334" y="318"/>
                  </a:cubicBezTo>
                  <a:cubicBezTo>
                    <a:pt x="358" y="322"/>
                    <a:pt x="382" y="323"/>
                    <a:pt x="405" y="323"/>
                  </a:cubicBezTo>
                  <a:cubicBezTo>
                    <a:pt x="562" y="323"/>
                    <a:pt x="711" y="237"/>
                    <a:pt x="790" y="105"/>
                  </a:cubicBezTo>
                  <a:lnTo>
                    <a:pt x="790" y="105"/>
                  </a:lnTo>
                  <a:cubicBezTo>
                    <a:pt x="669" y="166"/>
                    <a:pt x="517" y="196"/>
                    <a:pt x="365" y="226"/>
                  </a:cubicBezTo>
                  <a:cubicBezTo>
                    <a:pt x="243" y="226"/>
                    <a:pt x="122" y="105"/>
                    <a:pt x="30" y="14"/>
                  </a:cubicBezTo>
                  <a:cubicBezTo>
                    <a:pt x="30" y="4"/>
                    <a:pt x="27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5529481" y="2499857"/>
              <a:ext cx="34113" cy="72682"/>
            </a:xfrm>
            <a:custGeom>
              <a:rect b="b" l="l" r="r" t="t"/>
              <a:pathLst>
                <a:path extrusionOk="0" h="4811" w="2258">
                  <a:moveTo>
                    <a:pt x="1551" y="0"/>
                  </a:moveTo>
                  <a:cubicBezTo>
                    <a:pt x="1536" y="0"/>
                    <a:pt x="1521" y="15"/>
                    <a:pt x="1521" y="46"/>
                  </a:cubicBezTo>
                  <a:cubicBezTo>
                    <a:pt x="1581" y="1292"/>
                    <a:pt x="1916" y="2477"/>
                    <a:pt x="1977" y="3724"/>
                  </a:cubicBezTo>
                  <a:cubicBezTo>
                    <a:pt x="1794" y="3632"/>
                    <a:pt x="1581" y="3602"/>
                    <a:pt x="1369" y="3572"/>
                  </a:cubicBezTo>
                  <a:cubicBezTo>
                    <a:pt x="1308" y="3572"/>
                    <a:pt x="1460" y="4423"/>
                    <a:pt x="1460" y="4575"/>
                  </a:cubicBezTo>
                  <a:cubicBezTo>
                    <a:pt x="1389" y="4583"/>
                    <a:pt x="1317" y="4588"/>
                    <a:pt x="1245" y="4588"/>
                  </a:cubicBezTo>
                  <a:cubicBezTo>
                    <a:pt x="825" y="4588"/>
                    <a:pt x="399" y="4439"/>
                    <a:pt x="62" y="4179"/>
                  </a:cubicBezTo>
                  <a:cubicBezTo>
                    <a:pt x="31" y="4179"/>
                    <a:pt x="1" y="4210"/>
                    <a:pt x="31" y="4240"/>
                  </a:cubicBezTo>
                  <a:cubicBezTo>
                    <a:pt x="244" y="4544"/>
                    <a:pt x="578" y="4757"/>
                    <a:pt x="943" y="4787"/>
                  </a:cubicBezTo>
                  <a:cubicBezTo>
                    <a:pt x="1019" y="4803"/>
                    <a:pt x="1095" y="4810"/>
                    <a:pt x="1171" y="4810"/>
                  </a:cubicBezTo>
                  <a:cubicBezTo>
                    <a:pt x="1247" y="4810"/>
                    <a:pt x="1323" y="4803"/>
                    <a:pt x="1399" y="4787"/>
                  </a:cubicBezTo>
                  <a:lnTo>
                    <a:pt x="1581" y="4787"/>
                  </a:lnTo>
                  <a:cubicBezTo>
                    <a:pt x="1612" y="4787"/>
                    <a:pt x="1642" y="4757"/>
                    <a:pt x="1642" y="4696"/>
                  </a:cubicBezTo>
                  <a:cubicBezTo>
                    <a:pt x="1642" y="4696"/>
                    <a:pt x="1642" y="4666"/>
                    <a:pt x="1642" y="4666"/>
                  </a:cubicBezTo>
                  <a:lnTo>
                    <a:pt x="1642" y="4635"/>
                  </a:lnTo>
                  <a:cubicBezTo>
                    <a:pt x="1642" y="4331"/>
                    <a:pt x="1612" y="3876"/>
                    <a:pt x="1612" y="3876"/>
                  </a:cubicBezTo>
                  <a:lnTo>
                    <a:pt x="1612" y="3876"/>
                  </a:lnTo>
                  <a:cubicBezTo>
                    <a:pt x="1682" y="3899"/>
                    <a:pt x="2036" y="4047"/>
                    <a:pt x="2185" y="4047"/>
                  </a:cubicBezTo>
                  <a:cubicBezTo>
                    <a:pt x="2231" y="4047"/>
                    <a:pt x="2257" y="4033"/>
                    <a:pt x="2250" y="3997"/>
                  </a:cubicBezTo>
                  <a:cubicBezTo>
                    <a:pt x="2159" y="2660"/>
                    <a:pt x="1946" y="1322"/>
                    <a:pt x="1581" y="46"/>
                  </a:cubicBezTo>
                  <a:cubicBezTo>
                    <a:pt x="1581" y="15"/>
                    <a:pt x="1566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5527185" y="2563909"/>
              <a:ext cx="20682" cy="14881"/>
            </a:xfrm>
            <a:custGeom>
              <a:rect b="b" l="l" r="r" t="t"/>
              <a:pathLst>
                <a:path extrusionOk="0" h="985" w="1369">
                  <a:moveTo>
                    <a:pt x="183" y="0"/>
                  </a:moveTo>
                  <a:cubicBezTo>
                    <a:pt x="122" y="122"/>
                    <a:pt x="92" y="243"/>
                    <a:pt x="62" y="365"/>
                  </a:cubicBezTo>
                  <a:cubicBezTo>
                    <a:pt x="1" y="608"/>
                    <a:pt x="31" y="912"/>
                    <a:pt x="335" y="973"/>
                  </a:cubicBezTo>
                  <a:cubicBezTo>
                    <a:pt x="376" y="981"/>
                    <a:pt x="417" y="985"/>
                    <a:pt x="457" y="985"/>
                  </a:cubicBezTo>
                  <a:cubicBezTo>
                    <a:pt x="566" y="985"/>
                    <a:pt x="672" y="957"/>
                    <a:pt x="761" y="912"/>
                  </a:cubicBezTo>
                  <a:cubicBezTo>
                    <a:pt x="1004" y="821"/>
                    <a:pt x="1217" y="639"/>
                    <a:pt x="1369" y="426"/>
                  </a:cubicBezTo>
                  <a:cubicBezTo>
                    <a:pt x="943" y="395"/>
                    <a:pt x="518" y="243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5527185" y="2569422"/>
              <a:ext cx="11497" cy="9367"/>
            </a:xfrm>
            <a:custGeom>
              <a:rect b="b" l="l" r="r" t="t"/>
              <a:pathLst>
                <a:path extrusionOk="0" h="620" w="761">
                  <a:moveTo>
                    <a:pt x="62" y="0"/>
                  </a:moveTo>
                  <a:cubicBezTo>
                    <a:pt x="1" y="243"/>
                    <a:pt x="31" y="547"/>
                    <a:pt x="335" y="608"/>
                  </a:cubicBezTo>
                  <a:cubicBezTo>
                    <a:pt x="376" y="616"/>
                    <a:pt x="417" y="620"/>
                    <a:pt x="457" y="620"/>
                  </a:cubicBezTo>
                  <a:cubicBezTo>
                    <a:pt x="566" y="620"/>
                    <a:pt x="672" y="592"/>
                    <a:pt x="761" y="547"/>
                  </a:cubicBezTo>
                  <a:cubicBezTo>
                    <a:pt x="700" y="243"/>
                    <a:pt x="396" y="0"/>
                    <a:pt x="62" y="0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5424792" y="2398250"/>
              <a:ext cx="173132" cy="139049"/>
            </a:xfrm>
            <a:custGeom>
              <a:rect b="b" l="l" r="r" t="t"/>
              <a:pathLst>
                <a:path extrusionOk="0" h="9204" w="11460">
                  <a:moveTo>
                    <a:pt x="9908" y="0"/>
                  </a:moveTo>
                  <a:cubicBezTo>
                    <a:pt x="9571" y="0"/>
                    <a:pt x="9184" y="210"/>
                    <a:pt x="8937" y="601"/>
                  </a:cubicBezTo>
                  <a:cubicBezTo>
                    <a:pt x="9150" y="875"/>
                    <a:pt x="9241" y="1179"/>
                    <a:pt x="9241" y="1513"/>
                  </a:cubicBezTo>
                  <a:cubicBezTo>
                    <a:pt x="9241" y="1943"/>
                    <a:pt x="9053" y="2163"/>
                    <a:pt x="8878" y="2163"/>
                  </a:cubicBezTo>
                  <a:cubicBezTo>
                    <a:pt x="8694" y="2163"/>
                    <a:pt x="8525" y="1920"/>
                    <a:pt x="8603" y="1422"/>
                  </a:cubicBezTo>
                  <a:cubicBezTo>
                    <a:pt x="8663" y="1118"/>
                    <a:pt x="8755" y="845"/>
                    <a:pt x="8937" y="601"/>
                  </a:cubicBezTo>
                  <a:cubicBezTo>
                    <a:pt x="8769" y="399"/>
                    <a:pt x="8526" y="291"/>
                    <a:pt x="8285" y="291"/>
                  </a:cubicBezTo>
                  <a:cubicBezTo>
                    <a:pt x="8092" y="291"/>
                    <a:pt x="7901" y="361"/>
                    <a:pt x="7752" y="510"/>
                  </a:cubicBezTo>
                  <a:cubicBezTo>
                    <a:pt x="7387" y="784"/>
                    <a:pt x="7113" y="1149"/>
                    <a:pt x="6931" y="1574"/>
                  </a:cubicBezTo>
                  <a:cubicBezTo>
                    <a:pt x="6931" y="1574"/>
                    <a:pt x="5265" y="1073"/>
                    <a:pt x="4010" y="1073"/>
                  </a:cubicBezTo>
                  <a:cubicBezTo>
                    <a:pt x="3544" y="1073"/>
                    <a:pt x="3135" y="1142"/>
                    <a:pt x="2888" y="1331"/>
                  </a:cubicBezTo>
                  <a:cubicBezTo>
                    <a:pt x="2402" y="1635"/>
                    <a:pt x="2098" y="2121"/>
                    <a:pt x="1976" y="2668"/>
                  </a:cubicBezTo>
                  <a:cubicBezTo>
                    <a:pt x="1976" y="2668"/>
                    <a:pt x="821" y="2881"/>
                    <a:pt x="426" y="3763"/>
                  </a:cubicBezTo>
                  <a:cubicBezTo>
                    <a:pt x="1" y="4674"/>
                    <a:pt x="396" y="9203"/>
                    <a:pt x="1733" y="9203"/>
                  </a:cubicBezTo>
                  <a:cubicBezTo>
                    <a:pt x="2615" y="9203"/>
                    <a:pt x="3010" y="5890"/>
                    <a:pt x="3010" y="5890"/>
                  </a:cubicBezTo>
                  <a:cubicBezTo>
                    <a:pt x="3058" y="5893"/>
                    <a:pt x="3105" y="5895"/>
                    <a:pt x="3152" y="5895"/>
                  </a:cubicBezTo>
                  <a:cubicBezTo>
                    <a:pt x="4040" y="5895"/>
                    <a:pt x="4850" y="5361"/>
                    <a:pt x="5168" y="4553"/>
                  </a:cubicBezTo>
                  <a:cubicBezTo>
                    <a:pt x="5168" y="4553"/>
                    <a:pt x="6672" y="5681"/>
                    <a:pt x="8258" y="5681"/>
                  </a:cubicBezTo>
                  <a:cubicBezTo>
                    <a:pt x="8787" y="5681"/>
                    <a:pt x="9324" y="5556"/>
                    <a:pt x="9818" y="5222"/>
                  </a:cubicBezTo>
                  <a:cubicBezTo>
                    <a:pt x="11460" y="4127"/>
                    <a:pt x="11065" y="723"/>
                    <a:pt x="10335" y="145"/>
                  </a:cubicBezTo>
                  <a:cubicBezTo>
                    <a:pt x="10218" y="48"/>
                    <a:pt x="10069" y="0"/>
                    <a:pt x="9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5418371" y="2515341"/>
              <a:ext cx="46395" cy="55716"/>
            </a:xfrm>
            <a:custGeom>
              <a:rect b="b" l="l" r="r" t="t"/>
              <a:pathLst>
                <a:path extrusionOk="0" h="3688" w="3071">
                  <a:moveTo>
                    <a:pt x="1104" y="0"/>
                  </a:moveTo>
                  <a:cubicBezTo>
                    <a:pt x="1018" y="0"/>
                    <a:pt x="934" y="17"/>
                    <a:pt x="851" y="54"/>
                  </a:cubicBezTo>
                  <a:cubicBezTo>
                    <a:pt x="0" y="419"/>
                    <a:pt x="760" y="3124"/>
                    <a:pt x="1702" y="3580"/>
                  </a:cubicBezTo>
                  <a:cubicBezTo>
                    <a:pt x="1847" y="3653"/>
                    <a:pt x="2006" y="3687"/>
                    <a:pt x="2164" y="3687"/>
                  </a:cubicBezTo>
                  <a:cubicBezTo>
                    <a:pt x="2534" y="3687"/>
                    <a:pt x="2899" y="3496"/>
                    <a:pt x="3070" y="3154"/>
                  </a:cubicBezTo>
                  <a:lnTo>
                    <a:pt x="2857" y="1574"/>
                  </a:lnTo>
                  <a:cubicBezTo>
                    <a:pt x="2857" y="1574"/>
                    <a:pt x="1933" y="0"/>
                    <a:pt x="1104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5434898" y="2527638"/>
              <a:ext cx="22979" cy="35548"/>
            </a:xfrm>
            <a:custGeom>
              <a:rect b="b" l="l" r="r" t="t"/>
              <a:pathLst>
                <a:path extrusionOk="0" h="2353" w="1521">
                  <a:moveTo>
                    <a:pt x="0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669" y="334"/>
                    <a:pt x="973" y="1003"/>
                    <a:pt x="1186" y="1672"/>
                  </a:cubicBezTo>
                  <a:cubicBezTo>
                    <a:pt x="1086" y="1473"/>
                    <a:pt x="883" y="1365"/>
                    <a:pt x="678" y="1365"/>
                  </a:cubicBezTo>
                  <a:cubicBezTo>
                    <a:pt x="569" y="1365"/>
                    <a:pt x="460" y="1396"/>
                    <a:pt x="365" y="1459"/>
                  </a:cubicBezTo>
                  <a:cubicBezTo>
                    <a:pt x="365" y="1459"/>
                    <a:pt x="365" y="1489"/>
                    <a:pt x="365" y="1489"/>
                  </a:cubicBezTo>
                  <a:cubicBezTo>
                    <a:pt x="413" y="1479"/>
                    <a:pt x="459" y="1474"/>
                    <a:pt x="505" y="1474"/>
                  </a:cubicBezTo>
                  <a:cubicBezTo>
                    <a:pt x="721" y="1474"/>
                    <a:pt x="908" y="1587"/>
                    <a:pt x="1034" y="1763"/>
                  </a:cubicBezTo>
                  <a:cubicBezTo>
                    <a:pt x="1125" y="1945"/>
                    <a:pt x="1247" y="2128"/>
                    <a:pt x="1307" y="2310"/>
                  </a:cubicBezTo>
                  <a:cubicBezTo>
                    <a:pt x="1321" y="2337"/>
                    <a:pt x="1353" y="2352"/>
                    <a:pt x="1382" y="2352"/>
                  </a:cubicBezTo>
                  <a:cubicBezTo>
                    <a:pt x="1416" y="2352"/>
                    <a:pt x="1446" y="2330"/>
                    <a:pt x="1429" y="2280"/>
                  </a:cubicBezTo>
                  <a:cubicBezTo>
                    <a:pt x="1520" y="1398"/>
                    <a:pt x="943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5426635" y="3087365"/>
              <a:ext cx="169914" cy="932193"/>
            </a:xfrm>
            <a:custGeom>
              <a:rect b="b" l="l" r="r" t="t"/>
              <a:pathLst>
                <a:path extrusionOk="0" h="61704" w="11247">
                  <a:moveTo>
                    <a:pt x="5806" y="0"/>
                  </a:moveTo>
                  <a:lnTo>
                    <a:pt x="0" y="61703"/>
                  </a:lnTo>
                  <a:lnTo>
                    <a:pt x="1854" y="61703"/>
                  </a:lnTo>
                  <a:lnTo>
                    <a:pt x="1124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5506066" y="3087365"/>
              <a:ext cx="90479" cy="89089"/>
            </a:xfrm>
            <a:custGeom>
              <a:rect b="b" l="l" r="r" t="t"/>
              <a:pathLst>
                <a:path extrusionOk="0" h="5897" w="5989">
                  <a:moveTo>
                    <a:pt x="548" y="0"/>
                  </a:moveTo>
                  <a:lnTo>
                    <a:pt x="1" y="5897"/>
                  </a:lnTo>
                  <a:lnTo>
                    <a:pt x="5107" y="5897"/>
                  </a:lnTo>
                  <a:lnTo>
                    <a:pt x="59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7551254" y="3087365"/>
              <a:ext cx="169914" cy="932193"/>
            </a:xfrm>
            <a:custGeom>
              <a:rect b="b" l="l" r="r" t="t"/>
              <a:pathLst>
                <a:path extrusionOk="0" h="61704" w="11247">
                  <a:moveTo>
                    <a:pt x="0" y="0"/>
                  </a:moveTo>
                  <a:lnTo>
                    <a:pt x="9392" y="61703"/>
                  </a:lnTo>
                  <a:lnTo>
                    <a:pt x="11247" y="61703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7551254" y="3087365"/>
              <a:ext cx="90932" cy="89089"/>
            </a:xfrm>
            <a:custGeom>
              <a:rect b="b" l="l" r="r" t="t"/>
              <a:pathLst>
                <a:path extrusionOk="0" h="5897" w="6019">
                  <a:moveTo>
                    <a:pt x="0" y="0"/>
                  </a:moveTo>
                  <a:lnTo>
                    <a:pt x="912" y="5897"/>
                  </a:lnTo>
                  <a:lnTo>
                    <a:pt x="6018" y="5897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5373822" y="3021244"/>
              <a:ext cx="2400280" cy="46848"/>
            </a:xfrm>
            <a:custGeom>
              <a:rect b="b" l="l" r="r" t="t"/>
              <a:pathLst>
                <a:path extrusionOk="0" h="3101" w="158880">
                  <a:moveTo>
                    <a:pt x="1" y="0"/>
                  </a:moveTo>
                  <a:lnTo>
                    <a:pt x="1" y="3101"/>
                  </a:lnTo>
                  <a:lnTo>
                    <a:pt x="158879" y="3101"/>
                  </a:lnTo>
                  <a:lnTo>
                    <a:pt x="1588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5400455" y="3068074"/>
              <a:ext cx="2347011" cy="19307"/>
            </a:xfrm>
            <a:custGeom>
              <a:rect b="b" l="l" r="r" t="t"/>
              <a:pathLst>
                <a:path extrusionOk="0" h="1278" w="155354">
                  <a:moveTo>
                    <a:pt x="1" y="1"/>
                  </a:moveTo>
                  <a:lnTo>
                    <a:pt x="1" y="1277"/>
                  </a:lnTo>
                  <a:lnTo>
                    <a:pt x="155353" y="1277"/>
                  </a:lnTo>
                  <a:lnTo>
                    <a:pt x="1553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7379053" y="3443214"/>
              <a:ext cx="120784" cy="579992"/>
            </a:xfrm>
            <a:custGeom>
              <a:rect b="b" l="l" r="r" t="t"/>
              <a:pathLst>
                <a:path extrusionOk="0" h="38391" w="7995">
                  <a:moveTo>
                    <a:pt x="5077" y="1"/>
                  </a:moveTo>
                  <a:lnTo>
                    <a:pt x="4439" y="5411"/>
                  </a:lnTo>
                  <a:lnTo>
                    <a:pt x="1" y="38390"/>
                  </a:lnTo>
                  <a:lnTo>
                    <a:pt x="973" y="38390"/>
                  </a:lnTo>
                  <a:lnTo>
                    <a:pt x="7083" y="5411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7446096" y="3443214"/>
              <a:ext cx="53737" cy="81762"/>
            </a:xfrm>
            <a:custGeom>
              <a:rect b="b" l="l" r="r" t="t"/>
              <a:pathLst>
                <a:path extrusionOk="0" h="5412" w="3557">
                  <a:moveTo>
                    <a:pt x="639" y="1"/>
                  </a:moveTo>
                  <a:lnTo>
                    <a:pt x="1" y="5411"/>
                  </a:lnTo>
                  <a:lnTo>
                    <a:pt x="2645" y="5411"/>
                  </a:lnTo>
                  <a:lnTo>
                    <a:pt x="355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7668799" y="3443214"/>
              <a:ext cx="120784" cy="579992"/>
            </a:xfrm>
            <a:custGeom>
              <a:rect b="b" l="l" r="r" t="t"/>
              <a:pathLst>
                <a:path extrusionOk="0" h="38391" w="7995">
                  <a:moveTo>
                    <a:pt x="0" y="1"/>
                  </a:moveTo>
                  <a:lnTo>
                    <a:pt x="882" y="5411"/>
                  </a:lnTo>
                  <a:lnTo>
                    <a:pt x="6991" y="38390"/>
                  </a:lnTo>
                  <a:lnTo>
                    <a:pt x="7994" y="38390"/>
                  </a:lnTo>
                  <a:lnTo>
                    <a:pt x="3557" y="541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7668799" y="3443214"/>
              <a:ext cx="53737" cy="81762"/>
            </a:xfrm>
            <a:custGeom>
              <a:rect b="b" l="l" r="r" t="t"/>
              <a:pathLst>
                <a:path extrusionOk="0" h="5412" w="3557">
                  <a:moveTo>
                    <a:pt x="0" y="1"/>
                  </a:moveTo>
                  <a:lnTo>
                    <a:pt x="882" y="5411"/>
                  </a:lnTo>
                  <a:lnTo>
                    <a:pt x="3557" y="541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7945221" y="3443214"/>
              <a:ext cx="120784" cy="579992"/>
            </a:xfrm>
            <a:custGeom>
              <a:rect b="b" l="l" r="r" t="t"/>
              <a:pathLst>
                <a:path extrusionOk="0" h="38391" w="7995">
                  <a:moveTo>
                    <a:pt x="1" y="1"/>
                  </a:moveTo>
                  <a:lnTo>
                    <a:pt x="913" y="5411"/>
                  </a:lnTo>
                  <a:lnTo>
                    <a:pt x="7022" y="38390"/>
                  </a:lnTo>
                  <a:lnTo>
                    <a:pt x="7995" y="38390"/>
                  </a:lnTo>
                  <a:lnTo>
                    <a:pt x="3557" y="541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7945221" y="3443214"/>
              <a:ext cx="53737" cy="81762"/>
            </a:xfrm>
            <a:custGeom>
              <a:rect b="b" l="l" r="r" t="t"/>
              <a:pathLst>
                <a:path extrusionOk="0" h="5412" w="3557">
                  <a:moveTo>
                    <a:pt x="1" y="1"/>
                  </a:moveTo>
                  <a:lnTo>
                    <a:pt x="913" y="5411"/>
                  </a:lnTo>
                  <a:lnTo>
                    <a:pt x="3557" y="541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7366665" y="2915634"/>
              <a:ext cx="675955" cy="566214"/>
            </a:xfrm>
            <a:custGeom>
              <a:rect b="b" l="l" r="r" t="t"/>
              <a:pathLst>
                <a:path extrusionOk="0" h="37479" w="44743">
                  <a:moveTo>
                    <a:pt x="22371" y="0"/>
                  </a:moveTo>
                  <a:lnTo>
                    <a:pt x="16748" y="32767"/>
                  </a:lnTo>
                  <a:lnTo>
                    <a:pt x="0" y="32767"/>
                  </a:lnTo>
                  <a:lnTo>
                    <a:pt x="0" y="37478"/>
                  </a:lnTo>
                  <a:lnTo>
                    <a:pt x="44743" y="37478"/>
                  </a:lnTo>
                  <a:lnTo>
                    <a:pt x="4304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7981492" y="2915634"/>
              <a:ext cx="61095" cy="566214"/>
            </a:xfrm>
            <a:custGeom>
              <a:rect b="b" l="l" r="r" t="t"/>
              <a:pathLst>
                <a:path extrusionOk="0" h="37479" w="4044">
                  <a:moveTo>
                    <a:pt x="1" y="0"/>
                  </a:moveTo>
                  <a:lnTo>
                    <a:pt x="1612" y="37478"/>
                  </a:lnTo>
                  <a:lnTo>
                    <a:pt x="4044" y="37478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7315227" y="3707700"/>
              <a:ext cx="394940" cy="428464"/>
            </a:xfrm>
            <a:custGeom>
              <a:rect b="b" l="l" r="r" t="t"/>
              <a:pathLst>
                <a:path extrusionOk="0" h="28361" w="26142">
                  <a:moveTo>
                    <a:pt x="17691" y="1"/>
                  </a:moveTo>
                  <a:lnTo>
                    <a:pt x="2372" y="4286"/>
                  </a:lnTo>
                  <a:lnTo>
                    <a:pt x="9332" y="18208"/>
                  </a:lnTo>
                  <a:cubicBezTo>
                    <a:pt x="9332" y="18208"/>
                    <a:pt x="6475" y="20275"/>
                    <a:pt x="4013" y="22250"/>
                  </a:cubicBezTo>
                  <a:cubicBezTo>
                    <a:pt x="2919" y="23071"/>
                    <a:pt x="1855" y="23952"/>
                    <a:pt x="882" y="24925"/>
                  </a:cubicBezTo>
                  <a:cubicBezTo>
                    <a:pt x="153" y="25807"/>
                    <a:pt x="1" y="28299"/>
                    <a:pt x="852" y="28360"/>
                  </a:cubicBezTo>
                  <a:cubicBezTo>
                    <a:pt x="859" y="28360"/>
                    <a:pt x="867" y="28361"/>
                    <a:pt x="877" y="28361"/>
                  </a:cubicBezTo>
                  <a:cubicBezTo>
                    <a:pt x="2109" y="28361"/>
                    <a:pt x="25326" y="22791"/>
                    <a:pt x="26050" y="22037"/>
                  </a:cubicBezTo>
                  <a:cubicBezTo>
                    <a:pt x="26141" y="21946"/>
                    <a:pt x="25685" y="19819"/>
                    <a:pt x="24986" y="16901"/>
                  </a:cubicBezTo>
                  <a:lnTo>
                    <a:pt x="24986" y="16840"/>
                  </a:lnTo>
                  <a:cubicBezTo>
                    <a:pt x="24560" y="14986"/>
                    <a:pt x="17691" y="1"/>
                    <a:pt x="1769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7315227" y="3870246"/>
              <a:ext cx="394940" cy="265907"/>
            </a:xfrm>
            <a:custGeom>
              <a:rect b="b" l="l" r="r" t="t"/>
              <a:pathLst>
                <a:path extrusionOk="0" h="17601" w="26142">
                  <a:moveTo>
                    <a:pt x="22524" y="1"/>
                  </a:moveTo>
                  <a:cubicBezTo>
                    <a:pt x="20001" y="669"/>
                    <a:pt x="10974" y="3131"/>
                    <a:pt x="7691" y="4134"/>
                  </a:cubicBezTo>
                  <a:lnTo>
                    <a:pt x="9332" y="7448"/>
                  </a:lnTo>
                  <a:cubicBezTo>
                    <a:pt x="9332" y="7448"/>
                    <a:pt x="6475" y="9515"/>
                    <a:pt x="4013" y="11490"/>
                  </a:cubicBezTo>
                  <a:cubicBezTo>
                    <a:pt x="2919" y="12311"/>
                    <a:pt x="1885" y="13192"/>
                    <a:pt x="882" y="14165"/>
                  </a:cubicBezTo>
                  <a:cubicBezTo>
                    <a:pt x="153" y="15077"/>
                    <a:pt x="1" y="17539"/>
                    <a:pt x="852" y="17600"/>
                  </a:cubicBezTo>
                  <a:cubicBezTo>
                    <a:pt x="859" y="17600"/>
                    <a:pt x="867" y="17601"/>
                    <a:pt x="877" y="17601"/>
                  </a:cubicBezTo>
                  <a:cubicBezTo>
                    <a:pt x="2109" y="17601"/>
                    <a:pt x="25326" y="12031"/>
                    <a:pt x="26050" y="11277"/>
                  </a:cubicBezTo>
                  <a:cubicBezTo>
                    <a:pt x="26141" y="11186"/>
                    <a:pt x="25685" y="9059"/>
                    <a:pt x="24986" y="6141"/>
                  </a:cubicBezTo>
                  <a:lnTo>
                    <a:pt x="24986" y="6080"/>
                  </a:lnTo>
                  <a:cubicBezTo>
                    <a:pt x="24834" y="5381"/>
                    <a:pt x="23770" y="2858"/>
                    <a:pt x="22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7313399" y="3920294"/>
              <a:ext cx="399518" cy="217699"/>
            </a:xfrm>
            <a:custGeom>
              <a:rect b="b" l="l" r="r" t="t"/>
              <a:pathLst>
                <a:path extrusionOk="0" h="14410" w="26445">
                  <a:moveTo>
                    <a:pt x="24651" y="1"/>
                  </a:moveTo>
                  <a:lnTo>
                    <a:pt x="9453" y="3709"/>
                  </a:lnTo>
                  <a:cubicBezTo>
                    <a:pt x="9453" y="3709"/>
                    <a:pt x="1672" y="9879"/>
                    <a:pt x="942" y="10822"/>
                  </a:cubicBezTo>
                  <a:cubicBezTo>
                    <a:pt x="183" y="11794"/>
                    <a:pt x="0" y="14348"/>
                    <a:pt x="912" y="14408"/>
                  </a:cubicBezTo>
                  <a:cubicBezTo>
                    <a:pt x="919" y="14409"/>
                    <a:pt x="927" y="14409"/>
                    <a:pt x="937" y="14409"/>
                  </a:cubicBezTo>
                  <a:cubicBezTo>
                    <a:pt x="2165" y="14409"/>
                    <a:pt x="25387" y="8779"/>
                    <a:pt x="26171" y="7995"/>
                  </a:cubicBezTo>
                  <a:cubicBezTo>
                    <a:pt x="26444" y="7691"/>
                    <a:pt x="25928" y="3983"/>
                    <a:pt x="2465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7327630" y="4036931"/>
              <a:ext cx="362323" cy="86808"/>
            </a:xfrm>
            <a:custGeom>
              <a:rect b="b" l="l" r="r" t="t"/>
              <a:pathLst>
                <a:path extrusionOk="0" h="5746" w="23983">
                  <a:moveTo>
                    <a:pt x="23922" y="0"/>
                  </a:moveTo>
                  <a:cubicBezTo>
                    <a:pt x="19970" y="730"/>
                    <a:pt x="4013" y="4620"/>
                    <a:pt x="61" y="5684"/>
                  </a:cubicBezTo>
                  <a:cubicBezTo>
                    <a:pt x="0" y="5684"/>
                    <a:pt x="0" y="5745"/>
                    <a:pt x="92" y="5745"/>
                  </a:cubicBezTo>
                  <a:cubicBezTo>
                    <a:pt x="4073" y="4894"/>
                    <a:pt x="20062" y="1155"/>
                    <a:pt x="23922" y="31"/>
                  </a:cubicBezTo>
                  <a:cubicBezTo>
                    <a:pt x="23983" y="0"/>
                    <a:pt x="23952" y="0"/>
                    <a:pt x="23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7346513" y="4064017"/>
              <a:ext cx="60566" cy="36500"/>
            </a:xfrm>
            <a:custGeom>
              <a:rect b="b" l="l" r="r" t="t"/>
              <a:pathLst>
                <a:path extrusionOk="0" h="2416" w="4009">
                  <a:moveTo>
                    <a:pt x="27" y="122"/>
                  </a:moveTo>
                  <a:cubicBezTo>
                    <a:pt x="7" y="122"/>
                    <a:pt x="0" y="136"/>
                    <a:pt x="7" y="136"/>
                  </a:cubicBezTo>
                  <a:cubicBezTo>
                    <a:pt x="10" y="136"/>
                    <a:pt x="17" y="132"/>
                    <a:pt x="27" y="122"/>
                  </a:cubicBezTo>
                  <a:close/>
                  <a:moveTo>
                    <a:pt x="921" y="1"/>
                  </a:moveTo>
                  <a:cubicBezTo>
                    <a:pt x="621" y="1"/>
                    <a:pt x="321" y="41"/>
                    <a:pt x="27" y="122"/>
                  </a:cubicBezTo>
                  <a:cubicBezTo>
                    <a:pt x="169" y="107"/>
                    <a:pt x="310" y="99"/>
                    <a:pt x="451" y="99"/>
                  </a:cubicBezTo>
                  <a:cubicBezTo>
                    <a:pt x="1965" y="99"/>
                    <a:pt x="3366" y="983"/>
                    <a:pt x="3978" y="2402"/>
                  </a:cubicBezTo>
                  <a:cubicBezTo>
                    <a:pt x="3978" y="2412"/>
                    <a:pt x="3982" y="2415"/>
                    <a:pt x="3986" y="2415"/>
                  </a:cubicBezTo>
                  <a:cubicBezTo>
                    <a:pt x="3995" y="2415"/>
                    <a:pt x="4009" y="2402"/>
                    <a:pt x="4009" y="2402"/>
                  </a:cubicBezTo>
                  <a:cubicBezTo>
                    <a:pt x="3826" y="1612"/>
                    <a:pt x="3310" y="912"/>
                    <a:pt x="2641" y="487"/>
                  </a:cubicBezTo>
                  <a:cubicBezTo>
                    <a:pt x="2114" y="163"/>
                    <a:pt x="1520" y="1"/>
                    <a:pt x="9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7436911" y="3983726"/>
              <a:ext cx="75326" cy="16482"/>
            </a:xfrm>
            <a:custGeom>
              <a:rect b="b" l="l" r="r" t="t"/>
              <a:pathLst>
                <a:path extrusionOk="0" h="1091" w="4986">
                  <a:moveTo>
                    <a:pt x="1790" y="1"/>
                  </a:moveTo>
                  <a:cubicBezTo>
                    <a:pt x="1207" y="1"/>
                    <a:pt x="627" y="75"/>
                    <a:pt x="92" y="209"/>
                  </a:cubicBezTo>
                  <a:cubicBezTo>
                    <a:pt x="1" y="270"/>
                    <a:pt x="1" y="392"/>
                    <a:pt x="122" y="422"/>
                  </a:cubicBezTo>
                  <a:cubicBezTo>
                    <a:pt x="1733" y="452"/>
                    <a:pt x="3314" y="695"/>
                    <a:pt x="4864" y="1091"/>
                  </a:cubicBezTo>
                  <a:cubicBezTo>
                    <a:pt x="4925" y="1091"/>
                    <a:pt x="4985" y="1030"/>
                    <a:pt x="4925" y="969"/>
                  </a:cubicBezTo>
                  <a:cubicBezTo>
                    <a:pt x="4080" y="285"/>
                    <a:pt x="2930" y="1"/>
                    <a:pt x="17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7419463" y="3995570"/>
              <a:ext cx="76112" cy="16210"/>
            </a:xfrm>
            <a:custGeom>
              <a:rect b="b" l="l" r="r" t="t"/>
              <a:pathLst>
                <a:path extrusionOk="0" h="1073" w="5038">
                  <a:moveTo>
                    <a:pt x="1862" y="0"/>
                  </a:moveTo>
                  <a:cubicBezTo>
                    <a:pt x="1264" y="0"/>
                    <a:pt x="669" y="79"/>
                    <a:pt x="122" y="215"/>
                  </a:cubicBezTo>
                  <a:cubicBezTo>
                    <a:pt x="1" y="215"/>
                    <a:pt x="1" y="428"/>
                    <a:pt x="153" y="428"/>
                  </a:cubicBezTo>
                  <a:cubicBezTo>
                    <a:pt x="1764" y="459"/>
                    <a:pt x="3374" y="671"/>
                    <a:pt x="4925" y="1067"/>
                  </a:cubicBezTo>
                  <a:cubicBezTo>
                    <a:pt x="4933" y="1071"/>
                    <a:pt x="4942" y="1073"/>
                    <a:pt x="4950" y="1073"/>
                  </a:cubicBezTo>
                  <a:cubicBezTo>
                    <a:pt x="5000" y="1073"/>
                    <a:pt x="5038" y="1001"/>
                    <a:pt x="4985" y="975"/>
                  </a:cubicBezTo>
                  <a:cubicBezTo>
                    <a:pt x="4131" y="280"/>
                    <a:pt x="2991" y="0"/>
                    <a:pt x="18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7402937" y="4007156"/>
              <a:ext cx="75779" cy="16467"/>
            </a:xfrm>
            <a:custGeom>
              <a:rect b="b" l="l" r="r" t="t"/>
              <a:pathLst>
                <a:path extrusionOk="0" h="1090" w="5016">
                  <a:moveTo>
                    <a:pt x="1822" y="0"/>
                  </a:moveTo>
                  <a:cubicBezTo>
                    <a:pt x="1237" y="0"/>
                    <a:pt x="657" y="75"/>
                    <a:pt x="122" y="208"/>
                  </a:cubicBezTo>
                  <a:cubicBezTo>
                    <a:pt x="0" y="239"/>
                    <a:pt x="0" y="421"/>
                    <a:pt x="152" y="421"/>
                  </a:cubicBezTo>
                  <a:cubicBezTo>
                    <a:pt x="1763" y="482"/>
                    <a:pt x="3344" y="695"/>
                    <a:pt x="4924" y="1090"/>
                  </a:cubicBezTo>
                  <a:cubicBezTo>
                    <a:pt x="4985" y="1090"/>
                    <a:pt x="5016" y="1029"/>
                    <a:pt x="4985" y="968"/>
                  </a:cubicBezTo>
                  <a:cubicBezTo>
                    <a:pt x="4121" y="285"/>
                    <a:pt x="2964" y="0"/>
                    <a:pt x="18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7386863" y="4018773"/>
              <a:ext cx="75326" cy="16331"/>
            </a:xfrm>
            <a:custGeom>
              <a:rect b="b" l="l" r="r" t="t"/>
              <a:pathLst>
                <a:path extrusionOk="0" h="1081" w="4986">
                  <a:moveTo>
                    <a:pt x="1827" y="1"/>
                  </a:moveTo>
                  <a:cubicBezTo>
                    <a:pt x="1232" y="1"/>
                    <a:pt x="638" y="83"/>
                    <a:pt x="92" y="230"/>
                  </a:cubicBezTo>
                  <a:cubicBezTo>
                    <a:pt x="0" y="260"/>
                    <a:pt x="0" y="382"/>
                    <a:pt x="92" y="412"/>
                  </a:cubicBezTo>
                  <a:cubicBezTo>
                    <a:pt x="1703" y="473"/>
                    <a:pt x="3314" y="686"/>
                    <a:pt x="4864" y="1081"/>
                  </a:cubicBezTo>
                  <a:cubicBezTo>
                    <a:pt x="4925" y="1081"/>
                    <a:pt x="4985" y="1020"/>
                    <a:pt x="4925" y="990"/>
                  </a:cubicBezTo>
                  <a:cubicBezTo>
                    <a:pt x="4089" y="293"/>
                    <a:pt x="2955" y="1"/>
                    <a:pt x="18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7635338" y="3983001"/>
              <a:ext cx="60022" cy="43132"/>
            </a:xfrm>
            <a:custGeom>
              <a:rect b="b" l="l" r="r" t="t"/>
              <a:pathLst>
                <a:path extrusionOk="0" h="2855" w="3973">
                  <a:moveTo>
                    <a:pt x="2003" y="0"/>
                  </a:moveTo>
                  <a:cubicBezTo>
                    <a:pt x="1887" y="0"/>
                    <a:pt x="1765" y="14"/>
                    <a:pt x="1638" y="44"/>
                  </a:cubicBezTo>
                  <a:cubicBezTo>
                    <a:pt x="0" y="440"/>
                    <a:pt x="435" y="2855"/>
                    <a:pt x="1942" y="2855"/>
                  </a:cubicBezTo>
                  <a:cubicBezTo>
                    <a:pt x="2058" y="2855"/>
                    <a:pt x="2179" y="2841"/>
                    <a:pt x="2307" y="2810"/>
                  </a:cubicBezTo>
                  <a:cubicBezTo>
                    <a:pt x="3973" y="2415"/>
                    <a:pt x="3514" y="0"/>
                    <a:pt x="20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7387316" y="3922046"/>
              <a:ext cx="83590" cy="69223"/>
            </a:xfrm>
            <a:custGeom>
              <a:rect b="b" l="l" r="r" t="t"/>
              <a:pathLst>
                <a:path extrusionOk="0" h="4582" w="5533">
                  <a:moveTo>
                    <a:pt x="1552" y="465"/>
                  </a:moveTo>
                  <a:cubicBezTo>
                    <a:pt x="2073" y="465"/>
                    <a:pt x="2769" y="863"/>
                    <a:pt x="3040" y="1101"/>
                  </a:cubicBezTo>
                  <a:cubicBezTo>
                    <a:pt x="3344" y="1405"/>
                    <a:pt x="3618" y="1709"/>
                    <a:pt x="3861" y="2043"/>
                  </a:cubicBezTo>
                  <a:cubicBezTo>
                    <a:pt x="4408" y="2712"/>
                    <a:pt x="4864" y="3441"/>
                    <a:pt x="5320" y="4171"/>
                  </a:cubicBezTo>
                  <a:cubicBezTo>
                    <a:pt x="4712" y="3867"/>
                    <a:pt x="4043" y="3654"/>
                    <a:pt x="3405" y="3380"/>
                  </a:cubicBezTo>
                  <a:cubicBezTo>
                    <a:pt x="2645" y="3076"/>
                    <a:pt x="1065" y="2468"/>
                    <a:pt x="943" y="1496"/>
                  </a:cubicBezTo>
                  <a:cubicBezTo>
                    <a:pt x="836" y="716"/>
                    <a:pt x="1138" y="465"/>
                    <a:pt x="1552" y="465"/>
                  </a:cubicBezTo>
                  <a:close/>
                  <a:moveTo>
                    <a:pt x="1638" y="1"/>
                  </a:moveTo>
                  <a:cubicBezTo>
                    <a:pt x="1263" y="1"/>
                    <a:pt x="904" y="140"/>
                    <a:pt x="639" y="493"/>
                  </a:cubicBezTo>
                  <a:cubicBezTo>
                    <a:pt x="1" y="1344"/>
                    <a:pt x="670" y="2256"/>
                    <a:pt x="1338" y="2772"/>
                  </a:cubicBezTo>
                  <a:cubicBezTo>
                    <a:pt x="2463" y="3684"/>
                    <a:pt x="3922" y="4049"/>
                    <a:pt x="5229" y="4566"/>
                  </a:cubicBezTo>
                  <a:cubicBezTo>
                    <a:pt x="5257" y="4577"/>
                    <a:pt x="5283" y="4582"/>
                    <a:pt x="5306" y="4582"/>
                  </a:cubicBezTo>
                  <a:cubicBezTo>
                    <a:pt x="5412" y="4582"/>
                    <a:pt x="5478" y="4483"/>
                    <a:pt x="5502" y="4383"/>
                  </a:cubicBezTo>
                  <a:cubicBezTo>
                    <a:pt x="5533" y="4353"/>
                    <a:pt x="5533" y="4323"/>
                    <a:pt x="5533" y="4323"/>
                  </a:cubicBezTo>
                  <a:cubicBezTo>
                    <a:pt x="5047" y="2894"/>
                    <a:pt x="4226" y="1617"/>
                    <a:pt x="3101" y="614"/>
                  </a:cubicBezTo>
                  <a:cubicBezTo>
                    <a:pt x="2728" y="276"/>
                    <a:pt x="2167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7464466" y="3939132"/>
              <a:ext cx="93228" cy="51894"/>
            </a:xfrm>
            <a:custGeom>
              <a:rect b="b" l="l" r="r" t="t"/>
              <a:pathLst>
                <a:path extrusionOk="0" h="3435" w="6171">
                  <a:moveTo>
                    <a:pt x="4558" y="486"/>
                  </a:moveTo>
                  <a:cubicBezTo>
                    <a:pt x="5170" y="486"/>
                    <a:pt x="5680" y="756"/>
                    <a:pt x="5259" y="1702"/>
                  </a:cubicBezTo>
                  <a:cubicBezTo>
                    <a:pt x="4833" y="2584"/>
                    <a:pt x="3161" y="2736"/>
                    <a:pt x="2341" y="2827"/>
                  </a:cubicBezTo>
                  <a:cubicBezTo>
                    <a:pt x="1642" y="2888"/>
                    <a:pt x="973" y="2918"/>
                    <a:pt x="274" y="3040"/>
                  </a:cubicBezTo>
                  <a:cubicBezTo>
                    <a:pt x="943" y="2462"/>
                    <a:pt x="1551" y="1885"/>
                    <a:pt x="2280" y="1398"/>
                  </a:cubicBezTo>
                  <a:cubicBezTo>
                    <a:pt x="2614" y="1155"/>
                    <a:pt x="2979" y="942"/>
                    <a:pt x="3374" y="760"/>
                  </a:cubicBezTo>
                  <a:cubicBezTo>
                    <a:pt x="3606" y="631"/>
                    <a:pt x="4110" y="486"/>
                    <a:pt x="4558" y="486"/>
                  </a:cubicBezTo>
                  <a:close/>
                  <a:moveTo>
                    <a:pt x="4477" y="0"/>
                  </a:moveTo>
                  <a:cubicBezTo>
                    <a:pt x="4105" y="0"/>
                    <a:pt x="3721" y="97"/>
                    <a:pt x="3405" y="243"/>
                  </a:cubicBezTo>
                  <a:cubicBezTo>
                    <a:pt x="2037" y="881"/>
                    <a:pt x="882" y="1854"/>
                    <a:pt x="31" y="3100"/>
                  </a:cubicBezTo>
                  <a:cubicBezTo>
                    <a:pt x="31" y="3131"/>
                    <a:pt x="31" y="3161"/>
                    <a:pt x="31" y="3161"/>
                  </a:cubicBezTo>
                  <a:cubicBezTo>
                    <a:pt x="0" y="3283"/>
                    <a:pt x="92" y="3435"/>
                    <a:pt x="213" y="3435"/>
                  </a:cubicBezTo>
                  <a:cubicBezTo>
                    <a:pt x="1642" y="3313"/>
                    <a:pt x="3161" y="3374"/>
                    <a:pt x="4468" y="2827"/>
                  </a:cubicBezTo>
                  <a:cubicBezTo>
                    <a:pt x="5259" y="2492"/>
                    <a:pt x="6171" y="1763"/>
                    <a:pt x="5806" y="821"/>
                  </a:cubicBezTo>
                  <a:cubicBezTo>
                    <a:pt x="5569" y="219"/>
                    <a:pt x="5036" y="0"/>
                    <a:pt x="4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7151304" y="3098378"/>
              <a:ext cx="821062" cy="864693"/>
            </a:xfrm>
            <a:custGeom>
              <a:rect b="b" l="l" r="r" t="t"/>
              <a:pathLst>
                <a:path extrusionOk="0" h="57236" w="54348">
                  <a:moveTo>
                    <a:pt x="32554" y="1"/>
                  </a:moveTo>
                  <a:cubicBezTo>
                    <a:pt x="32554" y="1"/>
                    <a:pt x="32858" y="3527"/>
                    <a:pt x="32220" y="4104"/>
                  </a:cubicBezTo>
                  <a:cubicBezTo>
                    <a:pt x="31764" y="4469"/>
                    <a:pt x="8511" y="6505"/>
                    <a:pt x="4043" y="15077"/>
                  </a:cubicBezTo>
                  <a:cubicBezTo>
                    <a:pt x="0" y="22828"/>
                    <a:pt x="18451" y="57236"/>
                    <a:pt x="18451" y="57236"/>
                  </a:cubicBezTo>
                  <a:lnTo>
                    <a:pt x="34834" y="52342"/>
                  </a:lnTo>
                  <a:cubicBezTo>
                    <a:pt x="34834" y="52342"/>
                    <a:pt x="21338" y="24226"/>
                    <a:pt x="21764" y="22767"/>
                  </a:cubicBezTo>
                  <a:cubicBezTo>
                    <a:pt x="22037" y="21794"/>
                    <a:pt x="42281" y="21734"/>
                    <a:pt x="48238" y="16414"/>
                  </a:cubicBezTo>
                  <a:cubicBezTo>
                    <a:pt x="54348" y="10913"/>
                    <a:pt x="49576" y="62"/>
                    <a:pt x="49576" y="62"/>
                  </a:cubicBezTo>
                  <a:lnTo>
                    <a:pt x="325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7180234" y="3097924"/>
              <a:ext cx="626372" cy="613047"/>
            </a:xfrm>
            <a:custGeom>
              <a:rect b="b" l="l" r="r" t="t"/>
              <a:pathLst>
                <a:path extrusionOk="0" h="40579" w="41461">
                  <a:moveTo>
                    <a:pt x="30639" y="0"/>
                  </a:moveTo>
                  <a:cubicBezTo>
                    <a:pt x="30639" y="0"/>
                    <a:pt x="30943" y="3557"/>
                    <a:pt x="30305" y="4104"/>
                  </a:cubicBezTo>
                  <a:cubicBezTo>
                    <a:pt x="29879" y="4468"/>
                    <a:pt x="6596" y="6535"/>
                    <a:pt x="2128" y="15077"/>
                  </a:cubicBezTo>
                  <a:cubicBezTo>
                    <a:pt x="0" y="19180"/>
                    <a:pt x="4104" y="30639"/>
                    <a:pt x="8481" y="40578"/>
                  </a:cubicBezTo>
                  <a:lnTo>
                    <a:pt x="20700" y="25563"/>
                  </a:lnTo>
                  <a:cubicBezTo>
                    <a:pt x="20092" y="24043"/>
                    <a:pt x="19758" y="23040"/>
                    <a:pt x="19849" y="22797"/>
                  </a:cubicBezTo>
                  <a:cubicBezTo>
                    <a:pt x="19910" y="22554"/>
                    <a:pt x="21338" y="22371"/>
                    <a:pt x="23496" y="22098"/>
                  </a:cubicBezTo>
                  <a:lnTo>
                    <a:pt x="41460" y="61"/>
                  </a:lnTo>
                  <a:lnTo>
                    <a:pt x="306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7423602" y="3847737"/>
              <a:ext cx="221808" cy="65234"/>
            </a:xfrm>
            <a:custGeom>
              <a:rect b="b" l="l" r="r" t="t"/>
              <a:pathLst>
                <a:path extrusionOk="0" h="4318" w="14682">
                  <a:moveTo>
                    <a:pt x="14577" y="0"/>
                  </a:moveTo>
                  <a:cubicBezTo>
                    <a:pt x="14359" y="0"/>
                    <a:pt x="12285" y="555"/>
                    <a:pt x="11307" y="792"/>
                  </a:cubicBezTo>
                  <a:cubicBezTo>
                    <a:pt x="9392" y="1278"/>
                    <a:pt x="7508" y="1795"/>
                    <a:pt x="5593" y="2342"/>
                  </a:cubicBezTo>
                  <a:cubicBezTo>
                    <a:pt x="4651" y="2615"/>
                    <a:pt x="3708" y="2889"/>
                    <a:pt x="2797" y="3193"/>
                  </a:cubicBezTo>
                  <a:cubicBezTo>
                    <a:pt x="2310" y="3345"/>
                    <a:pt x="1824" y="3497"/>
                    <a:pt x="1368" y="3679"/>
                  </a:cubicBezTo>
                  <a:cubicBezTo>
                    <a:pt x="912" y="3801"/>
                    <a:pt x="456" y="3983"/>
                    <a:pt x="31" y="4166"/>
                  </a:cubicBezTo>
                  <a:cubicBezTo>
                    <a:pt x="0" y="4196"/>
                    <a:pt x="31" y="4317"/>
                    <a:pt x="91" y="4317"/>
                  </a:cubicBezTo>
                  <a:cubicBezTo>
                    <a:pt x="638" y="4226"/>
                    <a:pt x="1216" y="4105"/>
                    <a:pt x="1763" y="3953"/>
                  </a:cubicBezTo>
                  <a:cubicBezTo>
                    <a:pt x="2280" y="3801"/>
                    <a:pt x="2827" y="3710"/>
                    <a:pt x="3344" y="3558"/>
                  </a:cubicBezTo>
                  <a:cubicBezTo>
                    <a:pt x="5259" y="3071"/>
                    <a:pt x="7113" y="2524"/>
                    <a:pt x="8997" y="1947"/>
                  </a:cubicBezTo>
                  <a:cubicBezTo>
                    <a:pt x="10882" y="1369"/>
                    <a:pt x="12766" y="792"/>
                    <a:pt x="14620" y="153"/>
                  </a:cubicBezTo>
                  <a:cubicBezTo>
                    <a:pt x="14681" y="92"/>
                    <a:pt x="14651" y="32"/>
                    <a:pt x="14590" y="1"/>
                  </a:cubicBezTo>
                  <a:cubicBezTo>
                    <a:pt x="14587" y="1"/>
                    <a:pt x="14583" y="0"/>
                    <a:pt x="145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7408904" y="3122034"/>
              <a:ext cx="481718" cy="704840"/>
            </a:xfrm>
            <a:custGeom>
              <a:rect b="b" l="l" r="r" t="t"/>
              <a:pathLst>
                <a:path extrusionOk="0" h="46655" w="31886">
                  <a:moveTo>
                    <a:pt x="31384" y="0"/>
                  </a:moveTo>
                  <a:cubicBezTo>
                    <a:pt x="31361" y="0"/>
                    <a:pt x="31338" y="15"/>
                    <a:pt x="31338" y="46"/>
                  </a:cubicBezTo>
                  <a:cubicBezTo>
                    <a:pt x="31551" y="2356"/>
                    <a:pt x="31794" y="4696"/>
                    <a:pt x="31369" y="7006"/>
                  </a:cubicBezTo>
                  <a:cubicBezTo>
                    <a:pt x="30974" y="9104"/>
                    <a:pt x="29910" y="11049"/>
                    <a:pt x="28329" y="12508"/>
                  </a:cubicBezTo>
                  <a:cubicBezTo>
                    <a:pt x="24955" y="15639"/>
                    <a:pt x="20244" y="16581"/>
                    <a:pt x="15837" y="17310"/>
                  </a:cubicBezTo>
                  <a:cubicBezTo>
                    <a:pt x="13314" y="17766"/>
                    <a:pt x="10791" y="18070"/>
                    <a:pt x="8238" y="18344"/>
                  </a:cubicBezTo>
                  <a:cubicBezTo>
                    <a:pt x="6991" y="18465"/>
                    <a:pt x="5745" y="18557"/>
                    <a:pt x="4499" y="18648"/>
                  </a:cubicBezTo>
                  <a:cubicBezTo>
                    <a:pt x="3253" y="18709"/>
                    <a:pt x="2007" y="18739"/>
                    <a:pt x="760" y="18800"/>
                  </a:cubicBezTo>
                  <a:cubicBezTo>
                    <a:pt x="396" y="18830"/>
                    <a:pt x="0" y="18982"/>
                    <a:pt x="92" y="19438"/>
                  </a:cubicBezTo>
                  <a:cubicBezTo>
                    <a:pt x="152" y="19712"/>
                    <a:pt x="244" y="19955"/>
                    <a:pt x="396" y="20198"/>
                  </a:cubicBezTo>
                  <a:cubicBezTo>
                    <a:pt x="517" y="20502"/>
                    <a:pt x="669" y="20806"/>
                    <a:pt x="760" y="21110"/>
                  </a:cubicBezTo>
                  <a:cubicBezTo>
                    <a:pt x="1277" y="22234"/>
                    <a:pt x="1763" y="23359"/>
                    <a:pt x="2280" y="24484"/>
                  </a:cubicBezTo>
                  <a:cubicBezTo>
                    <a:pt x="3314" y="26794"/>
                    <a:pt x="4347" y="29104"/>
                    <a:pt x="5411" y="31384"/>
                  </a:cubicBezTo>
                  <a:cubicBezTo>
                    <a:pt x="7539" y="35943"/>
                    <a:pt x="9727" y="40472"/>
                    <a:pt x="12007" y="44970"/>
                  </a:cubicBezTo>
                  <a:lnTo>
                    <a:pt x="12858" y="46642"/>
                  </a:lnTo>
                  <a:cubicBezTo>
                    <a:pt x="12858" y="46651"/>
                    <a:pt x="12863" y="46655"/>
                    <a:pt x="12870" y="46655"/>
                  </a:cubicBezTo>
                  <a:cubicBezTo>
                    <a:pt x="12888" y="46655"/>
                    <a:pt x="12919" y="46633"/>
                    <a:pt x="12919" y="46612"/>
                  </a:cubicBezTo>
                  <a:cubicBezTo>
                    <a:pt x="10730" y="42052"/>
                    <a:pt x="8602" y="37493"/>
                    <a:pt x="6475" y="32934"/>
                  </a:cubicBezTo>
                  <a:cubicBezTo>
                    <a:pt x="5411" y="30654"/>
                    <a:pt x="4377" y="28374"/>
                    <a:pt x="3344" y="26125"/>
                  </a:cubicBezTo>
                  <a:cubicBezTo>
                    <a:pt x="2797" y="24970"/>
                    <a:pt x="2280" y="23845"/>
                    <a:pt x="1794" y="22690"/>
                  </a:cubicBezTo>
                  <a:lnTo>
                    <a:pt x="1034" y="20988"/>
                  </a:lnTo>
                  <a:lnTo>
                    <a:pt x="639" y="20137"/>
                  </a:lnTo>
                  <a:cubicBezTo>
                    <a:pt x="548" y="19894"/>
                    <a:pt x="152" y="19316"/>
                    <a:pt x="426" y="19104"/>
                  </a:cubicBezTo>
                  <a:cubicBezTo>
                    <a:pt x="608" y="18952"/>
                    <a:pt x="973" y="19013"/>
                    <a:pt x="1186" y="18982"/>
                  </a:cubicBezTo>
                  <a:lnTo>
                    <a:pt x="2159" y="18952"/>
                  </a:lnTo>
                  <a:cubicBezTo>
                    <a:pt x="2797" y="18952"/>
                    <a:pt x="3405" y="18921"/>
                    <a:pt x="4043" y="18891"/>
                  </a:cubicBezTo>
                  <a:cubicBezTo>
                    <a:pt x="5320" y="18830"/>
                    <a:pt x="6566" y="18739"/>
                    <a:pt x="7843" y="18617"/>
                  </a:cubicBezTo>
                  <a:cubicBezTo>
                    <a:pt x="10305" y="18405"/>
                    <a:pt x="12797" y="18101"/>
                    <a:pt x="15229" y="17706"/>
                  </a:cubicBezTo>
                  <a:cubicBezTo>
                    <a:pt x="19606" y="17006"/>
                    <a:pt x="24347" y="16216"/>
                    <a:pt x="27873" y="13268"/>
                  </a:cubicBezTo>
                  <a:cubicBezTo>
                    <a:pt x="29423" y="11991"/>
                    <a:pt x="30579" y="10289"/>
                    <a:pt x="31217" y="8374"/>
                  </a:cubicBezTo>
                  <a:cubicBezTo>
                    <a:pt x="31886" y="6277"/>
                    <a:pt x="31825" y="3967"/>
                    <a:pt x="31612" y="1748"/>
                  </a:cubicBezTo>
                  <a:cubicBezTo>
                    <a:pt x="31551" y="1170"/>
                    <a:pt x="31490" y="593"/>
                    <a:pt x="31430" y="46"/>
                  </a:cubicBezTo>
                  <a:cubicBezTo>
                    <a:pt x="31430" y="15"/>
                    <a:pt x="31407" y="0"/>
                    <a:pt x="313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6775239" y="3563523"/>
              <a:ext cx="530847" cy="416061"/>
            </a:xfrm>
            <a:custGeom>
              <a:rect b="b" l="l" r="r" t="t"/>
              <a:pathLst>
                <a:path extrusionOk="0" h="27540" w="35138">
                  <a:moveTo>
                    <a:pt x="21612" y="0"/>
                  </a:moveTo>
                  <a:lnTo>
                    <a:pt x="13648" y="13922"/>
                  </a:lnTo>
                  <a:cubicBezTo>
                    <a:pt x="13648" y="13922"/>
                    <a:pt x="10092" y="13678"/>
                    <a:pt x="6961" y="13618"/>
                  </a:cubicBezTo>
                  <a:cubicBezTo>
                    <a:pt x="6476" y="13596"/>
                    <a:pt x="5992" y="13586"/>
                    <a:pt x="5507" y="13586"/>
                  </a:cubicBezTo>
                  <a:cubicBezTo>
                    <a:pt x="4624" y="13586"/>
                    <a:pt x="3741" y="13620"/>
                    <a:pt x="2858" y="13678"/>
                  </a:cubicBezTo>
                  <a:cubicBezTo>
                    <a:pt x="1703" y="13952"/>
                    <a:pt x="0" y="15745"/>
                    <a:pt x="608" y="16353"/>
                  </a:cubicBezTo>
                  <a:cubicBezTo>
                    <a:pt x="1213" y="16958"/>
                    <a:pt x="22764" y="27540"/>
                    <a:pt x="24024" y="27540"/>
                  </a:cubicBezTo>
                  <a:cubicBezTo>
                    <a:pt x="24031" y="27540"/>
                    <a:pt x="24038" y="27540"/>
                    <a:pt x="24043" y="27539"/>
                  </a:cubicBezTo>
                  <a:cubicBezTo>
                    <a:pt x="24195" y="27539"/>
                    <a:pt x="25198" y="25594"/>
                    <a:pt x="26536" y="22888"/>
                  </a:cubicBezTo>
                  <a:lnTo>
                    <a:pt x="26566" y="22858"/>
                  </a:lnTo>
                  <a:cubicBezTo>
                    <a:pt x="27417" y="21156"/>
                    <a:pt x="35138" y="6839"/>
                    <a:pt x="35138" y="6839"/>
                  </a:cubicBezTo>
                  <a:lnTo>
                    <a:pt x="21612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6775239" y="3714135"/>
              <a:ext cx="448647" cy="265439"/>
            </a:xfrm>
            <a:custGeom>
              <a:rect b="b" l="l" r="r" t="t"/>
              <a:pathLst>
                <a:path extrusionOk="0" h="17570" w="29697">
                  <a:moveTo>
                    <a:pt x="15897" y="0"/>
                  </a:moveTo>
                  <a:lnTo>
                    <a:pt x="13648" y="3952"/>
                  </a:lnTo>
                  <a:cubicBezTo>
                    <a:pt x="13648" y="3952"/>
                    <a:pt x="10122" y="3708"/>
                    <a:pt x="6961" y="3648"/>
                  </a:cubicBezTo>
                  <a:cubicBezTo>
                    <a:pt x="6476" y="3626"/>
                    <a:pt x="5992" y="3616"/>
                    <a:pt x="5507" y="3616"/>
                  </a:cubicBezTo>
                  <a:cubicBezTo>
                    <a:pt x="4624" y="3616"/>
                    <a:pt x="3741" y="3650"/>
                    <a:pt x="2858" y="3708"/>
                  </a:cubicBezTo>
                  <a:cubicBezTo>
                    <a:pt x="1703" y="3982"/>
                    <a:pt x="0" y="5775"/>
                    <a:pt x="608" y="6383"/>
                  </a:cubicBezTo>
                  <a:cubicBezTo>
                    <a:pt x="1213" y="6988"/>
                    <a:pt x="22764" y="17570"/>
                    <a:pt x="24054" y="17570"/>
                  </a:cubicBezTo>
                  <a:cubicBezTo>
                    <a:pt x="24061" y="17570"/>
                    <a:pt x="24068" y="17570"/>
                    <a:pt x="24074" y="17569"/>
                  </a:cubicBezTo>
                  <a:cubicBezTo>
                    <a:pt x="24195" y="17569"/>
                    <a:pt x="25198" y="15624"/>
                    <a:pt x="26536" y="12949"/>
                  </a:cubicBezTo>
                  <a:lnTo>
                    <a:pt x="26566" y="12888"/>
                  </a:lnTo>
                  <a:cubicBezTo>
                    <a:pt x="26627" y="12766"/>
                    <a:pt x="26688" y="12645"/>
                    <a:pt x="26749" y="12523"/>
                  </a:cubicBezTo>
                  <a:cubicBezTo>
                    <a:pt x="26809" y="12402"/>
                    <a:pt x="26840" y="12341"/>
                    <a:pt x="26870" y="12280"/>
                  </a:cubicBezTo>
                  <a:cubicBezTo>
                    <a:pt x="26931" y="12189"/>
                    <a:pt x="27022" y="12006"/>
                    <a:pt x="27083" y="11885"/>
                  </a:cubicBezTo>
                  <a:cubicBezTo>
                    <a:pt x="27660" y="10760"/>
                    <a:pt x="28633" y="8967"/>
                    <a:pt x="29697" y="6991"/>
                  </a:cubicBezTo>
                  <a:lnTo>
                    <a:pt x="15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6772942" y="3767778"/>
              <a:ext cx="424324" cy="212245"/>
            </a:xfrm>
            <a:custGeom>
              <a:rect b="b" l="l" r="r" t="t"/>
              <a:pathLst>
                <a:path extrusionOk="0" h="14049" w="28087">
                  <a:moveTo>
                    <a:pt x="7366" y="1"/>
                  </a:moveTo>
                  <a:cubicBezTo>
                    <a:pt x="5293" y="1"/>
                    <a:pt x="3423" y="30"/>
                    <a:pt x="2949" y="127"/>
                  </a:cubicBezTo>
                  <a:cubicBezTo>
                    <a:pt x="1763" y="401"/>
                    <a:pt x="0" y="2255"/>
                    <a:pt x="639" y="2863"/>
                  </a:cubicBezTo>
                  <a:cubicBezTo>
                    <a:pt x="1274" y="3498"/>
                    <a:pt x="22915" y="14049"/>
                    <a:pt x="24180" y="14049"/>
                  </a:cubicBezTo>
                  <a:cubicBezTo>
                    <a:pt x="24186" y="14049"/>
                    <a:pt x="24191" y="14049"/>
                    <a:pt x="24195" y="14048"/>
                  </a:cubicBezTo>
                  <a:cubicBezTo>
                    <a:pt x="24591" y="13987"/>
                    <a:pt x="26566" y="10796"/>
                    <a:pt x="28086" y="6905"/>
                  </a:cubicBezTo>
                  <a:lnTo>
                    <a:pt x="14043" y="66"/>
                  </a:lnTo>
                  <a:cubicBezTo>
                    <a:pt x="14043" y="66"/>
                    <a:pt x="10476" y="1"/>
                    <a:pt x="7366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6792506" y="3800061"/>
              <a:ext cx="334042" cy="164339"/>
            </a:xfrm>
            <a:custGeom>
              <a:rect b="b" l="l" r="r" t="t"/>
              <a:pathLst>
                <a:path extrusionOk="0" h="10878" w="22111">
                  <a:moveTo>
                    <a:pt x="27" y="1"/>
                  </a:moveTo>
                  <a:cubicBezTo>
                    <a:pt x="2" y="1"/>
                    <a:pt x="1" y="36"/>
                    <a:pt x="43" y="57"/>
                  </a:cubicBezTo>
                  <a:cubicBezTo>
                    <a:pt x="3660" y="1972"/>
                    <a:pt x="18371" y="9267"/>
                    <a:pt x="22080" y="10878"/>
                  </a:cubicBezTo>
                  <a:cubicBezTo>
                    <a:pt x="22110" y="10878"/>
                    <a:pt x="22110" y="10847"/>
                    <a:pt x="22080" y="10847"/>
                  </a:cubicBezTo>
                  <a:cubicBezTo>
                    <a:pt x="18554" y="8902"/>
                    <a:pt x="3781" y="1698"/>
                    <a:pt x="73" y="27"/>
                  </a:cubicBezTo>
                  <a:cubicBezTo>
                    <a:pt x="54" y="8"/>
                    <a:pt x="3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6843189" y="3767854"/>
              <a:ext cx="31711" cy="65431"/>
            </a:xfrm>
            <a:custGeom>
              <a:rect b="b" l="l" r="r" t="t"/>
              <a:pathLst>
                <a:path extrusionOk="0" h="4331" w="2099">
                  <a:moveTo>
                    <a:pt x="62" y="0"/>
                  </a:moveTo>
                  <a:cubicBezTo>
                    <a:pt x="31" y="0"/>
                    <a:pt x="1" y="31"/>
                    <a:pt x="31" y="61"/>
                  </a:cubicBezTo>
                  <a:cubicBezTo>
                    <a:pt x="1460" y="973"/>
                    <a:pt x="2098" y="2675"/>
                    <a:pt x="1612" y="4317"/>
                  </a:cubicBezTo>
                  <a:cubicBezTo>
                    <a:pt x="1612" y="4317"/>
                    <a:pt x="1639" y="4330"/>
                    <a:pt x="1657" y="4330"/>
                  </a:cubicBezTo>
                  <a:cubicBezTo>
                    <a:pt x="1666" y="4330"/>
                    <a:pt x="1673" y="4327"/>
                    <a:pt x="1673" y="4317"/>
                  </a:cubicBezTo>
                  <a:cubicBezTo>
                    <a:pt x="2007" y="3587"/>
                    <a:pt x="2068" y="2736"/>
                    <a:pt x="1794" y="1976"/>
                  </a:cubicBezTo>
                  <a:cubicBezTo>
                    <a:pt x="1521" y="1095"/>
                    <a:pt x="882" y="396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6961836" y="3765769"/>
              <a:ext cx="51728" cy="56593"/>
            </a:xfrm>
            <a:custGeom>
              <a:rect b="b" l="l" r="r" t="t"/>
              <a:pathLst>
                <a:path extrusionOk="0" h="3746" w="3424">
                  <a:moveTo>
                    <a:pt x="121" y="1"/>
                  </a:moveTo>
                  <a:cubicBezTo>
                    <a:pt x="51" y="1"/>
                    <a:pt x="0" y="95"/>
                    <a:pt x="50" y="169"/>
                  </a:cubicBezTo>
                  <a:cubicBezTo>
                    <a:pt x="1266" y="1233"/>
                    <a:pt x="2360" y="2418"/>
                    <a:pt x="3302" y="3725"/>
                  </a:cubicBezTo>
                  <a:cubicBezTo>
                    <a:pt x="3315" y="3738"/>
                    <a:pt x="3338" y="3745"/>
                    <a:pt x="3360" y="3745"/>
                  </a:cubicBezTo>
                  <a:cubicBezTo>
                    <a:pt x="3392" y="3745"/>
                    <a:pt x="3424" y="3730"/>
                    <a:pt x="3424" y="3695"/>
                  </a:cubicBezTo>
                  <a:cubicBezTo>
                    <a:pt x="3089" y="2053"/>
                    <a:pt x="1661" y="686"/>
                    <a:pt x="171" y="17"/>
                  </a:cubicBezTo>
                  <a:cubicBezTo>
                    <a:pt x="154" y="6"/>
                    <a:pt x="137" y="1"/>
                    <a:pt x="1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6941216" y="3763971"/>
              <a:ext cx="52151" cy="56744"/>
            </a:xfrm>
            <a:custGeom>
              <a:rect b="b" l="l" r="r" t="t"/>
              <a:pathLst>
                <a:path extrusionOk="0" h="3756" w="3452">
                  <a:moveTo>
                    <a:pt x="143" y="0"/>
                  </a:moveTo>
                  <a:cubicBezTo>
                    <a:pt x="53" y="0"/>
                    <a:pt x="1" y="115"/>
                    <a:pt x="77" y="166"/>
                  </a:cubicBezTo>
                  <a:cubicBezTo>
                    <a:pt x="1293" y="1230"/>
                    <a:pt x="2387" y="2446"/>
                    <a:pt x="3330" y="3723"/>
                  </a:cubicBezTo>
                  <a:cubicBezTo>
                    <a:pt x="3341" y="3746"/>
                    <a:pt x="3362" y="3756"/>
                    <a:pt x="3383" y="3756"/>
                  </a:cubicBezTo>
                  <a:cubicBezTo>
                    <a:pt x="3417" y="3756"/>
                    <a:pt x="3451" y="3730"/>
                    <a:pt x="3451" y="3692"/>
                  </a:cubicBezTo>
                  <a:cubicBezTo>
                    <a:pt x="3117" y="2051"/>
                    <a:pt x="1658" y="713"/>
                    <a:pt x="199" y="14"/>
                  </a:cubicBezTo>
                  <a:cubicBezTo>
                    <a:pt x="179" y="4"/>
                    <a:pt x="161" y="0"/>
                    <a:pt x="1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6921351" y="3762264"/>
              <a:ext cx="51804" cy="56850"/>
            </a:xfrm>
            <a:custGeom>
              <a:rect b="b" l="l" r="r" t="t"/>
              <a:pathLst>
                <a:path extrusionOk="0" h="3763" w="3429">
                  <a:moveTo>
                    <a:pt x="148" y="1"/>
                  </a:moveTo>
                  <a:cubicBezTo>
                    <a:pt x="68" y="1"/>
                    <a:pt x="1" y="107"/>
                    <a:pt x="55" y="188"/>
                  </a:cubicBezTo>
                  <a:cubicBezTo>
                    <a:pt x="1271" y="1252"/>
                    <a:pt x="2365" y="2437"/>
                    <a:pt x="3307" y="3744"/>
                  </a:cubicBezTo>
                  <a:cubicBezTo>
                    <a:pt x="3318" y="3756"/>
                    <a:pt x="3338" y="3763"/>
                    <a:pt x="3358" y="3763"/>
                  </a:cubicBezTo>
                  <a:cubicBezTo>
                    <a:pt x="3392" y="3763"/>
                    <a:pt x="3429" y="3741"/>
                    <a:pt x="3429" y="3684"/>
                  </a:cubicBezTo>
                  <a:cubicBezTo>
                    <a:pt x="3095" y="2042"/>
                    <a:pt x="1666" y="705"/>
                    <a:pt x="177" y="6"/>
                  </a:cubicBezTo>
                  <a:cubicBezTo>
                    <a:pt x="167" y="2"/>
                    <a:pt x="157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6900428" y="3760754"/>
              <a:ext cx="52076" cy="56744"/>
            </a:xfrm>
            <a:custGeom>
              <a:rect b="b" l="l" r="r" t="t"/>
              <a:pathLst>
                <a:path extrusionOk="0" h="3756" w="3447">
                  <a:moveTo>
                    <a:pt x="149" y="1"/>
                  </a:moveTo>
                  <a:cubicBezTo>
                    <a:pt x="70" y="1"/>
                    <a:pt x="0" y="120"/>
                    <a:pt x="103" y="197"/>
                  </a:cubicBezTo>
                  <a:cubicBezTo>
                    <a:pt x="1288" y="1261"/>
                    <a:pt x="2382" y="2446"/>
                    <a:pt x="3325" y="3723"/>
                  </a:cubicBezTo>
                  <a:cubicBezTo>
                    <a:pt x="3348" y="3746"/>
                    <a:pt x="3371" y="3756"/>
                    <a:pt x="3391" y="3756"/>
                  </a:cubicBezTo>
                  <a:cubicBezTo>
                    <a:pt x="3423" y="3756"/>
                    <a:pt x="3446" y="3730"/>
                    <a:pt x="3446" y="3692"/>
                  </a:cubicBezTo>
                  <a:cubicBezTo>
                    <a:pt x="3112" y="2051"/>
                    <a:pt x="1683" y="714"/>
                    <a:pt x="194" y="15"/>
                  </a:cubicBezTo>
                  <a:cubicBezTo>
                    <a:pt x="179" y="5"/>
                    <a:pt x="164" y="1"/>
                    <a:pt x="1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7097268" y="3902257"/>
              <a:ext cx="61714" cy="42981"/>
            </a:xfrm>
            <a:custGeom>
              <a:rect b="b" l="l" r="r" t="t"/>
              <a:pathLst>
                <a:path extrusionOk="0" h="2845" w="4085">
                  <a:moveTo>
                    <a:pt x="2026" y="1"/>
                  </a:moveTo>
                  <a:cubicBezTo>
                    <a:pt x="739" y="1"/>
                    <a:pt x="1" y="2001"/>
                    <a:pt x="1419" y="2684"/>
                  </a:cubicBezTo>
                  <a:cubicBezTo>
                    <a:pt x="1642" y="2795"/>
                    <a:pt x="1857" y="2845"/>
                    <a:pt x="2059" y="2845"/>
                  </a:cubicBezTo>
                  <a:cubicBezTo>
                    <a:pt x="3346" y="2845"/>
                    <a:pt x="4084" y="844"/>
                    <a:pt x="2666" y="161"/>
                  </a:cubicBezTo>
                  <a:cubicBezTo>
                    <a:pt x="2443" y="50"/>
                    <a:pt x="2228" y="1"/>
                    <a:pt x="20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6952939" y="3694753"/>
              <a:ext cx="47317" cy="93319"/>
            </a:xfrm>
            <a:custGeom>
              <a:rect b="b" l="l" r="r" t="t"/>
              <a:pathLst>
                <a:path extrusionOk="0" h="6177" w="3132">
                  <a:moveTo>
                    <a:pt x="1411" y="407"/>
                  </a:moveTo>
                  <a:cubicBezTo>
                    <a:pt x="2004" y="407"/>
                    <a:pt x="2457" y="1548"/>
                    <a:pt x="2523" y="2013"/>
                  </a:cubicBezTo>
                  <a:cubicBezTo>
                    <a:pt x="2584" y="2438"/>
                    <a:pt x="2584" y="2864"/>
                    <a:pt x="2584" y="3289"/>
                  </a:cubicBezTo>
                  <a:cubicBezTo>
                    <a:pt x="2554" y="4140"/>
                    <a:pt x="2463" y="4991"/>
                    <a:pt x="2341" y="5843"/>
                  </a:cubicBezTo>
                  <a:cubicBezTo>
                    <a:pt x="2037" y="5235"/>
                    <a:pt x="1703" y="4627"/>
                    <a:pt x="1368" y="4019"/>
                  </a:cubicBezTo>
                  <a:cubicBezTo>
                    <a:pt x="973" y="3289"/>
                    <a:pt x="183" y="1830"/>
                    <a:pt x="700" y="979"/>
                  </a:cubicBezTo>
                  <a:cubicBezTo>
                    <a:pt x="948" y="566"/>
                    <a:pt x="1189" y="407"/>
                    <a:pt x="1411" y="407"/>
                  </a:cubicBezTo>
                  <a:close/>
                  <a:moveTo>
                    <a:pt x="1396" y="1"/>
                  </a:moveTo>
                  <a:cubicBezTo>
                    <a:pt x="1299" y="1"/>
                    <a:pt x="1199" y="12"/>
                    <a:pt x="1095" y="37"/>
                  </a:cubicBezTo>
                  <a:cubicBezTo>
                    <a:pt x="61" y="280"/>
                    <a:pt x="1" y="1405"/>
                    <a:pt x="152" y="2225"/>
                  </a:cubicBezTo>
                  <a:cubicBezTo>
                    <a:pt x="456" y="3624"/>
                    <a:pt x="1338" y="4870"/>
                    <a:pt x="2037" y="6086"/>
                  </a:cubicBezTo>
                  <a:cubicBezTo>
                    <a:pt x="2067" y="6146"/>
                    <a:pt x="2128" y="6177"/>
                    <a:pt x="2189" y="6177"/>
                  </a:cubicBezTo>
                  <a:cubicBezTo>
                    <a:pt x="2250" y="6177"/>
                    <a:pt x="2311" y="6146"/>
                    <a:pt x="2341" y="6086"/>
                  </a:cubicBezTo>
                  <a:cubicBezTo>
                    <a:pt x="2356" y="6101"/>
                    <a:pt x="2371" y="6108"/>
                    <a:pt x="2387" y="6108"/>
                  </a:cubicBezTo>
                  <a:cubicBezTo>
                    <a:pt x="2402" y="6108"/>
                    <a:pt x="2417" y="6101"/>
                    <a:pt x="2432" y="6086"/>
                  </a:cubicBezTo>
                  <a:cubicBezTo>
                    <a:pt x="2979" y="4688"/>
                    <a:pt x="3131" y="3198"/>
                    <a:pt x="2919" y="1709"/>
                  </a:cubicBezTo>
                  <a:cubicBezTo>
                    <a:pt x="2782" y="916"/>
                    <a:pt x="2252" y="1"/>
                    <a:pt x="1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6983243" y="3777144"/>
              <a:ext cx="101039" cy="46501"/>
            </a:xfrm>
            <a:custGeom>
              <a:rect b="b" l="l" r="r" t="t"/>
              <a:pathLst>
                <a:path extrusionOk="0" h="3078" w="6688">
                  <a:moveTo>
                    <a:pt x="1688" y="427"/>
                  </a:moveTo>
                  <a:cubicBezTo>
                    <a:pt x="2121" y="427"/>
                    <a:pt x="2554" y="434"/>
                    <a:pt x="2979" y="449"/>
                  </a:cubicBezTo>
                  <a:cubicBezTo>
                    <a:pt x="3405" y="480"/>
                    <a:pt x="3800" y="541"/>
                    <a:pt x="4226" y="632"/>
                  </a:cubicBezTo>
                  <a:cubicBezTo>
                    <a:pt x="4834" y="753"/>
                    <a:pt x="6688" y="1787"/>
                    <a:pt x="5077" y="2547"/>
                  </a:cubicBezTo>
                  <a:cubicBezTo>
                    <a:pt x="4921" y="2622"/>
                    <a:pt x="4749" y="2654"/>
                    <a:pt x="4569" y="2654"/>
                  </a:cubicBezTo>
                  <a:cubicBezTo>
                    <a:pt x="3732" y="2654"/>
                    <a:pt x="2704" y="1954"/>
                    <a:pt x="2128" y="1604"/>
                  </a:cubicBezTo>
                  <a:cubicBezTo>
                    <a:pt x="1551" y="1209"/>
                    <a:pt x="973" y="814"/>
                    <a:pt x="396" y="449"/>
                  </a:cubicBezTo>
                  <a:cubicBezTo>
                    <a:pt x="821" y="434"/>
                    <a:pt x="1254" y="427"/>
                    <a:pt x="1688" y="427"/>
                  </a:cubicBezTo>
                  <a:close/>
                  <a:moveTo>
                    <a:pt x="2461" y="1"/>
                  </a:moveTo>
                  <a:cubicBezTo>
                    <a:pt x="1691" y="1"/>
                    <a:pt x="925" y="107"/>
                    <a:pt x="183" y="328"/>
                  </a:cubicBezTo>
                  <a:cubicBezTo>
                    <a:pt x="153" y="328"/>
                    <a:pt x="122" y="358"/>
                    <a:pt x="153" y="389"/>
                  </a:cubicBezTo>
                  <a:cubicBezTo>
                    <a:pt x="31" y="449"/>
                    <a:pt x="1" y="632"/>
                    <a:pt x="122" y="723"/>
                  </a:cubicBezTo>
                  <a:cubicBezTo>
                    <a:pt x="1277" y="1513"/>
                    <a:pt x="2402" y="2516"/>
                    <a:pt x="3800" y="2942"/>
                  </a:cubicBezTo>
                  <a:cubicBezTo>
                    <a:pt x="4066" y="3024"/>
                    <a:pt x="4374" y="3078"/>
                    <a:pt x="4678" y="3078"/>
                  </a:cubicBezTo>
                  <a:cubicBezTo>
                    <a:pt x="5275" y="3078"/>
                    <a:pt x="5858" y="2868"/>
                    <a:pt x="6080" y="2243"/>
                  </a:cubicBezTo>
                  <a:cubicBezTo>
                    <a:pt x="6414" y="1209"/>
                    <a:pt x="5441" y="480"/>
                    <a:pt x="4590" y="267"/>
                  </a:cubicBezTo>
                  <a:cubicBezTo>
                    <a:pt x="3889" y="92"/>
                    <a:pt x="3174" y="1"/>
                    <a:pt x="2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6982321" y="3099752"/>
              <a:ext cx="1031842" cy="763216"/>
            </a:xfrm>
            <a:custGeom>
              <a:rect b="b" l="l" r="r" t="t"/>
              <a:pathLst>
                <a:path extrusionOk="0" h="50519" w="68300">
                  <a:moveTo>
                    <a:pt x="44713" y="1"/>
                  </a:moveTo>
                  <a:cubicBezTo>
                    <a:pt x="44774" y="1703"/>
                    <a:pt x="45108" y="3405"/>
                    <a:pt x="45746" y="5016"/>
                  </a:cubicBezTo>
                  <a:cubicBezTo>
                    <a:pt x="45746" y="5016"/>
                    <a:pt x="43838" y="4904"/>
                    <a:pt x="41005" y="4904"/>
                  </a:cubicBezTo>
                  <a:cubicBezTo>
                    <a:pt x="34406" y="4904"/>
                    <a:pt x="22792" y="5514"/>
                    <a:pt x="18603" y="9576"/>
                  </a:cubicBezTo>
                  <a:cubicBezTo>
                    <a:pt x="14013" y="14044"/>
                    <a:pt x="1" y="42372"/>
                    <a:pt x="1" y="42372"/>
                  </a:cubicBezTo>
                  <a:lnTo>
                    <a:pt x="16354" y="50518"/>
                  </a:lnTo>
                  <a:cubicBezTo>
                    <a:pt x="16354" y="50518"/>
                    <a:pt x="29090" y="24591"/>
                    <a:pt x="30488" y="22919"/>
                  </a:cubicBezTo>
                  <a:cubicBezTo>
                    <a:pt x="32342" y="20700"/>
                    <a:pt x="56628" y="23861"/>
                    <a:pt x="62373" y="16658"/>
                  </a:cubicBezTo>
                  <a:cubicBezTo>
                    <a:pt x="68300" y="9211"/>
                    <a:pt x="63224" y="1"/>
                    <a:pt x="632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7543897" y="3161523"/>
              <a:ext cx="180489" cy="43404"/>
            </a:xfrm>
            <a:custGeom>
              <a:rect b="b" l="l" r="r" t="t"/>
              <a:pathLst>
                <a:path extrusionOk="0" h="2873" w="11947">
                  <a:moveTo>
                    <a:pt x="6236" y="0"/>
                  </a:moveTo>
                  <a:cubicBezTo>
                    <a:pt x="6171" y="0"/>
                    <a:pt x="6232" y="46"/>
                    <a:pt x="6475" y="167"/>
                  </a:cubicBezTo>
                  <a:lnTo>
                    <a:pt x="7843" y="806"/>
                  </a:lnTo>
                  <a:lnTo>
                    <a:pt x="7569" y="806"/>
                  </a:lnTo>
                  <a:cubicBezTo>
                    <a:pt x="7205" y="806"/>
                    <a:pt x="6840" y="806"/>
                    <a:pt x="6475" y="775"/>
                  </a:cubicBezTo>
                  <a:lnTo>
                    <a:pt x="4347" y="775"/>
                  </a:lnTo>
                  <a:cubicBezTo>
                    <a:pt x="2888" y="775"/>
                    <a:pt x="1460" y="897"/>
                    <a:pt x="31" y="988"/>
                  </a:cubicBezTo>
                  <a:cubicBezTo>
                    <a:pt x="1" y="988"/>
                    <a:pt x="1" y="1049"/>
                    <a:pt x="31" y="1049"/>
                  </a:cubicBezTo>
                  <a:cubicBezTo>
                    <a:pt x="405" y="1033"/>
                    <a:pt x="781" y="1027"/>
                    <a:pt x="1157" y="1027"/>
                  </a:cubicBezTo>
                  <a:cubicBezTo>
                    <a:pt x="2004" y="1027"/>
                    <a:pt x="2856" y="1055"/>
                    <a:pt x="3701" y="1055"/>
                  </a:cubicBezTo>
                  <a:cubicBezTo>
                    <a:pt x="3917" y="1055"/>
                    <a:pt x="4132" y="1053"/>
                    <a:pt x="4347" y="1049"/>
                  </a:cubicBezTo>
                  <a:cubicBezTo>
                    <a:pt x="5046" y="1049"/>
                    <a:pt x="5776" y="1079"/>
                    <a:pt x="6475" y="1079"/>
                  </a:cubicBezTo>
                  <a:lnTo>
                    <a:pt x="7509" y="1110"/>
                  </a:lnTo>
                  <a:cubicBezTo>
                    <a:pt x="7661" y="1125"/>
                    <a:pt x="7812" y="1132"/>
                    <a:pt x="7964" y="1132"/>
                  </a:cubicBezTo>
                  <a:cubicBezTo>
                    <a:pt x="8116" y="1132"/>
                    <a:pt x="8268" y="1125"/>
                    <a:pt x="8420" y="1110"/>
                  </a:cubicBezTo>
                  <a:lnTo>
                    <a:pt x="8785" y="1292"/>
                  </a:lnTo>
                  <a:cubicBezTo>
                    <a:pt x="9819" y="1778"/>
                    <a:pt x="10882" y="2295"/>
                    <a:pt x="11886" y="2873"/>
                  </a:cubicBezTo>
                  <a:cubicBezTo>
                    <a:pt x="11916" y="2873"/>
                    <a:pt x="11946" y="2842"/>
                    <a:pt x="11916" y="2812"/>
                  </a:cubicBezTo>
                  <a:cubicBezTo>
                    <a:pt x="10974" y="2143"/>
                    <a:pt x="10001" y="1565"/>
                    <a:pt x="8998" y="1018"/>
                  </a:cubicBezTo>
                  <a:cubicBezTo>
                    <a:pt x="8268" y="623"/>
                    <a:pt x="7539" y="319"/>
                    <a:pt x="6749" y="107"/>
                  </a:cubicBezTo>
                  <a:cubicBezTo>
                    <a:pt x="6490" y="46"/>
                    <a:pt x="6300" y="0"/>
                    <a:pt x="6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7649508" y="3088694"/>
              <a:ext cx="39974" cy="90539"/>
            </a:xfrm>
            <a:custGeom>
              <a:rect b="b" l="l" r="r" t="t"/>
              <a:pathLst>
                <a:path extrusionOk="0" h="5993" w="2646">
                  <a:moveTo>
                    <a:pt x="56" y="1"/>
                  </a:moveTo>
                  <a:cubicBezTo>
                    <a:pt x="24" y="1"/>
                    <a:pt x="1" y="27"/>
                    <a:pt x="1" y="64"/>
                  </a:cubicBezTo>
                  <a:cubicBezTo>
                    <a:pt x="62" y="1006"/>
                    <a:pt x="214" y="1949"/>
                    <a:pt x="457" y="2861"/>
                  </a:cubicBezTo>
                  <a:cubicBezTo>
                    <a:pt x="548" y="3225"/>
                    <a:pt x="639" y="3590"/>
                    <a:pt x="761" y="3985"/>
                  </a:cubicBezTo>
                  <a:cubicBezTo>
                    <a:pt x="821" y="4289"/>
                    <a:pt x="1004" y="4563"/>
                    <a:pt x="1247" y="4776"/>
                  </a:cubicBezTo>
                  <a:cubicBezTo>
                    <a:pt x="1369" y="4897"/>
                    <a:pt x="1551" y="4958"/>
                    <a:pt x="1733" y="4988"/>
                  </a:cubicBezTo>
                  <a:cubicBezTo>
                    <a:pt x="1733" y="5049"/>
                    <a:pt x="1733" y="5079"/>
                    <a:pt x="1733" y="5140"/>
                  </a:cubicBezTo>
                  <a:cubicBezTo>
                    <a:pt x="1733" y="5231"/>
                    <a:pt x="1794" y="5323"/>
                    <a:pt x="1794" y="5414"/>
                  </a:cubicBezTo>
                  <a:cubicBezTo>
                    <a:pt x="1794" y="5505"/>
                    <a:pt x="1825" y="5596"/>
                    <a:pt x="1855" y="5687"/>
                  </a:cubicBezTo>
                  <a:cubicBezTo>
                    <a:pt x="1855" y="5718"/>
                    <a:pt x="1885" y="5779"/>
                    <a:pt x="1916" y="5809"/>
                  </a:cubicBezTo>
                  <a:cubicBezTo>
                    <a:pt x="1946" y="5870"/>
                    <a:pt x="1946" y="5900"/>
                    <a:pt x="1977" y="5961"/>
                  </a:cubicBezTo>
                  <a:cubicBezTo>
                    <a:pt x="1987" y="5982"/>
                    <a:pt x="2013" y="5993"/>
                    <a:pt x="2041" y="5993"/>
                  </a:cubicBezTo>
                  <a:cubicBezTo>
                    <a:pt x="2092" y="5993"/>
                    <a:pt x="2148" y="5959"/>
                    <a:pt x="2128" y="5900"/>
                  </a:cubicBezTo>
                  <a:lnTo>
                    <a:pt x="2128" y="5748"/>
                  </a:lnTo>
                  <a:cubicBezTo>
                    <a:pt x="2128" y="5718"/>
                    <a:pt x="2098" y="5657"/>
                    <a:pt x="2098" y="5627"/>
                  </a:cubicBezTo>
                  <a:cubicBezTo>
                    <a:pt x="2068" y="5535"/>
                    <a:pt x="2037" y="5414"/>
                    <a:pt x="2007" y="5353"/>
                  </a:cubicBezTo>
                  <a:cubicBezTo>
                    <a:pt x="1977" y="5262"/>
                    <a:pt x="1977" y="5171"/>
                    <a:pt x="1916" y="5079"/>
                  </a:cubicBezTo>
                  <a:cubicBezTo>
                    <a:pt x="1916" y="5049"/>
                    <a:pt x="1916" y="5019"/>
                    <a:pt x="1885" y="4988"/>
                  </a:cubicBezTo>
                  <a:cubicBezTo>
                    <a:pt x="2220" y="4988"/>
                    <a:pt x="2493" y="4776"/>
                    <a:pt x="2584" y="4472"/>
                  </a:cubicBezTo>
                  <a:cubicBezTo>
                    <a:pt x="2645" y="4137"/>
                    <a:pt x="2645" y="3803"/>
                    <a:pt x="2524" y="3499"/>
                  </a:cubicBezTo>
                  <a:cubicBezTo>
                    <a:pt x="2432" y="3073"/>
                    <a:pt x="2372" y="2648"/>
                    <a:pt x="2280" y="2253"/>
                  </a:cubicBezTo>
                  <a:cubicBezTo>
                    <a:pt x="2189" y="1827"/>
                    <a:pt x="2068" y="1402"/>
                    <a:pt x="1977" y="976"/>
                  </a:cubicBezTo>
                  <a:cubicBezTo>
                    <a:pt x="1916" y="763"/>
                    <a:pt x="1855" y="551"/>
                    <a:pt x="1794" y="307"/>
                  </a:cubicBezTo>
                  <a:cubicBezTo>
                    <a:pt x="1764" y="247"/>
                    <a:pt x="1764" y="125"/>
                    <a:pt x="1673" y="64"/>
                  </a:cubicBezTo>
                  <a:lnTo>
                    <a:pt x="1642" y="64"/>
                  </a:lnTo>
                  <a:cubicBezTo>
                    <a:pt x="1612" y="95"/>
                    <a:pt x="1612" y="95"/>
                    <a:pt x="1612" y="125"/>
                  </a:cubicBezTo>
                  <a:cubicBezTo>
                    <a:pt x="1612" y="155"/>
                    <a:pt x="1642" y="155"/>
                    <a:pt x="1642" y="155"/>
                  </a:cubicBezTo>
                  <a:lnTo>
                    <a:pt x="1673" y="155"/>
                  </a:lnTo>
                  <a:cubicBezTo>
                    <a:pt x="1703" y="277"/>
                    <a:pt x="1733" y="703"/>
                    <a:pt x="1733" y="763"/>
                  </a:cubicBezTo>
                  <a:cubicBezTo>
                    <a:pt x="1764" y="976"/>
                    <a:pt x="1794" y="1219"/>
                    <a:pt x="1825" y="1432"/>
                  </a:cubicBezTo>
                  <a:cubicBezTo>
                    <a:pt x="1885" y="1888"/>
                    <a:pt x="1977" y="2344"/>
                    <a:pt x="2037" y="2800"/>
                  </a:cubicBezTo>
                  <a:cubicBezTo>
                    <a:pt x="2098" y="3195"/>
                    <a:pt x="2189" y="3620"/>
                    <a:pt x="2220" y="3985"/>
                  </a:cubicBezTo>
                  <a:cubicBezTo>
                    <a:pt x="2247" y="4309"/>
                    <a:pt x="2106" y="4608"/>
                    <a:pt x="1798" y="4608"/>
                  </a:cubicBezTo>
                  <a:cubicBezTo>
                    <a:pt x="1759" y="4608"/>
                    <a:pt x="1717" y="4603"/>
                    <a:pt x="1673" y="4593"/>
                  </a:cubicBezTo>
                  <a:cubicBezTo>
                    <a:pt x="1308" y="4532"/>
                    <a:pt x="1125" y="4137"/>
                    <a:pt x="1034" y="3833"/>
                  </a:cubicBezTo>
                  <a:cubicBezTo>
                    <a:pt x="882" y="3438"/>
                    <a:pt x="791" y="3043"/>
                    <a:pt x="700" y="2648"/>
                  </a:cubicBezTo>
                  <a:cubicBezTo>
                    <a:pt x="457" y="1766"/>
                    <a:pt x="305" y="885"/>
                    <a:pt x="122" y="34"/>
                  </a:cubicBezTo>
                  <a:cubicBezTo>
                    <a:pt x="99" y="11"/>
                    <a:pt x="76" y="1"/>
                    <a:pt x="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7784048" y="3126204"/>
              <a:ext cx="93243" cy="100420"/>
            </a:xfrm>
            <a:custGeom>
              <a:rect b="b" l="l" r="r" t="t"/>
              <a:pathLst>
                <a:path extrusionOk="0" h="6647" w="6172">
                  <a:moveTo>
                    <a:pt x="96" y="0"/>
                  </a:moveTo>
                  <a:cubicBezTo>
                    <a:pt x="77" y="0"/>
                    <a:pt x="62" y="22"/>
                    <a:pt x="62" y="43"/>
                  </a:cubicBezTo>
                  <a:cubicBezTo>
                    <a:pt x="1" y="864"/>
                    <a:pt x="62" y="1685"/>
                    <a:pt x="244" y="2475"/>
                  </a:cubicBezTo>
                  <a:cubicBezTo>
                    <a:pt x="335" y="3113"/>
                    <a:pt x="609" y="3752"/>
                    <a:pt x="1004" y="4268"/>
                  </a:cubicBezTo>
                  <a:cubicBezTo>
                    <a:pt x="1399" y="4785"/>
                    <a:pt x="1916" y="5211"/>
                    <a:pt x="2463" y="5575"/>
                  </a:cubicBezTo>
                  <a:cubicBezTo>
                    <a:pt x="3010" y="5910"/>
                    <a:pt x="3618" y="6214"/>
                    <a:pt x="4256" y="6396"/>
                  </a:cubicBezTo>
                  <a:cubicBezTo>
                    <a:pt x="4560" y="6487"/>
                    <a:pt x="4894" y="6548"/>
                    <a:pt x="5198" y="6578"/>
                  </a:cubicBezTo>
                  <a:cubicBezTo>
                    <a:pt x="5350" y="6624"/>
                    <a:pt x="5502" y="6647"/>
                    <a:pt x="5654" y="6647"/>
                  </a:cubicBezTo>
                  <a:cubicBezTo>
                    <a:pt x="5806" y="6647"/>
                    <a:pt x="5958" y="6624"/>
                    <a:pt x="6110" y="6578"/>
                  </a:cubicBezTo>
                  <a:cubicBezTo>
                    <a:pt x="6171" y="6548"/>
                    <a:pt x="6171" y="6457"/>
                    <a:pt x="6110" y="6426"/>
                  </a:cubicBezTo>
                  <a:cubicBezTo>
                    <a:pt x="5958" y="6335"/>
                    <a:pt x="5806" y="6305"/>
                    <a:pt x="5624" y="6305"/>
                  </a:cubicBezTo>
                  <a:cubicBezTo>
                    <a:pt x="5411" y="6274"/>
                    <a:pt x="5229" y="6214"/>
                    <a:pt x="5016" y="6183"/>
                  </a:cubicBezTo>
                  <a:cubicBezTo>
                    <a:pt x="4651" y="6062"/>
                    <a:pt x="4256" y="5940"/>
                    <a:pt x="3891" y="5788"/>
                  </a:cubicBezTo>
                  <a:cubicBezTo>
                    <a:pt x="3192" y="5484"/>
                    <a:pt x="2524" y="5089"/>
                    <a:pt x="1916" y="4572"/>
                  </a:cubicBezTo>
                  <a:cubicBezTo>
                    <a:pt x="1612" y="4329"/>
                    <a:pt x="1338" y="4025"/>
                    <a:pt x="1095" y="3691"/>
                  </a:cubicBezTo>
                  <a:cubicBezTo>
                    <a:pt x="882" y="3356"/>
                    <a:pt x="730" y="2961"/>
                    <a:pt x="609" y="2566"/>
                  </a:cubicBezTo>
                  <a:cubicBezTo>
                    <a:pt x="487" y="2171"/>
                    <a:pt x="396" y="1745"/>
                    <a:pt x="305" y="1320"/>
                  </a:cubicBezTo>
                  <a:cubicBezTo>
                    <a:pt x="214" y="894"/>
                    <a:pt x="183" y="438"/>
                    <a:pt x="122" y="13"/>
                  </a:cubicBezTo>
                  <a:cubicBezTo>
                    <a:pt x="113" y="4"/>
                    <a:pt x="105" y="0"/>
                    <a:pt x="9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7031055" y="3694768"/>
              <a:ext cx="205160" cy="107173"/>
            </a:xfrm>
            <a:custGeom>
              <a:rect b="b" l="l" r="r" t="t"/>
              <a:pathLst>
                <a:path extrusionOk="0" h="7094" w="13580">
                  <a:moveTo>
                    <a:pt x="69" y="1"/>
                  </a:moveTo>
                  <a:cubicBezTo>
                    <a:pt x="21" y="1"/>
                    <a:pt x="0" y="100"/>
                    <a:pt x="27" y="127"/>
                  </a:cubicBezTo>
                  <a:cubicBezTo>
                    <a:pt x="514" y="462"/>
                    <a:pt x="1000" y="765"/>
                    <a:pt x="1517" y="1009"/>
                  </a:cubicBezTo>
                  <a:cubicBezTo>
                    <a:pt x="1973" y="1282"/>
                    <a:pt x="2459" y="1556"/>
                    <a:pt x="2915" y="1829"/>
                  </a:cubicBezTo>
                  <a:cubicBezTo>
                    <a:pt x="4647" y="2802"/>
                    <a:pt x="6380" y="3653"/>
                    <a:pt x="8143" y="4535"/>
                  </a:cubicBezTo>
                  <a:cubicBezTo>
                    <a:pt x="9906" y="5416"/>
                    <a:pt x="11669" y="6297"/>
                    <a:pt x="13462" y="7088"/>
                  </a:cubicBezTo>
                  <a:cubicBezTo>
                    <a:pt x="13470" y="7092"/>
                    <a:pt x="13479" y="7094"/>
                    <a:pt x="13487" y="7094"/>
                  </a:cubicBezTo>
                  <a:cubicBezTo>
                    <a:pt x="13538" y="7094"/>
                    <a:pt x="13580" y="7019"/>
                    <a:pt x="13553" y="6966"/>
                  </a:cubicBezTo>
                  <a:cubicBezTo>
                    <a:pt x="13462" y="6875"/>
                    <a:pt x="11517" y="5781"/>
                    <a:pt x="10635" y="5294"/>
                  </a:cubicBezTo>
                  <a:cubicBezTo>
                    <a:pt x="8903" y="4322"/>
                    <a:pt x="7140" y="3410"/>
                    <a:pt x="5407" y="2498"/>
                  </a:cubicBezTo>
                  <a:cubicBezTo>
                    <a:pt x="4526" y="2042"/>
                    <a:pt x="3644" y="1617"/>
                    <a:pt x="2763" y="1191"/>
                  </a:cubicBezTo>
                  <a:cubicBezTo>
                    <a:pt x="2307" y="978"/>
                    <a:pt x="1851" y="765"/>
                    <a:pt x="1395" y="553"/>
                  </a:cubicBezTo>
                  <a:cubicBezTo>
                    <a:pt x="969" y="340"/>
                    <a:pt x="544" y="158"/>
                    <a:pt x="88" y="6"/>
                  </a:cubicBezTo>
                  <a:cubicBezTo>
                    <a:pt x="81" y="2"/>
                    <a:pt x="75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7227533" y="3163819"/>
              <a:ext cx="710400" cy="609331"/>
            </a:xfrm>
            <a:custGeom>
              <a:rect b="b" l="l" r="r" t="t"/>
              <a:pathLst>
                <a:path extrusionOk="0" h="40333" w="47023">
                  <a:moveTo>
                    <a:pt x="46889" y="0"/>
                  </a:moveTo>
                  <a:cubicBezTo>
                    <a:pt x="46863" y="0"/>
                    <a:pt x="46840" y="15"/>
                    <a:pt x="46840" y="46"/>
                  </a:cubicBezTo>
                  <a:cubicBezTo>
                    <a:pt x="46870" y="4058"/>
                    <a:pt x="46262" y="8556"/>
                    <a:pt x="43162" y="11444"/>
                  </a:cubicBezTo>
                  <a:cubicBezTo>
                    <a:pt x="39905" y="14495"/>
                    <a:pt x="35233" y="14941"/>
                    <a:pt x="30949" y="14941"/>
                  </a:cubicBezTo>
                  <a:cubicBezTo>
                    <a:pt x="30794" y="14941"/>
                    <a:pt x="30640" y="14941"/>
                    <a:pt x="30487" y="14940"/>
                  </a:cubicBezTo>
                  <a:cubicBezTo>
                    <a:pt x="28954" y="14921"/>
                    <a:pt x="27421" y="14891"/>
                    <a:pt x="25888" y="14891"/>
                  </a:cubicBezTo>
                  <a:cubicBezTo>
                    <a:pt x="24898" y="14891"/>
                    <a:pt x="23908" y="14904"/>
                    <a:pt x="22919" y="14940"/>
                  </a:cubicBezTo>
                  <a:cubicBezTo>
                    <a:pt x="20396" y="15031"/>
                    <a:pt x="17842" y="15152"/>
                    <a:pt x="15320" y="15456"/>
                  </a:cubicBezTo>
                  <a:cubicBezTo>
                    <a:pt x="14347" y="15547"/>
                    <a:pt x="13435" y="16003"/>
                    <a:pt x="12736" y="16702"/>
                  </a:cubicBezTo>
                  <a:cubicBezTo>
                    <a:pt x="12067" y="17462"/>
                    <a:pt x="11490" y="18283"/>
                    <a:pt x="11034" y="19165"/>
                  </a:cubicBezTo>
                  <a:cubicBezTo>
                    <a:pt x="9757" y="21262"/>
                    <a:pt x="8541" y="23389"/>
                    <a:pt x="7326" y="25548"/>
                  </a:cubicBezTo>
                  <a:cubicBezTo>
                    <a:pt x="4955" y="29803"/>
                    <a:pt x="2766" y="34150"/>
                    <a:pt x="760" y="38618"/>
                  </a:cubicBezTo>
                  <a:cubicBezTo>
                    <a:pt x="517" y="39165"/>
                    <a:pt x="243" y="39712"/>
                    <a:pt x="0" y="40289"/>
                  </a:cubicBezTo>
                  <a:cubicBezTo>
                    <a:pt x="0" y="40311"/>
                    <a:pt x="15" y="40332"/>
                    <a:pt x="35" y="40332"/>
                  </a:cubicBezTo>
                  <a:cubicBezTo>
                    <a:pt x="43" y="40332"/>
                    <a:pt x="52" y="40329"/>
                    <a:pt x="61" y="40320"/>
                  </a:cubicBezTo>
                  <a:cubicBezTo>
                    <a:pt x="2097" y="35852"/>
                    <a:pt x="4286" y="31444"/>
                    <a:pt x="6657" y="27128"/>
                  </a:cubicBezTo>
                  <a:cubicBezTo>
                    <a:pt x="7812" y="24970"/>
                    <a:pt x="9028" y="22842"/>
                    <a:pt x="10304" y="20715"/>
                  </a:cubicBezTo>
                  <a:cubicBezTo>
                    <a:pt x="10882" y="19742"/>
                    <a:pt x="11429" y="18709"/>
                    <a:pt x="12098" y="17766"/>
                  </a:cubicBezTo>
                  <a:cubicBezTo>
                    <a:pt x="12706" y="16915"/>
                    <a:pt x="13405" y="16125"/>
                    <a:pt x="14438" y="15821"/>
                  </a:cubicBezTo>
                  <a:cubicBezTo>
                    <a:pt x="15046" y="15669"/>
                    <a:pt x="15684" y="15578"/>
                    <a:pt x="16323" y="15547"/>
                  </a:cubicBezTo>
                  <a:cubicBezTo>
                    <a:pt x="16961" y="15487"/>
                    <a:pt x="17599" y="15456"/>
                    <a:pt x="18268" y="15395"/>
                  </a:cubicBezTo>
                  <a:cubicBezTo>
                    <a:pt x="19514" y="15304"/>
                    <a:pt x="20791" y="15243"/>
                    <a:pt x="22067" y="15183"/>
                  </a:cubicBezTo>
                  <a:cubicBezTo>
                    <a:pt x="23206" y="15142"/>
                    <a:pt x="24351" y="15125"/>
                    <a:pt x="25500" y="15125"/>
                  </a:cubicBezTo>
                  <a:cubicBezTo>
                    <a:pt x="26895" y="15125"/>
                    <a:pt x="28296" y="15149"/>
                    <a:pt x="29697" y="15183"/>
                  </a:cubicBezTo>
                  <a:cubicBezTo>
                    <a:pt x="30217" y="15193"/>
                    <a:pt x="30742" y="15201"/>
                    <a:pt x="31271" y="15201"/>
                  </a:cubicBezTo>
                  <a:cubicBezTo>
                    <a:pt x="35228" y="15201"/>
                    <a:pt x="39371" y="14788"/>
                    <a:pt x="42615" y="12295"/>
                  </a:cubicBezTo>
                  <a:cubicBezTo>
                    <a:pt x="44165" y="11079"/>
                    <a:pt x="45351" y="9438"/>
                    <a:pt x="46019" y="7553"/>
                  </a:cubicBezTo>
                  <a:cubicBezTo>
                    <a:pt x="46658" y="5638"/>
                    <a:pt x="46992" y="3602"/>
                    <a:pt x="47022" y="1565"/>
                  </a:cubicBezTo>
                  <a:cubicBezTo>
                    <a:pt x="46992" y="1049"/>
                    <a:pt x="46962" y="562"/>
                    <a:pt x="46962" y="46"/>
                  </a:cubicBezTo>
                  <a:cubicBezTo>
                    <a:pt x="46946" y="15"/>
                    <a:pt x="46916" y="0"/>
                    <a:pt x="4688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7304668" y="3429906"/>
              <a:ext cx="233290" cy="278477"/>
            </a:xfrm>
            <a:custGeom>
              <a:rect b="b" l="l" r="r" t="t"/>
              <a:pathLst>
                <a:path extrusionOk="0" h="18433" w="15442">
                  <a:moveTo>
                    <a:pt x="15411" y="0"/>
                  </a:moveTo>
                  <a:cubicBezTo>
                    <a:pt x="14499" y="0"/>
                    <a:pt x="13588" y="61"/>
                    <a:pt x="12706" y="92"/>
                  </a:cubicBezTo>
                  <a:cubicBezTo>
                    <a:pt x="11946" y="92"/>
                    <a:pt x="11186" y="152"/>
                    <a:pt x="10457" y="304"/>
                  </a:cubicBezTo>
                  <a:cubicBezTo>
                    <a:pt x="9788" y="456"/>
                    <a:pt x="9241" y="547"/>
                    <a:pt x="8694" y="1307"/>
                  </a:cubicBezTo>
                  <a:cubicBezTo>
                    <a:pt x="7995" y="2250"/>
                    <a:pt x="4195" y="9605"/>
                    <a:pt x="2615" y="12827"/>
                  </a:cubicBezTo>
                  <a:cubicBezTo>
                    <a:pt x="2159" y="13739"/>
                    <a:pt x="1733" y="14651"/>
                    <a:pt x="1308" y="15563"/>
                  </a:cubicBezTo>
                  <a:cubicBezTo>
                    <a:pt x="882" y="16444"/>
                    <a:pt x="457" y="17447"/>
                    <a:pt x="1" y="18390"/>
                  </a:cubicBezTo>
                  <a:cubicBezTo>
                    <a:pt x="1" y="18411"/>
                    <a:pt x="31" y="18433"/>
                    <a:pt x="49" y="18433"/>
                  </a:cubicBezTo>
                  <a:cubicBezTo>
                    <a:pt x="56" y="18433"/>
                    <a:pt x="61" y="18429"/>
                    <a:pt x="61" y="18420"/>
                  </a:cubicBezTo>
                  <a:cubicBezTo>
                    <a:pt x="457" y="17630"/>
                    <a:pt x="882" y="16870"/>
                    <a:pt x="1308" y="16080"/>
                  </a:cubicBezTo>
                  <a:cubicBezTo>
                    <a:pt x="1703" y="15320"/>
                    <a:pt x="2098" y="14529"/>
                    <a:pt x="2493" y="13739"/>
                  </a:cubicBezTo>
                  <a:cubicBezTo>
                    <a:pt x="3283" y="12159"/>
                    <a:pt x="4074" y="10578"/>
                    <a:pt x="4864" y="8997"/>
                  </a:cubicBezTo>
                  <a:cubicBezTo>
                    <a:pt x="5654" y="7447"/>
                    <a:pt x="6596" y="5897"/>
                    <a:pt x="7417" y="4347"/>
                  </a:cubicBezTo>
                  <a:cubicBezTo>
                    <a:pt x="8086" y="3040"/>
                    <a:pt x="8998" y="1247"/>
                    <a:pt x="9636" y="973"/>
                  </a:cubicBezTo>
                  <a:cubicBezTo>
                    <a:pt x="10518" y="639"/>
                    <a:pt x="11460" y="395"/>
                    <a:pt x="12432" y="304"/>
                  </a:cubicBezTo>
                  <a:cubicBezTo>
                    <a:pt x="13405" y="244"/>
                    <a:pt x="14408" y="183"/>
                    <a:pt x="15411" y="92"/>
                  </a:cubicBezTo>
                  <a:cubicBezTo>
                    <a:pt x="15442" y="61"/>
                    <a:pt x="15442" y="31"/>
                    <a:pt x="154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7389612" y="2693810"/>
              <a:ext cx="374167" cy="327863"/>
            </a:xfrm>
            <a:custGeom>
              <a:rect b="b" l="l" r="r" t="t"/>
              <a:pathLst>
                <a:path extrusionOk="0" h="21702" w="24767">
                  <a:moveTo>
                    <a:pt x="7064" y="0"/>
                  </a:moveTo>
                  <a:cubicBezTo>
                    <a:pt x="6971" y="0"/>
                    <a:pt x="6914" y="11"/>
                    <a:pt x="6901" y="34"/>
                  </a:cubicBezTo>
                  <a:cubicBezTo>
                    <a:pt x="913" y="10429"/>
                    <a:pt x="1" y="21280"/>
                    <a:pt x="2706" y="21645"/>
                  </a:cubicBezTo>
                  <a:cubicBezTo>
                    <a:pt x="3007" y="21683"/>
                    <a:pt x="3313" y="21701"/>
                    <a:pt x="3623" y="21701"/>
                  </a:cubicBezTo>
                  <a:cubicBezTo>
                    <a:pt x="11520" y="21701"/>
                    <a:pt x="22169" y="9824"/>
                    <a:pt x="23953" y="6812"/>
                  </a:cubicBezTo>
                  <a:cubicBezTo>
                    <a:pt x="24766" y="5411"/>
                    <a:pt x="24521" y="4379"/>
                    <a:pt x="23268" y="4379"/>
                  </a:cubicBezTo>
                  <a:cubicBezTo>
                    <a:pt x="22836" y="4379"/>
                    <a:pt x="22283" y="4502"/>
                    <a:pt x="21612" y="4775"/>
                  </a:cubicBezTo>
                  <a:cubicBezTo>
                    <a:pt x="16855" y="6747"/>
                    <a:pt x="13734" y="8082"/>
                    <a:pt x="13094" y="8505"/>
                  </a:cubicBezTo>
                  <a:lnTo>
                    <a:pt x="13094" y="8505"/>
                  </a:lnTo>
                  <a:cubicBezTo>
                    <a:pt x="13528" y="7714"/>
                    <a:pt x="14898" y="3688"/>
                    <a:pt x="14925" y="3499"/>
                  </a:cubicBezTo>
                  <a:cubicBezTo>
                    <a:pt x="15094" y="1697"/>
                    <a:pt x="8226" y="0"/>
                    <a:pt x="7064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7531509" y="2816913"/>
              <a:ext cx="55777" cy="149776"/>
            </a:xfrm>
            <a:custGeom>
              <a:rect b="b" l="l" r="r" t="t"/>
              <a:pathLst>
                <a:path extrusionOk="0" h="9914" w="3692">
                  <a:moveTo>
                    <a:pt x="3678" y="0"/>
                  </a:moveTo>
                  <a:cubicBezTo>
                    <a:pt x="3678" y="1"/>
                    <a:pt x="3678" y="2"/>
                    <a:pt x="3677" y="3"/>
                  </a:cubicBezTo>
                  <a:lnTo>
                    <a:pt x="3677" y="3"/>
                  </a:lnTo>
                  <a:cubicBezTo>
                    <a:pt x="3687" y="0"/>
                    <a:pt x="3692" y="0"/>
                    <a:pt x="3678" y="0"/>
                  </a:cubicBezTo>
                  <a:close/>
                  <a:moveTo>
                    <a:pt x="3677" y="3"/>
                  </a:moveTo>
                  <a:cubicBezTo>
                    <a:pt x="3666" y="6"/>
                    <a:pt x="3648" y="14"/>
                    <a:pt x="3648" y="31"/>
                  </a:cubicBezTo>
                  <a:cubicBezTo>
                    <a:pt x="2766" y="2614"/>
                    <a:pt x="1824" y="5198"/>
                    <a:pt x="821" y="7751"/>
                  </a:cubicBezTo>
                  <a:cubicBezTo>
                    <a:pt x="547" y="8450"/>
                    <a:pt x="274" y="9180"/>
                    <a:pt x="0" y="9879"/>
                  </a:cubicBezTo>
                  <a:cubicBezTo>
                    <a:pt x="0" y="9896"/>
                    <a:pt x="10" y="9914"/>
                    <a:pt x="19" y="9914"/>
                  </a:cubicBezTo>
                  <a:cubicBezTo>
                    <a:pt x="25" y="9914"/>
                    <a:pt x="30" y="9904"/>
                    <a:pt x="30" y="9879"/>
                  </a:cubicBezTo>
                  <a:cubicBezTo>
                    <a:pt x="669" y="8663"/>
                    <a:pt x="1216" y="7417"/>
                    <a:pt x="1733" y="6140"/>
                  </a:cubicBezTo>
                  <a:cubicBezTo>
                    <a:pt x="2249" y="4894"/>
                    <a:pt x="2705" y="3587"/>
                    <a:pt x="3100" y="2280"/>
                  </a:cubicBezTo>
                  <a:cubicBezTo>
                    <a:pt x="3313" y="1521"/>
                    <a:pt x="3495" y="762"/>
                    <a:pt x="3677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7479618" y="2613156"/>
              <a:ext cx="227323" cy="153266"/>
            </a:xfrm>
            <a:custGeom>
              <a:rect b="b" l="l" r="r" t="t"/>
              <a:pathLst>
                <a:path extrusionOk="0" h="10145" w="15047">
                  <a:moveTo>
                    <a:pt x="8233" y="0"/>
                  </a:moveTo>
                  <a:cubicBezTo>
                    <a:pt x="5530" y="0"/>
                    <a:pt x="4235" y="1326"/>
                    <a:pt x="3253" y="2242"/>
                  </a:cubicBezTo>
                  <a:cubicBezTo>
                    <a:pt x="1277" y="4035"/>
                    <a:pt x="0" y="7318"/>
                    <a:pt x="0" y="7318"/>
                  </a:cubicBezTo>
                  <a:lnTo>
                    <a:pt x="7174" y="10145"/>
                  </a:lnTo>
                  <a:cubicBezTo>
                    <a:pt x="8876" y="9385"/>
                    <a:pt x="9332" y="8230"/>
                    <a:pt x="9332" y="8230"/>
                  </a:cubicBezTo>
                  <a:cubicBezTo>
                    <a:pt x="9514" y="8321"/>
                    <a:pt x="9727" y="8382"/>
                    <a:pt x="9940" y="8443"/>
                  </a:cubicBezTo>
                  <a:cubicBezTo>
                    <a:pt x="10457" y="7440"/>
                    <a:pt x="10912" y="6376"/>
                    <a:pt x="11277" y="5312"/>
                  </a:cubicBezTo>
                  <a:cubicBezTo>
                    <a:pt x="11733" y="4066"/>
                    <a:pt x="10031" y="2120"/>
                    <a:pt x="10031" y="2120"/>
                  </a:cubicBezTo>
                  <a:lnTo>
                    <a:pt x="10031" y="2120"/>
                  </a:lnTo>
                  <a:cubicBezTo>
                    <a:pt x="11599" y="2303"/>
                    <a:pt x="13010" y="3969"/>
                    <a:pt x="13877" y="3969"/>
                  </a:cubicBezTo>
                  <a:cubicBezTo>
                    <a:pt x="14018" y="3969"/>
                    <a:pt x="14145" y="3925"/>
                    <a:pt x="14256" y="3822"/>
                  </a:cubicBezTo>
                  <a:cubicBezTo>
                    <a:pt x="15046" y="3093"/>
                    <a:pt x="13010" y="965"/>
                    <a:pt x="11764" y="601"/>
                  </a:cubicBezTo>
                  <a:cubicBezTo>
                    <a:pt x="10369" y="173"/>
                    <a:pt x="9209" y="0"/>
                    <a:pt x="8233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7551254" y="2632114"/>
              <a:ext cx="150169" cy="127235"/>
            </a:xfrm>
            <a:custGeom>
              <a:rect b="b" l="l" r="r" t="t"/>
              <a:pathLst>
                <a:path extrusionOk="0" h="8422" w="9940">
                  <a:moveTo>
                    <a:pt x="784" y="1"/>
                  </a:moveTo>
                  <a:cubicBezTo>
                    <a:pt x="478" y="1"/>
                    <a:pt x="211" y="7"/>
                    <a:pt x="0" y="14"/>
                  </a:cubicBezTo>
                  <a:cubicBezTo>
                    <a:pt x="0" y="14"/>
                    <a:pt x="2875" y="7127"/>
                    <a:pt x="3220" y="7127"/>
                  </a:cubicBezTo>
                  <a:cubicBezTo>
                    <a:pt x="3221" y="7127"/>
                    <a:pt x="3221" y="7127"/>
                    <a:pt x="3222" y="7127"/>
                  </a:cubicBezTo>
                  <a:cubicBezTo>
                    <a:pt x="3273" y="7121"/>
                    <a:pt x="3324" y="7119"/>
                    <a:pt x="3375" y="7119"/>
                  </a:cubicBezTo>
                  <a:cubicBezTo>
                    <a:pt x="4520" y="7119"/>
                    <a:pt x="5849" y="8422"/>
                    <a:pt x="6648" y="8422"/>
                  </a:cubicBezTo>
                  <a:cubicBezTo>
                    <a:pt x="6805" y="8422"/>
                    <a:pt x="6941" y="8372"/>
                    <a:pt x="7052" y="8251"/>
                  </a:cubicBezTo>
                  <a:cubicBezTo>
                    <a:pt x="7660" y="7613"/>
                    <a:pt x="6991" y="6853"/>
                    <a:pt x="6991" y="6853"/>
                  </a:cubicBezTo>
                  <a:lnTo>
                    <a:pt x="6991" y="6853"/>
                  </a:lnTo>
                  <a:cubicBezTo>
                    <a:pt x="6991" y="6853"/>
                    <a:pt x="7326" y="7007"/>
                    <a:pt x="7701" y="7007"/>
                  </a:cubicBezTo>
                  <a:cubicBezTo>
                    <a:pt x="7994" y="7007"/>
                    <a:pt x="8311" y="6913"/>
                    <a:pt x="8511" y="6580"/>
                  </a:cubicBezTo>
                  <a:cubicBezTo>
                    <a:pt x="9028" y="5729"/>
                    <a:pt x="7751" y="4726"/>
                    <a:pt x="7751" y="4726"/>
                  </a:cubicBezTo>
                  <a:lnTo>
                    <a:pt x="7751" y="4726"/>
                  </a:lnTo>
                  <a:cubicBezTo>
                    <a:pt x="7751" y="4726"/>
                    <a:pt x="8123" y="4874"/>
                    <a:pt x="8527" y="4874"/>
                  </a:cubicBezTo>
                  <a:cubicBezTo>
                    <a:pt x="8897" y="4874"/>
                    <a:pt x="9293" y="4749"/>
                    <a:pt x="9453" y="4270"/>
                  </a:cubicBezTo>
                  <a:cubicBezTo>
                    <a:pt x="9940" y="2902"/>
                    <a:pt x="6535" y="1169"/>
                    <a:pt x="4681" y="531"/>
                  </a:cubicBezTo>
                  <a:cubicBezTo>
                    <a:pt x="3383" y="83"/>
                    <a:pt x="1847" y="1"/>
                    <a:pt x="78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7607270" y="2668144"/>
              <a:ext cx="61548" cy="35367"/>
            </a:xfrm>
            <a:custGeom>
              <a:rect b="b" l="l" r="r" t="t"/>
              <a:pathLst>
                <a:path extrusionOk="0" h="2341" w="4074">
                  <a:moveTo>
                    <a:pt x="0" y="0"/>
                  </a:moveTo>
                  <a:lnTo>
                    <a:pt x="0" y="0"/>
                  </a:lnTo>
                  <a:cubicBezTo>
                    <a:pt x="1429" y="608"/>
                    <a:pt x="2797" y="1398"/>
                    <a:pt x="4043" y="2341"/>
                  </a:cubicBezTo>
                  <a:cubicBezTo>
                    <a:pt x="4073" y="2341"/>
                    <a:pt x="4073" y="2310"/>
                    <a:pt x="4043" y="2280"/>
                  </a:cubicBezTo>
                  <a:cubicBezTo>
                    <a:pt x="2949" y="1125"/>
                    <a:pt x="1551" y="3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7620125" y="2637372"/>
              <a:ext cx="62001" cy="35382"/>
            </a:xfrm>
            <a:custGeom>
              <a:rect b="b" l="l" r="r" t="t"/>
              <a:pathLst>
                <a:path extrusionOk="0" h="2342" w="4104">
                  <a:moveTo>
                    <a:pt x="0" y="1"/>
                  </a:moveTo>
                  <a:cubicBezTo>
                    <a:pt x="21" y="5"/>
                    <a:pt x="41" y="9"/>
                    <a:pt x="62" y="14"/>
                  </a:cubicBezTo>
                  <a:lnTo>
                    <a:pt x="62" y="14"/>
                  </a:lnTo>
                  <a:cubicBezTo>
                    <a:pt x="52" y="9"/>
                    <a:pt x="41" y="5"/>
                    <a:pt x="31" y="1"/>
                  </a:cubicBezTo>
                  <a:close/>
                  <a:moveTo>
                    <a:pt x="62" y="14"/>
                  </a:moveTo>
                  <a:lnTo>
                    <a:pt x="62" y="14"/>
                  </a:lnTo>
                  <a:cubicBezTo>
                    <a:pt x="1479" y="620"/>
                    <a:pt x="2836" y="1406"/>
                    <a:pt x="4073" y="2341"/>
                  </a:cubicBezTo>
                  <a:cubicBezTo>
                    <a:pt x="4104" y="2341"/>
                    <a:pt x="4104" y="2311"/>
                    <a:pt x="4073" y="2280"/>
                  </a:cubicBezTo>
                  <a:cubicBezTo>
                    <a:pt x="2993" y="1140"/>
                    <a:pt x="1617" y="355"/>
                    <a:pt x="62" y="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7598085" y="2697057"/>
              <a:ext cx="59252" cy="38600"/>
            </a:xfrm>
            <a:custGeom>
              <a:rect b="b" l="l" r="r" t="t"/>
              <a:pathLst>
                <a:path extrusionOk="0" h="2555" w="3922">
                  <a:moveTo>
                    <a:pt x="0" y="1"/>
                  </a:moveTo>
                  <a:lnTo>
                    <a:pt x="0" y="1"/>
                  </a:lnTo>
                  <a:cubicBezTo>
                    <a:pt x="1399" y="700"/>
                    <a:pt x="2706" y="1582"/>
                    <a:pt x="3922" y="2554"/>
                  </a:cubicBezTo>
                  <a:cubicBezTo>
                    <a:pt x="3922" y="2546"/>
                    <a:pt x="3922" y="2535"/>
                    <a:pt x="3922" y="2524"/>
                  </a:cubicBezTo>
                  <a:cubicBezTo>
                    <a:pt x="2858" y="1338"/>
                    <a:pt x="1490" y="45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7559049" y="2734220"/>
              <a:ext cx="59720" cy="28523"/>
            </a:xfrm>
            <a:custGeom>
              <a:rect b="b" l="l" r="r" t="t"/>
              <a:pathLst>
                <a:path extrusionOk="0" h="1888" w="3953">
                  <a:moveTo>
                    <a:pt x="1882" y="0"/>
                  </a:moveTo>
                  <a:cubicBezTo>
                    <a:pt x="1832" y="0"/>
                    <a:pt x="1783" y="1"/>
                    <a:pt x="1733" y="3"/>
                  </a:cubicBezTo>
                  <a:cubicBezTo>
                    <a:pt x="1703" y="3"/>
                    <a:pt x="1703" y="64"/>
                    <a:pt x="1733" y="64"/>
                  </a:cubicBezTo>
                  <a:cubicBezTo>
                    <a:pt x="2372" y="185"/>
                    <a:pt x="2858" y="337"/>
                    <a:pt x="2888" y="337"/>
                  </a:cubicBezTo>
                  <a:cubicBezTo>
                    <a:pt x="2068" y="1310"/>
                    <a:pt x="639" y="1705"/>
                    <a:pt x="31" y="1827"/>
                  </a:cubicBezTo>
                  <a:cubicBezTo>
                    <a:pt x="1" y="1827"/>
                    <a:pt x="1" y="1888"/>
                    <a:pt x="31" y="1888"/>
                  </a:cubicBezTo>
                  <a:cubicBezTo>
                    <a:pt x="1186" y="1888"/>
                    <a:pt x="2402" y="1371"/>
                    <a:pt x="2949" y="368"/>
                  </a:cubicBezTo>
                  <a:cubicBezTo>
                    <a:pt x="3284" y="489"/>
                    <a:pt x="3588" y="581"/>
                    <a:pt x="3922" y="641"/>
                  </a:cubicBezTo>
                  <a:cubicBezTo>
                    <a:pt x="3922" y="641"/>
                    <a:pt x="3952" y="641"/>
                    <a:pt x="3952" y="611"/>
                  </a:cubicBezTo>
                  <a:cubicBezTo>
                    <a:pt x="3326" y="212"/>
                    <a:pt x="2619" y="0"/>
                    <a:pt x="1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7586604" y="2757317"/>
              <a:ext cx="189146" cy="119304"/>
            </a:xfrm>
            <a:custGeom>
              <a:rect b="b" l="l" r="r" t="t"/>
              <a:pathLst>
                <a:path extrusionOk="0" h="7897" w="12520">
                  <a:moveTo>
                    <a:pt x="10692" y="0"/>
                  </a:moveTo>
                  <a:cubicBezTo>
                    <a:pt x="10201" y="0"/>
                    <a:pt x="9578" y="86"/>
                    <a:pt x="8815" y="267"/>
                  </a:cubicBezTo>
                  <a:cubicBezTo>
                    <a:pt x="6414" y="845"/>
                    <a:pt x="1" y="3884"/>
                    <a:pt x="1" y="3884"/>
                  </a:cubicBezTo>
                  <a:lnTo>
                    <a:pt x="7022" y="7897"/>
                  </a:lnTo>
                  <a:cubicBezTo>
                    <a:pt x="8481" y="6346"/>
                    <a:pt x="9849" y="4766"/>
                    <a:pt x="11156" y="3094"/>
                  </a:cubicBezTo>
                  <a:cubicBezTo>
                    <a:pt x="12520" y="1180"/>
                    <a:pt x="12509" y="0"/>
                    <a:pt x="1069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7671095" y="2798996"/>
              <a:ext cx="7826" cy="17933"/>
            </a:xfrm>
            <a:custGeom>
              <a:rect b="b" l="l" r="r" t="t"/>
              <a:pathLst>
                <a:path extrusionOk="0" h="1187" w="518">
                  <a:moveTo>
                    <a:pt x="0" y="1"/>
                  </a:moveTo>
                  <a:cubicBezTo>
                    <a:pt x="31" y="214"/>
                    <a:pt x="92" y="426"/>
                    <a:pt x="183" y="639"/>
                  </a:cubicBezTo>
                  <a:cubicBezTo>
                    <a:pt x="274" y="821"/>
                    <a:pt x="396" y="1034"/>
                    <a:pt x="517" y="1186"/>
                  </a:cubicBezTo>
                  <a:cubicBezTo>
                    <a:pt x="487" y="973"/>
                    <a:pt x="426" y="761"/>
                    <a:pt x="335" y="548"/>
                  </a:cubicBezTo>
                  <a:cubicBezTo>
                    <a:pt x="244" y="366"/>
                    <a:pt x="152" y="15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7729407" y="2796700"/>
              <a:ext cx="18386" cy="7826"/>
            </a:xfrm>
            <a:custGeom>
              <a:rect b="b" l="l" r="r" t="t"/>
              <a:pathLst>
                <a:path extrusionOk="0" h="518" w="1217">
                  <a:moveTo>
                    <a:pt x="1216" y="1"/>
                  </a:moveTo>
                  <a:lnTo>
                    <a:pt x="1216" y="1"/>
                  </a:lnTo>
                  <a:cubicBezTo>
                    <a:pt x="1004" y="31"/>
                    <a:pt x="791" y="92"/>
                    <a:pt x="578" y="183"/>
                  </a:cubicBezTo>
                  <a:cubicBezTo>
                    <a:pt x="365" y="274"/>
                    <a:pt x="183" y="366"/>
                    <a:pt x="1" y="518"/>
                  </a:cubicBezTo>
                  <a:cubicBezTo>
                    <a:pt x="457" y="457"/>
                    <a:pt x="852" y="274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7700025" y="2856854"/>
              <a:ext cx="8732" cy="4155"/>
            </a:xfrm>
            <a:custGeom>
              <a:rect b="b" l="l" r="r" t="t"/>
              <a:pathLst>
                <a:path extrusionOk="0" h="275" w="578">
                  <a:moveTo>
                    <a:pt x="0" y="1"/>
                  </a:moveTo>
                  <a:lnTo>
                    <a:pt x="0" y="1"/>
                  </a:lnTo>
                  <a:cubicBezTo>
                    <a:pt x="152" y="92"/>
                    <a:pt x="304" y="183"/>
                    <a:pt x="456" y="274"/>
                  </a:cubicBezTo>
                  <a:lnTo>
                    <a:pt x="578" y="153"/>
                  </a:lnTo>
                  <a:cubicBezTo>
                    <a:pt x="395" y="61"/>
                    <a:pt x="183" y="3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7698182" y="2772364"/>
              <a:ext cx="18386" cy="7372"/>
            </a:xfrm>
            <a:custGeom>
              <a:rect b="b" l="l" r="r" t="t"/>
              <a:pathLst>
                <a:path extrusionOk="0" h="488" w="1217">
                  <a:moveTo>
                    <a:pt x="1" y="1"/>
                  </a:moveTo>
                  <a:cubicBezTo>
                    <a:pt x="365" y="244"/>
                    <a:pt x="761" y="426"/>
                    <a:pt x="1217" y="487"/>
                  </a:cubicBezTo>
                  <a:cubicBezTo>
                    <a:pt x="1034" y="335"/>
                    <a:pt x="852" y="244"/>
                    <a:pt x="639" y="153"/>
                  </a:cubicBezTo>
                  <a:cubicBezTo>
                    <a:pt x="426" y="62"/>
                    <a:pt x="214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7616908" y="2810024"/>
              <a:ext cx="7372" cy="18386"/>
            </a:xfrm>
            <a:custGeom>
              <a:rect b="b" l="l" r="r" t="t"/>
              <a:pathLst>
                <a:path extrusionOk="0" h="1217" w="488">
                  <a:moveTo>
                    <a:pt x="487" y="0"/>
                  </a:moveTo>
                  <a:cubicBezTo>
                    <a:pt x="365" y="152"/>
                    <a:pt x="244" y="365"/>
                    <a:pt x="183" y="578"/>
                  </a:cubicBezTo>
                  <a:cubicBezTo>
                    <a:pt x="92" y="791"/>
                    <a:pt x="31" y="1003"/>
                    <a:pt x="1" y="1216"/>
                  </a:cubicBezTo>
                  <a:cubicBezTo>
                    <a:pt x="122" y="1034"/>
                    <a:pt x="244" y="821"/>
                    <a:pt x="305" y="639"/>
                  </a:cubicBezTo>
                  <a:cubicBezTo>
                    <a:pt x="396" y="426"/>
                    <a:pt x="457" y="213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7679359" y="2843349"/>
              <a:ext cx="44416" cy="35110"/>
            </a:xfrm>
            <a:custGeom>
              <a:rect b="b" l="l" r="r" t="t"/>
              <a:pathLst>
                <a:path extrusionOk="0" h="2324" w="2940">
                  <a:moveTo>
                    <a:pt x="2913" y="1"/>
                  </a:moveTo>
                  <a:cubicBezTo>
                    <a:pt x="2906" y="1"/>
                    <a:pt x="2897" y="4"/>
                    <a:pt x="2888" y="13"/>
                  </a:cubicBezTo>
                  <a:cubicBezTo>
                    <a:pt x="2706" y="165"/>
                    <a:pt x="2493" y="408"/>
                    <a:pt x="2341" y="591"/>
                  </a:cubicBezTo>
                  <a:cubicBezTo>
                    <a:pt x="2159" y="743"/>
                    <a:pt x="2007" y="925"/>
                    <a:pt x="1855" y="1107"/>
                  </a:cubicBezTo>
                  <a:cubicBezTo>
                    <a:pt x="1520" y="1442"/>
                    <a:pt x="1216" y="1807"/>
                    <a:pt x="882" y="2171"/>
                  </a:cubicBezTo>
                  <a:cubicBezTo>
                    <a:pt x="852" y="2110"/>
                    <a:pt x="122" y="1746"/>
                    <a:pt x="31" y="1715"/>
                  </a:cubicBezTo>
                  <a:cubicBezTo>
                    <a:pt x="1" y="1715"/>
                    <a:pt x="1" y="1746"/>
                    <a:pt x="1" y="1746"/>
                  </a:cubicBezTo>
                  <a:cubicBezTo>
                    <a:pt x="304" y="1958"/>
                    <a:pt x="608" y="2141"/>
                    <a:pt x="943" y="2323"/>
                  </a:cubicBezTo>
                  <a:cubicBezTo>
                    <a:pt x="1277" y="1958"/>
                    <a:pt x="1642" y="1563"/>
                    <a:pt x="1946" y="1199"/>
                  </a:cubicBezTo>
                  <a:cubicBezTo>
                    <a:pt x="2128" y="1016"/>
                    <a:pt x="2250" y="864"/>
                    <a:pt x="2432" y="651"/>
                  </a:cubicBezTo>
                  <a:cubicBezTo>
                    <a:pt x="2584" y="439"/>
                    <a:pt x="2736" y="287"/>
                    <a:pt x="2919" y="44"/>
                  </a:cubicBezTo>
                  <a:cubicBezTo>
                    <a:pt x="2940" y="22"/>
                    <a:pt x="2931" y="1"/>
                    <a:pt x="2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7602224" y="2811852"/>
              <a:ext cx="94059" cy="52952"/>
            </a:xfrm>
            <a:custGeom>
              <a:rect b="b" l="l" r="r" t="t"/>
              <a:pathLst>
                <a:path extrusionOk="0" h="3505" w="6226">
                  <a:moveTo>
                    <a:pt x="61" y="1"/>
                  </a:moveTo>
                  <a:cubicBezTo>
                    <a:pt x="30" y="1"/>
                    <a:pt x="0" y="31"/>
                    <a:pt x="30" y="62"/>
                  </a:cubicBezTo>
                  <a:cubicBezTo>
                    <a:pt x="1064" y="609"/>
                    <a:pt x="2097" y="1186"/>
                    <a:pt x="3131" y="1764"/>
                  </a:cubicBezTo>
                  <a:cubicBezTo>
                    <a:pt x="3617" y="2037"/>
                    <a:pt x="4134" y="2341"/>
                    <a:pt x="4651" y="2615"/>
                  </a:cubicBezTo>
                  <a:cubicBezTo>
                    <a:pt x="5137" y="2919"/>
                    <a:pt x="5684" y="3192"/>
                    <a:pt x="6170" y="3496"/>
                  </a:cubicBezTo>
                  <a:cubicBezTo>
                    <a:pt x="6176" y="3502"/>
                    <a:pt x="6183" y="3505"/>
                    <a:pt x="6188" y="3505"/>
                  </a:cubicBezTo>
                  <a:cubicBezTo>
                    <a:pt x="6210" y="3505"/>
                    <a:pt x="6225" y="3466"/>
                    <a:pt x="6201" y="3466"/>
                  </a:cubicBezTo>
                  <a:cubicBezTo>
                    <a:pt x="5714" y="3162"/>
                    <a:pt x="5228" y="2797"/>
                    <a:pt x="4711" y="2493"/>
                  </a:cubicBezTo>
                  <a:cubicBezTo>
                    <a:pt x="4225" y="2189"/>
                    <a:pt x="3708" y="1916"/>
                    <a:pt x="3192" y="1612"/>
                  </a:cubicBezTo>
                  <a:cubicBezTo>
                    <a:pt x="2189" y="1034"/>
                    <a:pt x="1125" y="518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7626561" y="2763179"/>
              <a:ext cx="329253" cy="363819"/>
            </a:xfrm>
            <a:custGeom>
              <a:rect b="b" l="l" r="r" t="t"/>
              <a:pathLst>
                <a:path extrusionOk="0" h="24082" w="21794">
                  <a:moveTo>
                    <a:pt x="8963" y="1"/>
                  </a:moveTo>
                  <a:cubicBezTo>
                    <a:pt x="8039" y="1"/>
                    <a:pt x="7159" y="423"/>
                    <a:pt x="6353" y="1095"/>
                  </a:cubicBezTo>
                  <a:cubicBezTo>
                    <a:pt x="5927" y="1460"/>
                    <a:pt x="790" y="7934"/>
                    <a:pt x="365" y="10214"/>
                  </a:cubicBezTo>
                  <a:cubicBezTo>
                    <a:pt x="0" y="12220"/>
                    <a:pt x="1611" y="14439"/>
                    <a:pt x="1611" y="14439"/>
                  </a:cubicBezTo>
                  <a:lnTo>
                    <a:pt x="486" y="23132"/>
                  </a:lnTo>
                  <a:cubicBezTo>
                    <a:pt x="486" y="23132"/>
                    <a:pt x="4517" y="24081"/>
                    <a:pt x="12271" y="24081"/>
                  </a:cubicBezTo>
                  <a:cubicBezTo>
                    <a:pt x="14991" y="24081"/>
                    <a:pt x="18170" y="23965"/>
                    <a:pt x="21794" y="23649"/>
                  </a:cubicBezTo>
                  <a:cubicBezTo>
                    <a:pt x="21794" y="23649"/>
                    <a:pt x="16353" y="6232"/>
                    <a:pt x="11946" y="1551"/>
                  </a:cubicBezTo>
                  <a:cubicBezTo>
                    <a:pt x="10925" y="453"/>
                    <a:pt x="9920" y="1"/>
                    <a:pt x="8963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7842360" y="2990018"/>
              <a:ext cx="7826" cy="17917"/>
            </a:xfrm>
            <a:custGeom>
              <a:rect b="b" l="l" r="r" t="t"/>
              <a:pathLst>
                <a:path extrusionOk="0" h="1186" w="518">
                  <a:moveTo>
                    <a:pt x="1" y="0"/>
                  </a:moveTo>
                  <a:lnTo>
                    <a:pt x="1" y="0"/>
                  </a:lnTo>
                  <a:cubicBezTo>
                    <a:pt x="62" y="426"/>
                    <a:pt x="244" y="851"/>
                    <a:pt x="518" y="1186"/>
                  </a:cubicBezTo>
                  <a:cubicBezTo>
                    <a:pt x="487" y="973"/>
                    <a:pt x="427" y="760"/>
                    <a:pt x="335" y="547"/>
                  </a:cubicBezTo>
                  <a:cubicBezTo>
                    <a:pt x="244" y="365"/>
                    <a:pt x="123" y="15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7751448" y="2877067"/>
              <a:ext cx="7826" cy="18371"/>
            </a:xfrm>
            <a:custGeom>
              <a:rect b="b" l="l" r="r" t="t"/>
              <a:pathLst>
                <a:path extrusionOk="0" h="1216" w="518">
                  <a:moveTo>
                    <a:pt x="1" y="0"/>
                  </a:moveTo>
                  <a:cubicBezTo>
                    <a:pt x="31" y="213"/>
                    <a:pt x="92" y="426"/>
                    <a:pt x="183" y="638"/>
                  </a:cubicBezTo>
                  <a:cubicBezTo>
                    <a:pt x="274" y="821"/>
                    <a:pt x="396" y="1034"/>
                    <a:pt x="517" y="1216"/>
                  </a:cubicBezTo>
                  <a:cubicBezTo>
                    <a:pt x="457" y="760"/>
                    <a:pt x="274" y="36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7913996" y="3091957"/>
              <a:ext cx="7826" cy="18386"/>
            </a:xfrm>
            <a:custGeom>
              <a:rect b="b" l="l" r="r" t="t"/>
              <a:pathLst>
                <a:path extrusionOk="0" h="1217" w="518">
                  <a:moveTo>
                    <a:pt x="1" y="0"/>
                  </a:moveTo>
                  <a:cubicBezTo>
                    <a:pt x="31" y="213"/>
                    <a:pt x="92" y="426"/>
                    <a:pt x="183" y="638"/>
                  </a:cubicBezTo>
                  <a:cubicBezTo>
                    <a:pt x="274" y="851"/>
                    <a:pt x="365" y="1034"/>
                    <a:pt x="517" y="1216"/>
                  </a:cubicBezTo>
                  <a:cubicBezTo>
                    <a:pt x="487" y="973"/>
                    <a:pt x="426" y="760"/>
                    <a:pt x="335" y="578"/>
                  </a:cubicBezTo>
                  <a:cubicBezTo>
                    <a:pt x="244" y="365"/>
                    <a:pt x="122" y="183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7712427" y="3016651"/>
              <a:ext cx="7811" cy="18386"/>
            </a:xfrm>
            <a:custGeom>
              <a:rect b="b" l="l" r="r" t="t"/>
              <a:pathLst>
                <a:path extrusionOk="0" h="1217" w="517">
                  <a:moveTo>
                    <a:pt x="0" y="0"/>
                  </a:moveTo>
                  <a:cubicBezTo>
                    <a:pt x="30" y="213"/>
                    <a:pt x="91" y="426"/>
                    <a:pt x="182" y="639"/>
                  </a:cubicBezTo>
                  <a:cubicBezTo>
                    <a:pt x="274" y="821"/>
                    <a:pt x="365" y="1034"/>
                    <a:pt x="517" y="1216"/>
                  </a:cubicBezTo>
                  <a:cubicBezTo>
                    <a:pt x="486" y="973"/>
                    <a:pt x="426" y="760"/>
                    <a:pt x="334" y="578"/>
                  </a:cubicBezTo>
                  <a:cubicBezTo>
                    <a:pt x="243" y="365"/>
                    <a:pt x="122" y="18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7778081" y="2770067"/>
              <a:ext cx="7826" cy="17933"/>
            </a:xfrm>
            <a:custGeom>
              <a:rect b="b" l="l" r="r" t="t"/>
              <a:pathLst>
                <a:path extrusionOk="0" h="1187" w="518">
                  <a:moveTo>
                    <a:pt x="1" y="1"/>
                  </a:moveTo>
                  <a:lnTo>
                    <a:pt x="1" y="1"/>
                  </a:lnTo>
                  <a:cubicBezTo>
                    <a:pt x="31" y="214"/>
                    <a:pt x="92" y="426"/>
                    <a:pt x="183" y="639"/>
                  </a:cubicBezTo>
                  <a:cubicBezTo>
                    <a:pt x="274" y="822"/>
                    <a:pt x="396" y="1034"/>
                    <a:pt x="517" y="1186"/>
                  </a:cubicBezTo>
                  <a:cubicBezTo>
                    <a:pt x="457" y="761"/>
                    <a:pt x="274" y="33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7769364" y="2985426"/>
              <a:ext cx="17917" cy="7826"/>
            </a:xfrm>
            <a:custGeom>
              <a:rect b="b" l="l" r="r" t="t"/>
              <a:pathLst>
                <a:path extrusionOk="0" h="518" w="1186">
                  <a:moveTo>
                    <a:pt x="1186" y="0"/>
                  </a:moveTo>
                  <a:lnTo>
                    <a:pt x="1186" y="0"/>
                  </a:lnTo>
                  <a:cubicBezTo>
                    <a:pt x="973" y="31"/>
                    <a:pt x="760" y="92"/>
                    <a:pt x="578" y="183"/>
                  </a:cubicBezTo>
                  <a:cubicBezTo>
                    <a:pt x="365" y="274"/>
                    <a:pt x="152" y="365"/>
                    <a:pt x="0" y="517"/>
                  </a:cubicBezTo>
                  <a:cubicBezTo>
                    <a:pt x="213" y="487"/>
                    <a:pt x="426" y="396"/>
                    <a:pt x="638" y="335"/>
                  </a:cubicBezTo>
                  <a:cubicBezTo>
                    <a:pt x="821" y="244"/>
                    <a:pt x="1034" y="122"/>
                    <a:pt x="1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7663285" y="2932160"/>
              <a:ext cx="18386" cy="8279"/>
            </a:xfrm>
            <a:custGeom>
              <a:rect b="b" l="l" r="r" t="t"/>
              <a:pathLst>
                <a:path extrusionOk="0" h="548" w="1217">
                  <a:moveTo>
                    <a:pt x="1216" y="1"/>
                  </a:moveTo>
                  <a:lnTo>
                    <a:pt x="1216" y="1"/>
                  </a:lnTo>
                  <a:cubicBezTo>
                    <a:pt x="973" y="31"/>
                    <a:pt x="761" y="92"/>
                    <a:pt x="578" y="183"/>
                  </a:cubicBezTo>
                  <a:cubicBezTo>
                    <a:pt x="365" y="274"/>
                    <a:pt x="183" y="396"/>
                    <a:pt x="1" y="548"/>
                  </a:cubicBezTo>
                  <a:cubicBezTo>
                    <a:pt x="213" y="487"/>
                    <a:pt x="426" y="426"/>
                    <a:pt x="639" y="335"/>
                  </a:cubicBezTo>
                  <a:cubicBezTo>
                    <a:pt x="852" y="244"/>
                    <a:pt x="1034" y="153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7729407" y="2796700"/>
              <a:ext cx="18386" cy="7826"/>
            </a:xfrm>
            <a:custGeom>
              <a:rect b="b" l="l" r="r" t="t"/>
              <a:pathLst>
                <a:path extrusionOk="0" h="518" w="1217">
                  <a:moveTo>
                    <a:pt x="1216" y="1"/>
                  </a:moveTo>
                  <a:lnTo>
                    <a:pt x="1216" y="1"/>
                  </a:lnTo>
                  <a:cubicBezTo>
                    <a:pt x="1004" y="31"/>
                    <a:pt x="791" y="92"/>
                    <a:pt x="578" y="183"/>
                  </a:cubicBezTo>
                  <a:cubicBezTo>
                    <a:pt x="365" y="274"/>
                    <a:pt x="183" y="366"/>
                    <a:pt x="1" y="518"/>
                  </a:cubicBezTo>
                  <a:cubicBezTo>
                    <a:pt x="457" y="457"/>
                    <a:pt x="852" y="274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7724361" y="3092864"/>
              <a:ext cx="18386" cy="8294"/>
            </a:xfrm>
            <a:custGeom>
              <a:rect b="b" l="l" r="r" t="t"/>
              <a:pathLst>
                <a:path extrusionOk="0" h="549" w="1217">
                  <a:moveTo>
                    <a:pt x="1216" y="1"/>
                  </a:moveTo>
                  <a:cubicBezTo>
                    <a:pt x="760" y="92"/>
                    <a:pt x="365" y="275"/>
                    <a:pt x="0" y="548"/>
                  </a:cubicBezTo>
                  <a:cubicBezTo>
                    <a:pt x="213" y="487"/>
                    <a:pt x="426" y="427"/>
                    <a:pt x="639" y="335"/>
                  </a:cubicBezTo>
                  <a:cubicBezTo>
                    <a:pt x="851" y="275"/>
                    <a:pt x="1034" y="153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5"/>
            <p:cNvSpPr/>
            <p:nvPr/>
          </p:nvSpPr>
          <p:spPr>
            <a:xfrm>
              <a:off x="7839610" y="2863290"/>
              <a:ext cx="18386" cy="8279"/>
            </a:xfrm>
            <a:custGeom>
              <a:rect b="b" l="l" r="r" t="t"/>
              <a:pathLst>
                <a:path extrusionOk="0" h="548" w="1217">
                  <a:moveTo>
                    <a:pt x="1216" y="0"/>
                  </a:moveTo>
                  <a:lnTo>
                    <a:pt x="1216" y="0"/>
                  </a:lnTo>
                  <a:cubicBezTo>
                    <a:pt x="791" y="91"/>
                    <a:pt x="365" y="274"/>
                    <a:pt x="1" y="547"/>
                  </a:cubicBezTo>
                  <a:cubicBezTo>
                    <a:pt x="213" y="487"/>
                    <a:pt x="426" y="426"/>
                    <a:pt x="639" y="335"/>
                  </a:cubicBezTo>
                  <a:cubicBezTo>
                    <a:pt x="852" y="243"/>
                    <a:pt x="1034" y="152"/>
                    <a:pt x="1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5"/>
            <p:cNvSpPr/>
            <p:nvPr/>
          </p:nvSpPr>
          <p:spPr>
            <a:xfrm>
              <a:off x="7858433" y="3064403"/>
              <a:ext cx="18386" cy="7826"/>
            </a:xfrm>
            <a:custGeom>
              <a:rect b="b" l="l" r="r" t="t"/>
              <a:pathLst>
                <a:path extrusionOk="0" h="518" w="1217">
                  <a:moveTo>
                    <a:pt x="1217" y="0"/>
                  </a:moveTo>
                  <a:cubicBezTo>
                    <a:pt x="974" y="31"/>
                    <a:pt x="761" y="92"/>
                    <a:pt x="578" y="183"/>
                  </a:cubicBezTo>
                  <a:cubicBezTo>
                    <a:pt x="366" y="274"/>
                    <a:pt x="183" y="365"/>
                    <a:pt x="1" y="517"/>
                  </a:cubicBezTo>
                  <a:cubicBezTo>
                    <a:pt x="426" y="426"/>
                    <a:pt x="852" y="274"/>
                    <a:pt x="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5"/>
            <p:cNvSpPr/>
            <p:nvPr/>
          </p:nvSpPr>
          <p:spPr>
            <a:xfrm>
              <a:off x="7787719" y="3040066"/>
              <a:ext cx="18386" cy="7357"/>
            </a:xfrm>
            <a:custGeom>
              <a:rect b="b" l="l" r="r" t="t"/>
              <a:pathLst>
                <a:path extrusionOk="0" h="487" w="1217">
                  <a:moveTo>
                    <a:pt x="1" y="0"/>
                  </a:moveTo>
                  <a:lnTo>
                    <a:pt x="1" y="0"/>
                  </a:lnTo>
                  <a:cubicBezTo>
                    <a:pt x="183" y="152"/>
                    <a:pt x="366" y="244"/>
                    <a:pt x="578" y="335"/>
                  </a:cubicBezTo>
                  <a:cubicBezTo>
                    <a:pt x="791" y="396"/>
                    <a:pt x="1004" y="456"/>
                    <a:pt x="1217" y="487"/>
                  </a:cubicBezTo>
                  <a:cubicBezTo>
                    <a:pt x="1034" y="365"/>
                    <a:pt x="852" y="244"/>
                    <a:pt x="639" y="183"/>
                  </a:cubicBezTo>
                  <a:cubicBezTo>
                    <a:pt x="426" y="92"/>
                    <a:pt x="214" y="3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5"/>
            <p:cNvSpPr/>
            <p:nvPr/>
          </p:nvSpPr>
          <p:spPr>
            <a:xfrm>
              <a:off x="7654100" y="2995064"/>
              <a:ext cx="18386" cy="7372"/>
            </a:xfrm>
            <a:custGeom>
              <a:rect b="b" l="l" r="r" t="t"/>
              <a:pathLst>
                <a:path extrusionOk="0" h="488" w="1217">
                  <a:moveTo>
                    <a:pt x="1" y="1"/>
                  </a:moveTo>
                  <a:cubicBezTo>
                    <a:pt x="183" y="122"/>
                    <a:pt x="366" y="213"/>
                    <a:pt x="578" y="305"/>
                  </a:cubicBezTo>
                  <a:cubicBezTo>
                    <a:pt x="791" y="396"/>
                    <a:pt x="1004" y="457"/>
                    <a:pt x="1217" y="487"/>
                  </a:cubicBezTo>
                  <a:cubicBezTo>
                    <a:pt x="1034" y="335"/>
                    <a:pt x="852" y="244"/>
                    <a:pt x="639" y="153"/>
                  </a:cubicBezTo>
                  <a:cubicBezTo>
                    <a:pt x="426" y="62"/>
                    <a:pt x="214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5"/>
            <p:cNvSpPr/>
            <p:nvPr/>
          </p:nvSpPr>
          <p:spPr>
            <a:xfrm>
              <a:off x="7801496" y="2912416"/>
              <a:ext cx="18386" cy="7357"/>
            </a:xfrm>
            <a:custGeom>
              <a:rect b="b" l="l" r="r" t="t"/>
              <a:pathLst>
                <a:path extrusionOk="0" h="487" w="1217">
                  <a:moveTo>
                    <a:pt x="1" y="1"/>
                  </a:moveTo>
                  <a:lnTo>
                    <a:pt x="1" y="1"/>
                  </a:lnTo>
                  <a:cubicBezTo>
                    <a:pt x="366" y="244"/>
                    <a:pt x="791" y="426"/>
                    <a:pt x="1217" y="487"/>
                  </a:cubicBezTo>
                  <a:cubicBezTo>
                    <a:pt x="1034" y="335"/>
                    <a:pt x="852" y="244"/>
                    <a:pt x="639" y="152"/>
                  </a:cubicBezTo>
                  <a:cubicBezTo>
                    <a:pt x="426" y="92"/>
                    <a:pt x="214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5"/>
            <p:cNvSpPr/>
            <p:nvPr/>
          </p:nvSpPr>
          <p:spPr>
            <a:xfrm>
              <a:off x="7700025" y="2856854"/>
              <a:ext cx="18386" cy="7357"/>
            </a:xfrm>
            <a:custGeom>
              <a:rect b="b" l="l" r="r" t="t"/>
              <a:pathLst>
                <a:path extrusionOk="0" h="487" w="1217">
                  <a:moveTo>
                    <a:pt x="0" y="1"/>
                  </a:moveTo>
                  <a:lnTo>
                    <a:pt x="0" y="1"/>
                  </a:lnTo>
                  <a:cubicBezTo>
                    <a:pt x="183" y="122"/>
                    <a:pt x="365" y="244"/>
                    <a:pt x="578" y="305"/>
                  </a:cubicBezTo>
                  <a:cubicBezTo>
                    <a:pt x="791" y="396"/>
                    <a:pt x="1003" y="457"/>
                    <a:pt x="1216" y="487"/>
                  </a:cubicBezTo>
                  <a:cubicBezTo>
                    <a:pt x="1034" y="365"/>
                    <a:pt x="851" y="244"/>
                    <a:pt x="639" y="153"/>
                  </a:cubicBezTo>
                  <a:cubicBezTo>
                    <a:pt x="426" y="92"/>
                    <a:pt x="213" y="3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7899312" y="3017573"/>
              <a:ext cx="18371" cy="7357"/>
            </a:xfrm>
            <a:custGeom>
              <a:rect b="b" l="l" r="r" t="t"/>
              <a:pathLst>
                <a:path extrusionOk="0" h="487" w="1216">
                  <a:moveTo>
                    <a:pt x="0" y="0"/>
                  </a:moveTo>
                  <a:lnTo>
                    <a:pt x="0" y="0"/>
                  </a:lnTo>
                  <a:cubicBezTo>
                    <a:pt x="182" y="152"/>
                    <a:pt x="365" y="243"/>
                    <a:pt x="578" y="334"/>
                  </a:cubicBezTo>
                  <a:cubicBezTo>
                    <a:pt x="790" y="395"/>
                    <a:pt x="1003" y="456"/>
                    <a:pt x="1216" y="486"/>
                  </a:cubicBezTo>
                  <a:cubicBezTo>
                    <a:pt x="1064" y="365"/>
                    <a:pt x="851" y="243"/>
                    <a:pt x="638" y="182"/>
                  </a:cubicBezTo>
                  <a:cubicBezTo>
                    <a:pt x="426" y="91"/>
                    <a:pt x="213" y="3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5"/>
            <p:cNvSpPr/>
            <p:nvPr/>
          </p:nvSpPr>
          <p:spPr>
            <a:xfrm>
              <a:off x="7874507" y="2929864"/>
              <a:ext cx="6904" cy="18839"/>
            </a:xfrm>
            <a:custGeom>
              <a:rect b="b" l="l" r="r" t="t"/>
              <a:pathLst>
                <a:path extrusionOk="0" h="1247" w="457">
                  <a:moveTo>
                    <a:pt x="457" y="1"/>
                  </a:moveTo>
                  <a:cubicBezTo>
                    <a:pt x="335" y="183"/>
                    <a:pt x="244" y="396"/>
                    <a:pt x="153" y="608"/>
                  </a:cubicBezTo>
                  <a:cubicBezTo>
                    <a:pt x="61" y="791"/>
                    <a:pt x="1" y="1004"/>
                    <a:pt x="1" y="1247"/>
                  </a:cubicBezTo>
                  <a:cubicBezTo>
                    <a:pt x="244" y="882"/>
                    <a:pt x="396" y="456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7724815" y="2944095"/>
              <a:ext cx="7372" cy="18386"/>
            </a:xfrm>
            <a:custGeom>
              <a:rect b="b" l="l" r="r" t="t"/>
              <a:pathLst>
                <a:path extrusionOk="0" h="1217" w="488">
                  <a:moveTo>
                    <a:pt x="487" y="1"/>
                  </a:moveTo>
                  <a:cubicBezTo>
                    <a:pt x="335" y="153"/>
                    <a:pt x="244" y="366"/>
                    <a:pt x="153" y="578"/>
                  </a:cubicBezTo>
                  <a:cubicBezTo>
                    <a:pt x="61" y="761"/>
                    <a:pt x="31" y="973"/>
                    <a:pt x="1" y="1217"/>
                  </a:cubicBezTo>
                  <a:cubicBezTo>
                    <a:pt x="122" y="1034"/>
                    <a:pt x="244" y="821"/>
                    <a:pt x="305" y="639"/>
                  </a:cubicBezTo>
                  <a:cubicBezTo>
                    <a:pt x="396" y="426"/>
                    <a:pt x="457" y="214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7668346" y="3073588"/>
              <a:ext cx="7811" cy="18386"/>
            </a:xfrm>
            <a:custGeom>
              <a:rect b="b" l="l" r="r" t="t"/>
              <a:pathLst>
                <a:path extrusionOk="0" h="1217" w="517">
                  <a:moveTo>
                    <a:pt x="517" y="0"/>
                  </a:moveTo>
                  <a:cubicBezTo>
                    <a:pt x="365" y="183"/>
                    <a:pt x="274" y="365"/>
                    <a:pt x="182" y="578"/>
                  </a:cubicBezTo>
                  <a:cubicBezTo>
                    <a:pt x="91" y="791"/>
                    <a:pt x="30" y="1003"/>
                    <a:pt x="0" y="1216"/>
                  </a:cubicBezTo>
                  <a:cubicBezTo>
                    <a:pt x="152" y="1064"/>
                    <a:pt x="243" y="851"/>
                    <a:pt x="334" y="639"/>
                  </a:cubicBezTo>
                  <a:cubicBezTo>
                    <a:pt x="426" y="426"/>
                    <a:pt x="486" y="213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7812524" y="3094707"/>
              <a:ext cx="7357" cy="18386"/>
            </a:xfrm>
            <a:custGeom>
              <a:rect b="b" l="l" r="r" t="t"/>
              <a:pathLst>
                <a:path extrusionOk="0" h="1217" w="487">
                  <a:moveTo>
                    <a:pt x="487" y="1"/>
                  </a:moveTo>
                  <a:lnTo>
                    <a:pt x="487" y="1"/>
                  </a:lnTo>
                  <a:cubicBezTo>
                    <a:pt x="365" y="183"/>
                    <a:pt x="243" y="365"/>
                    <a:pt x="183" y="578"/>
                  </a:cubicBezTo>
                  <a:cubicBezTo>
                    <a:pt x="91" y="791"/>
                    <a:pt x="31" y="1004"/>
                    <a:pt x="0" y="1216"/>
                  </a:cubicBezTo>
                  <a:cubicBezTo>
                    <a:pt x="152" y="1034"/>
                    <a:pt x="243" y="852"/>
                    <a:pt x="335" y="639"/>
                  </a:cubicBezTo>
                  <a:cubicBezTo>
                    <a:pt x="395" y="426"/>
                    <a:pt x="456" y="213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7792780" y="2832986"/>
              <a:ext cx="7357" cy="18371"/>
            </a:xfrm>
            <a:custGeom>
              <a:rect b="b" l="l" r="r" t="t"/>
              <a:pathLst>
                <a:path extrusionOk="0" h="1216" w="487">
                  <a:moveTo>
                    <a:pt x="487" y="0"/>
                  </a:moveTo>
                  <a:cubicBezTo>
                    <a:pt x="365" y="182"/>
                    <a:pt x="243" y="365"/>
                    <a:pt x="152" y="578"/>
                  </a:cubicBezTo>
                  <a:cubicBezTo>
                    <a:pt x="91" y="790"/>
                    <a:pt x="31" y="1003"/>
                    <a:pt x="0" y="1216"/>
                  </a:cubicBezTo>
                  <a:cubicBezTo>
                    <a:pt x="122" y="1034"/>
                    <a:pt x="243" y="851"/>
                    <a:pt x="304" y="638"/>
                  </a:cubicBezTo>
                  <a:cubicBezTo>
                    <a:pt x="395" y="426"/>
                    <a:pt x="456" y="213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7654100" y="2874302"/>
              <a:ext cx="7372" cy="18386"/>
            </a:xfrm>
            <a:custGeom>
              <a:rect b="b" l="l" r="r" t="t"/>
              <a:pathLst>
                <a:path extrusionOk="0" h="1217" w="488">
                  <a:moveTo>
                    <a:pt x="487" y="1"/>
                  </a:moveTo>
                  <a:lnTo>
                    <a:pt x="487" y="1"/>
                  </a:lnTo>
                  <a:cubicBezTo>
                    <a:pt x="366" y="183"/>
                    <a:pt x="244" y="365"/>
                    <a:pt x="183" y="578"/>
                  </a:cubicBezTo>
                  <a:cubicBezTo>
                    <a:pt x="92" y="791"/>
                    <a:pt x="31" y="1004"/>
                    <a:pt x="1" y="1217"/>
                  </a:cubicBezTo>
                  <a:cubicBezTo>
                    <a:pt x="153" y="1034"/>
                    <a:pt x="244" y="852"/>
                    <a:pt x="335" y="639"/>
                  </a:cubicBezTo>
                  <a:cubicBezTo>
                    <a:pt x="426" y="426"/>
                    <a:pt x="457" y="213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7630685" y="2832065"/>
              <a:ext cx="50988" cy="95525"/>
            </a:xfrm>
            <a:custGeom>
              <a:rect b="b" l="l" r="r" t="t"/>
              <a:pathLst>
                <a:path extrusionOk="0" h="6323" w="3375">
                  <a:moveTo>
                    <a:pt x="3374" y="0"/>
                  </a:moveTo>
                  <a:cubicBezTo>
                    <a:pt x="3010" y="426"/>
                    <a:pt x="2675" y="851"/>
                    <a:pt x="2371" y="1307"/>
                  </a:cubicBezTo>
                  <a:cubicBezTo>
                    <a:pt x="2402" y="1247"/>
                    <a:pt x="2402" y="1186"/>
                    <a:pt x="2432" y="1125"/>
                  </a:cubicBezTo>
                  <a:cubicBezTo>
                    <a:pt x="2554" y="882"/>
                    <a:pt x="2615" y="669"/>
                    <a:pt x="2706" y="426"/>
                  </a:cubicBezTo>
                  <a:lnTo>
                    <a:pt x="2706" y="426"/>
                  </a:lnTo>
                  <a:cubicBezTo>
                    <a:pt x="2554" y="639"/>
                    <a:pt x="2463" y="851"/>
                    <a:pt x="2371" y="1095"/>
                  </a:cubicBezTo>
                  <a:cubicBezTo>
                    <a:pt x="2311" y="1247"/>
                    <a:pt x="2219" y="1398"/>
                    <a:pt x="2189" y="1550"/>
                  </a:cubicBezTo>
                  <a:cubicBezTo>
                    <a:pt x="1855" y="2006"/>
                    <a:pt x="1551" y="2462"/>
                    <a:pt x="1216" y="2918"/>
                  </a:cubicBezTo>
                  <a:cubicBezTo>
                    <a:pt x="882" y="3435"/>
                    <a:pt x="608" y="3982"/>
                    <a:pt x="365" y="4529"/>
                  </a:cubicBezTo>
                  <a:cubicBezTo>
                    <a:pt x="244" y="4803"/>
                    <a:pt x="153" y="5107"/>
                    <a:pt x="92" y="5411"/>
                  </a:cubicBezTo>
                  <a:cubicBezTo>
                    <a:pt x="31" y="5715"/>
                    <a:pt x="1" y="6019"/>
                    <a:pt x="61" y="6323"/>
                  </a:cubicBezTo>
                  <a:cubicBezTo>
                    <a:pt x="61" y="5715"/>
                    <a:pt x="213" y="5137"/>
                    <a:pt x="487" y="4590"/>
                  </a:cubicBezTo>
                  <a:cubicBezTo>
                    <a:pt x="760" y="4043"/>
                    <a:pt x="1064" y="3526"/>
                    <a:pt x="1399" y="3040"/>
                  </a:cubicBezTo>
                  <a:cubicBezTo>
                    <a:pt x="2037" y="2006"/>
                    <a:pt x="2736" y="1003"/>
                    <a:pt x="33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7722518" y="2468994"/>
              <a:ext cx="161529" cy="135197"/>
            </a:xfrm>
            <a:custGeom>
              <a:rect b="b" l="l" r="r" t="t"/>
              <a:pathLst>
                <a:path extrusionOk="0" h="8949" w="10692">
                  <a:moveTo>
                    <a:pt x="4876" y="1"/>
                  </a:moveTo>
                  <a:cubicBezTo>
                    <a:pt x="4095" y="1"/>
                    <a:pt x="3288" y="237"/>
                    <a:pt x="2524" y="782"/>
                  </a:cubicBezTo>
                  <a:cubicBezTo>
                    <a:pt x="1" y="2575"/>
                    <a:pt x="122" y="5706"/>
                    <a:pt x="1399" y="7560"/>
                  </a:cubicBezTo>
                  <a:cubicBezTo>
                    <a:pt x="1724" y="8056"/>
                    <a:pt x="3293" y="8948"/>
                    <a:pt x="5026" y="8948"/>
                  </a:cubicBezTo>
                  <a:cubicBezTo>
                    <a:pt x="6369" y="8948"/>
                    <a:pt x="7810" y="8412"/>
                    <a:pt x="8846" y="6739"/>
                  </a:cubicBezTo>
                  <a:cubicBezTo>
                    <a:pt x="10691" y="3729"/>
                    <a:pt x="7979" y="1"/>
                    <a:pt x="4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7687622" y="2679609"/>
              <a:ext cx="83137" cy="144700"/>
            </a:xfrm>
            <a:custGeom>
              <a:rect b="b" l="l" r="r" t="t"/>
              <a:pathLst>
                <a:path extrusionOk="0" h="9578" w="5503">
                  <a:moveTo>
                    <a:pt x="3709" y="1"/>
                  </a:moveTo>
                  <a:lnTo>
                    <a:pt x="3223" y="396"/>
                  </a:lnTo>
                  <a:lnTo>
                    <a:pt x="1" y="3436"/>
                  </a:lnTo>
                  <a:lnTo>
                    <a:pt x="1277" y="6414"/>
                  </a:lnTo>
                  <a:lnTo>
                    <a:pt x="1368" y="6627"/>
                  </a:lnTo>
                  <a:cubicBezTo>
                    <a:pt x="1368" y="6627"/>
                    <a:pt x="1900" y="9578"/>
                    <a:pt x="2438" y="9578"/>
                  </a:cubicBezTo>
                  <a:cubicBezTo>
                    <a:pt x="2447" y="9578"/>
                    <a:pt x="2455" y="9577"/>
                    <a:pt x="2463" y="9576"/>
                  </a:cubicBezTo>
                  <a:cubicBezTo>
                    <a:pt x="4165" y="9332"/>
                    <a:pt x="5502" y="6627"/>
                    <a:pt x="5502" y="6232"/>
                  </a:cubicBezTo>
                  <a:cubicBezTo>
                    <a:pt x="5350" y="5290"/>
                    <a:pt x="5138" y="4348"/>
                    <a:pt x="4864" y="3436"/>
                  </a:cubicBezTo>
                  <a:cubicBezTo>
                    <a:pt x="4803" y="3314"/>
                    <a:pt x="4773" y="3223"/>
                    <a:pt x="4742" y="3071"/>
                  </a:cubicBezTo>
                  <a:cubicBezTo>
                    <a:pt x="4712" y="2919"/>
                    <a:pt x="4682" y="2858"/>
                    <a:pt x="4621" y="2676"/>
                  </a:cubicBezTo>
                  <a:cubicBezTo>
                    <a:pt x="4560" y="2524"/>
                    <a:pt x="4499" y="2372"/>
                    <a:pt x="4469" y="2220"/>
                  </a:cubicBezTo>
                  <a:cubicBezTo>
                    <a:pt x="4438" y="2159"/>
                    <a:pt x="4408" y="2098"/>
                    <a:pt x="4408" y="2037"/>
                  </a:cubicBezTo>
                  <a:cubicBezTo>
                    <a:pt x="4378" y="2007"/>
                    <a:pt x="4347" y="1946"/>
                    <a:pt x="4347" y="1885"/>
                  </a:cubicBezTo>
                  <a:cubicBezTo>
                    <a:pt x="3982" y="822"/>
                    <a:pt x="3709" y="1"/>
                    <a:pt x="370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7687622" y="2679156"/>
              <a:ext cx="65687" cy="97368"/>
            </a:xfrm>
            <a:custGeom>
              <a:rect b="b" l="l" r="r" t="t"/>
              <a:pathLst>
                <a:path extrusionOk="0" h="6445" w="4348">
                  <a:moveTo>
                    <a:pt x="3709" y="1"/>
                  </a:moveTo>
                  <a:lnTo>
                    <a:pt x="3223" y="426"/>
                  </a:lnTo>
                  <a:lnTo>
                    <a:pt x="1" y="3466"/>
                  </a:lnTo>
                  <a:lnTo>
                    <a:pt x="1277" y="6444"/>
                  </a:lnTo>
                  <a:cubicBezTo>
                    <a:pt x="2919" y="5441"/>
                    <a:pt x="4043" y="3800"/>
                    <a:pt x="4347" y="1915"/>
                  </a:cubicBezTo>
                  <a:cubicBezTo>
                    <a:pt x="3982" y="852"/>
                    <a:pt x="3709" y="1"/>
                    <a:pt x="3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7599006" y="2557549"/>
              <a:ext cx="188738" cy="200582"/>
            </a:xfrm>
            <a:custGeom>
              <a:rect b="b" l="l" r="r" t="t"/>
              <a:pathLst>
                <a:path extrusionOk="0" h="13277" w="12493">
                  <a:moveTo>
                    <a:pt x="6459" y="0"/>
                  </a:moveTo>
                  <a:cubicBezTo>
                    <a:pt x="4238" y="0"/>
                    <a:pt x="1843" y="1423"/>
                    <a:pt x="1003" y="6105"/>
                  </a:cubicBezTo>
                  <a:cubicBezTo>
                    <a:pt x="0" y="11698"/>
                    <a:pt x="3222" y="12944"/>
                    <a:pt x="4438" y="13157"/>
                  </a:cubicBezTo>
                  <a:cubicBezTo>
                    <a:pt x="4700" y="13208"/>
                    <a:pt x="5113" y="13276"/>
                    <a:pt x="5612" y="13276"/>
                  </a:cubicBezTo>
                  <a:cubicBezTo>
                    <a:pt x="7199" y="13276"/>
                    <a:pt x="9656" y="12585"/>
                    <a:pt x="10882" y="8446"/>
                  </a:cubicBezTo>
                  <a:cubicBezTo>
                    <a:pt x="12493" y="2975"/>
                    <a:pt x="10183" y="725"/>
                    <a:pt x="7721" y="148"/>
                  </a:cubicBezTo>
                  <a:cubicBezTo>
                    <a:pt x="7315" y="54"/>
                    <a:pt x="6890" y="0"/>
                    <a:pt x="6459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7607723" y="2605648"/>
              <a:ext cx="51365" cy="149428"/>
            </a:xfrm>
            <a:custGeom>
              <a:rect b="b" l="l" r="r" t="t"/>
              <a:pathLst>
                <a:path extrusionOk="0" h="9891" w="3400">
                  <a:moveTo>
                    <a:pt x="1246" y="1"/>
                  </a:moveTo>
                  <a:cubicBezTo>
                    <a:pt x="1230" y="1"/>
                    <a:pt x="1217" y="10"/>
                    <a:pt x="1217" y="34"/>
                  </a:cubicBezTo>
                  <a:cubicBezTo>
                    <a:pt x="639" y="1553"/>
                    <a:pt x="122" y="3104"/>
                    <a:pt x="62" y="4745"/>
                  </a:cubicBezTo>
                  <a:cubicBezTo>
                    <a:pt x="1" y="6143"/>
                    <a:pt x="426" y="7511"/>
                    <a:pt x="1247" y="8666"/>
                  </a:cubicBezTo>
                  <a:cubicBezTo>
                    <a:pt x="1794" y="9304"/>
                    <a:pt x="2524" y="9730"/>
                    <a:pt x="3344" y="9882"/>
                  </a:cubicBezTo>
                  <a:cubicBezTo>
                    <a:pt x="3350" y="9888"/>
                    <a:pt x="3356" y="9890"/>
                    <a:pt x="3361" y="9890"/>
                  </a:cubicBezTo>
                  <a:cubicBezTo>
                    <a:pt x="3384" y="9890"/>
                    <a:pt x="3399" y="9846"/>
                    <a:pt x="3375" y="9821"/>
                  </a:cubicBezTo>
                  <a:cubicBezTo>
                    <a:pt x="2676" y="9578"/>
                    <a:pt x="2037" y="9152"/>
                    <a:pt x="1521" y="8575"/>
                  </a:cubicBezTo>
                  <a:cubicBezTo>
                    <a:pt x="1095" y="8058"/>
                    <a:pt x="791" y="7450"/>
                    <a:pt x="609" y="6812"/>
                  </a:cubicBezTo>
                  <a:cubicBezTo>
                    <a:pt x="183" y="5414"/>
                    <a:pt x="335" y="3955"/>
                    <a:pt x="639" y="2557"/>
                  </a:cubicBezTo>
                  <a:cubicBezTo>
                    <a:pt x="821" y="1736"/>
                    <a:pt x="1065" y="885"/>
                    <a:pt x="1308" y="64"/>
                  </a:cubicBezTo>
                  <a:cubicBezTo>
                    <a:pt x="1308" y="26"/>
                    <a:pt x="1273" y="1"/>
                    <a:pt x="1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7624265" y="2628987"/>
              <a:ext cx="17464" cy="8400"/>
            </a:xfrm>
            <a:custGeom>
              <a:rect b="b" l="l" r="r" t="t"/>
              <a:pathLst>
                <a:path extrusionOk="0" h="556" w="1156">
                  <a:moveTo>
                    <a:pt x="729" y="1"/>
                  </a:moveTo>
                  <a:cubicBezTo>
                    <a:pt x="699" y="1"/>
                    <a:pt x="669" y="3"/>
                    <a:pt x="638" y="8"/>
                  </a:cubicBezTo>
                  <a:cubicBezTo>
                    <a:pt x="456" y="8"/>
                    <a:pt x="274" y="69"/>
                    <a:pt x="152" y="191"/>
                  </a:cubicBezTo>
                  <a:cubicBezTo>
                    <a:pt x="0" y="312"/>
                    <a:pt x="91" y="556"/>
                    <a:pt x="304" y="556"/>
                  </a:cubicBezTo>
                  <a:cubicBezTo>
                    <a:pt x="426" y="556"/>
                    <a:pt x="547" y="556"/>
                    <a:pt x="669" y="525"/>
                  </a:cubicBezTo>
                  <a:cubicBezTo>
                    <a:pt x="707" y="533"/>
                    <a:pt x="743" y="537"/>
                    <a:pt x="777" y="537"/>
                  </a:cubicBezTo>
                  <a:cubicBezTo>
                    <a:pt x="882" y="537"/>
                    <a:pt x="973" y="502"/>
                    <a:pt x="1064" y="434"/>
                  </a:cubicBezTo>
                  <a:cubicBezTo>
                    <a:pt x="1125" y="373"/>
                    <a:pt x="1155" y="282"/>
                    <a:pt x="1125" y="191"/>
                  </a:cubicBezTo>
                  <a:cubicBezTo>
                    <a:pt x="1023" y="64"/>
                    <a:pt x="880" y="1"/>
                    <a:pt x="7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7675219" y="2636088"/>
              <a:ext cx="16452" cy="10530"/>
            </a:xfrm>
            <a:custGeom>
              <a:rect b="b" l="l" r="r" t="t"/>
              <a:pathLst>
                <a:path extrusionOk="0" h="697" w="1089">
                  <a:moveTo>
                    <a:pt x="382" y="0"/>
                  </a:moveTo>
                  <a:cubicBezTo>
                    <a:pt x="279" y="0"/>
                    <a:pt x="180" y="33"/>
                    <a:pt x="92" y="86"/>
                  </a:cubicBezTo>
                  <a:cubicBezTo>
                    <a:pt x="31" y="146"/>
                    <a:pt x="1" y="238"/>
                    <a:pt x="62" y="329"/>
                  </a:cubicBezTo>
                  <a:cubicBezTo>
                    <a:pt x="153" y="450"/>
                    <a:pt x="275" y="511"/>
                    <a:pt x="396" y="542"/>
                  </a:cubicBezTo>
                  <a:cubicBezTo>
                    <a:pt x="518" y="602"/>
                    <a:pt x="639" y="633"/>
                    <a:pt x="791" y="693"/>
                  </a:cubicBezTo>
                  <a:cubicBezTo>
                    <a:pt x="803" y="696"/>
                    <a:pt x="814" y="697"/>
                    <a:pt x="825" y="697"/>
                  </a:cubicBezTo>
                  <a:cubicBezTo>
                    <a:pt x="965" y="697"/>
                    <a:pt x="1088" y="530"/>
                    <a:pt x="1004" y="390"/>
                  </a:cubicBezTo>
                  <a:cubicBezTo>
                    <a:pt x="913" y="207"/>
                    <a:pt x="791" y="116"/>
                    <a:pt x="609" y="55"/>
                  </a:cubicBezTo>
                  <a:cubicBezTo>
                    <a:pt x="532" y="17"/>
                    <a:pt x="456" y="0"/>
                    <a:pt x="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7667424" y="2664926"/>
              <a:ext cx="6436" cy="16543"/>
            </a:xfrm>
            <a:custGeom>
              <a:rect b="b" l="l" r="r" t="t"/>
              <a:pathLst>
                <a:path extrusionOk="0" h="1095" w="426">
                  <a:moveTo>
                    <a:pt x="183" y="0"/>
                  </a:moveTo>
                  <a:lnTo>
                    <a:pt x="183" y="0"/>
                  </a:lnTo>
                  <a:cubicBezTo>
                    <a:pt x="61" y="365"/>
                    <a:pt x="0" y="943"/>
                    <a:pt x="426" y="1095"/>
                  </a:cubicBezTo>
                  <a:lnTo>
                    <a:pt x="426" y="1064"/>
                  </a:lnTo>
                  <a:cubicBezTo>
                    <a:pt x="91" y="882"/>
                    <a:pt x="122" y="426"/>
                    <a:pt x="213" y="61"/>
                  </a:cubicBezTo>
                  <a:cubicBezTo>
                    <a:pt x="213" y="31"/>
                    <a:pt x="18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7665687" y="2659865"/>
              <a:ext cx="19897" cy="18884"/>
            </a:xfrm>
            <a:custGeom>
              <a:rect b="b" l="l" r="r" t="t"/>
              <a:pathLst>
                <a:path extrusionOk="0" h="1250" w="1317">
                  <a:moveTo>
                    <a:pt x="704" y="0"/>
                  </a:moveTo>
                  <a:cubicBezTo>
                    <a:pt x="201" y="0"/>
                    <a:pt x="1" y="1187"/>
                    <a:pt x="571" y="1247"/>
                  </a:cubicBezTo>
                  <a:cubicBezTo>
                    <a:pt x="585" y="1249"/>
                    <a:pt x="599" y="1249"/>
                    <a:pt x="613" y="1249"/>
                  </a:cubicBezTo>
                  <a:cubicBezTo>
                    <a:pt x="1157" y="1249"/>
                    <a:pt x="1316" y="90"/>
                    <a:pt x="723" y="1"/>
                  </a:cubicBezTo>
                  <a:cubicBezTo>
                    <a:pt x="717" y="1"/>
                    <a:pt x="710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7678905" y="2661587"/>
              <a:ext cx="11950" cy="8400"/>
            </a:xfrm>
            <a:custGeom>
              <a:rect b="b" l="l" r="r" t="t"/>
              <a:pathLst>
                <a:path extrusionOk="0" h="556" w="791">
                  <a:moveTo>
                    <a:pt x="44" y="0"/>
                  </a:moveTo>
                  <a:cubicBezTo>
                    <a:pt x="20" y="0"/>
                    <a:pt x="0" y="45"/>
                    <a:pt x="0" y="69"/>
                  </a:cubicBezTo>
                  <a:cubicBezTo>
                    <a:pt x="0" y="312"/>
                    <a:pt x="91" y="556"/>
                    <a:pt x="365" y="556"/>
                  </a:cubicBezTo>
                  <a:cubicBezTo>
                    <a:pt x="638" y="556"/>
                    <a:pt x="760" y="312"/>
                    <a:pt x="790" y="100"/>
                  </a:cubicBezTo>
                  <a:lnTo>
                    <a:pt x="790" y="69"/>
                  </a:lnTo>
                  <a:cubicBezTo>
                    <a:pt x="685" y="175"/>
                    <a:pt x="556" y="258"/>
                    <a:pt x="445" y="258"/>
                  </a:cubicBezTo>
                  <a:cubicBezTo>
                    <a:pt x="428" y="258"/>
                    <a:pt x="411" y="256"/>
                    <a:pt x="395" y="252"/>
                  </a:cubicBezTo>
                  <a:cubicBezTo>
                    <a:pt x="274" y="221"/>
                    <a:pt x="182" y="69"/>
                    <a:pt x="61" y="9"/>
                  </a:cubicBezTo>
                  <a:cubicBezTo>
                    <a:pt x="55" y="3"/>
                    <a:pt x="49" y="0"/>
                    <a:pt x="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7629763" y="2659412"/>
              <a:ext cx="8747" cy="14246"/>
            </a:xfrm>
            <a:custGeom>
              <a:rect b="b" l="l" r="r" t="t"/>
              <a:pathLst>
                <a:path extrusionOk="0" h="943" w="579">
                  <a:moveTo>
                    <a:pt x="548" y="1"/>
                  </a:moveTo>
                  <a:cubicBezTo>
                    <a:pt x="548" y="1"/>
                    <a:pt x="518" y="1"/>
                    <a:pt x="518" y="31"/>
                  </a:cubicBezTo>
                  <a:cubicBezTo>
                    <a:pt x="487" y="396"/>
                    <a:pt x="366" y="852"/>
                    <a:pt x="1" y="912"/>
                  </a:cubicBezTo>
                  <a:lnTo>
                    <a:pt x="1" y="943"/>
                  </a:lnTo>
                  <a:cubicBezTo>
                    <a:pt x="457" y="943"/>
                    <a:pt x="578" y="365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7621893" y="2652403"/>
              <a:ext cx="19458" cy="18628"/>
            </a:xfrm>
            <a:custGeom>
              <a:rect b="b" l="l" r="r" t="t"/>
              <a:pathLst>
                <a:path extrusionOk="0" h="1233" w="1288">
                  <a:moveTo>
                    <a:pt x="711" y="0"/>
                  </a:moveTo>
                  <a:cubicBezTo>
                    <a:pt x="169" y="0"/>
                    <a:pt x="1" y="1109"/>
                    <a:pt x="522" y="1224"/>
                  </a:cubicBezTo>
                  <a:cubicBezTo>
                    <a:pt x="549" y="1230"/>
                    <a:pt x="576" y="1233"/>
                    <a:pt x="602" y="1233"/>
                  </a:cubicBezTo>
                  <a:cubicBezTo>
                    <a:pt x="1118" y="1233"/>
                    <a:pt x="1288" y="124"/>
                    <a:pt x="795" y="9"/>
                  </a:cubicBezTo>
                  <a:cubicBezTo>
                    <a:pt x="766" y="3"/>
                    <a:pt x="738" y="0"/>
                    <a:pt x="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7619672" y="2650696"/>
              <a:ext cx="11028" cy="9095"/>
            </a:xfrm>
            <a:custGeom>
              <a:rect b="b" l="l" r="r" t="t"/>
              <a:pathLst>
                <a:path extrusionOk="0" h="602" w="730">
                  <a:moveTo>
                    <a:pt x="30" y="0"/>
                  </a:moveTo>
                  <a:cubicBezTo>
                    <a:pt x="0" y="243"/>
                    <a:pt x="30" y="486"/>
                    <a:pt x="243" y="578"/>
                  </a:cubicBezTo>
                  <a:cubicBezTo>
                    <a:pt x="281" y="594"/>
                    <a:pt x="319" y="601"/>
                    <a:pt x="354" y="601"/>
                  </a:cubicBezTo>
                  <a:cubicBezTo>
                    <a:pt x="518" y="601"/>
                    <a:pt x="655" y="443"/>
                    <a:pt x="730" y="243"/>
                  </a:cubicBezTo>
                  <a:cubicBezTo>
                    <a:pt x="730" y="219"/>
                    <a:pt x="710" y="174"/>
                    <a:pt x="702" y="174"/>
                  </a:cubicBezTo>
                  <a:cubicBezTo>
                    <a:pt x="700" y="174"/>
                    <a:pt x="699" y="177"/>
                    <a:pt x="699" y="182"/>
                  </a:cubicBezTo>
                  <a:cubicBezTo>
                    <a:pt x="578" y="213"/>
                    <a:pt x="456" y="304"/>
                    <a:pt x="334" y="304"/>
                  </a:cubicBezTo>
                  <a:cubicBezTo>
                    <a:pt x="213" y="304"/>
                    <a:pt x="122" y="152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7652272" y="2712678"/>
              <a:ext cx="12403" cy="5061"/>
            </a:xfrm>
            <a:custGeom>
              <a:rect b="b" l="l" r="r" t="t"/>
              <a:pathLst>
                <a:path extrusionOk="0" h="335" w="821">
                  <a:moveTo>
                    <a:pt x="790" y="0"/>
                  </a:moveTo>
                  <a:cubicBezTo>
                    <a:pt x="699" y="92"/>
                    <a:pt x="578" y="213"/>
                    <a:pt x="426" y="213"/>
                  </a:cubicBezTo>
                  <a:cubicBezTo>
                    <a:pt x="304" y="183"/>
                    <a:pt x="152" y="152"/>
                    <a:pt x="31" y="61"/>
                  </a:cubicBezTo>
                  <a:lnTo>
                    <a:pt x="0" y="92"/>
                  </a:lnTo>
                  <a:cubicBezTo>
                    <a:pt x="122" y="244"/>
                    <a:pt x="304" y="335"/>
                    <a:pt x="487" y="335"/>
                  </a:cubicBezTo>
                  <a:cubicBezTo>
                    <a:pt x="638" y="304"/>
                    <a:pt x="790" y="183"/>
                    <a:pt x="821" y="31"/>
                  </a:cubicBezTo>
                  <a:cubicBezTo>
                    <a:pt x="821" y="0"/>
                    <a:pt x="821" y="0"/>
                    <a:pt x="7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7643087" y="2697057"/>
              <a:ext cx="19761" cy="13793"/>
            </a:xfrm>
            <a:custGeom>
              <a:rect b="b" l="l" r="r" t="t"/>
              <a:pathLst>
                <a:path extrusionOk="0" h="913" w="1308">
                  <a:moveTo>
                    <a:pt x="1246" y="1"/>
                  </a:moveTo>
                  <a:cubicBezTo>
                    <a:pt x="973" y="138"/>
                    <a:pt x="648" y="206"/>
                    <a:pt x="323" y="206"/>
                  </a:cubicBezTo>
                  <a:cubicBezTo>
                    <a:pt x="215" y="206"/>
                    <a:pt x="107" y="199"/>
                    <a:pt x="0" y="183"/>
                  </a:cubicBezTo>
                  <a:lnTo>
                    <a:pt x="0" y="183"/>
                  </a:lnTo>
                  <a:cubicBezTo>
                    <a:pt x="122" y="427"/>
                    <a:pt x="304" y="639"/>
                    <a:pt x="517" y="791"/>
                  </a:cubicBezTo>
                  <a:cubicBezTo>
                    <a:pt x="639" y="882"/>
                    <a:pt x="791" y="913"/>
                    <a:pt x="943" y="913"/>
                  </a:cubicBezTo>
                  <a:cubicBezTo>
                    <a:pt x="1246" y="913"/>
                    <a:pt x="1307" y="639"/>
                    <a:pt x="1307" y="366"/>
                  </a:cubicBezTo>
                  <a:cubicBezTo>
                    <a:pt x="1307" y="244"/>
                    <a:pt x="1307" y="123"/>
                    <a:pt x="1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7650883" y="2702405"/>
              <a:ext cx="11965" cy="8445"/>
            </a:xfrm>
            <a:custGeom>
              <a:rect b="b" l="l" r="r" t="t"/>
              <a:pathLst>
                <a:path extrusionOk="0" h="559" w="792">
                  <a:moveTo>
                    <a:pt x="663" y="0"/>
                  </a:moveTo>
                  <a:cubicBezTo>
                    <a:pt x="381" y="0"/>
                    <a:pt x="133" y="173"/>
                    <a:pt x="1" y="437"/>
                  </a:cubicBezTo>
                  <a:cubicBezTo>
                    <a:pt x="123" y="528"/>
                    <a:pt x="275" y="559"/>
                    <a:pt x="427" y="559"/>
                  </a:cubicBezTo>
                  <a:cubicBezTo>
                    <a:pt x="730" y="559"/>
                    <a:pt x="791" y="285"/>
                    <a:pt x="791" y="12"/>
                  </a:cubicBezTo>
                  <a:cubicBezTo>
                    <a:pt x="748" y="4"/>
                    <a:pt x="705" y="0"/>
                    <a:pt x="663" y="0"/>
                  </a:cubicBez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7632785" y="2632130"/>
              <a:ext cx="29596" cy="70628"/>
            </a:xfrm>
            <a:custGeom>
              <a:rect b="b" l="l" r="r" t="t"/>
              <a:pathLst>
                <a:path extrusionOk="0" h="4675" w="1959">
                  <a:moveTo>
                    <a:pt x="1407" y="1"/>
                  </a:moveTo>
                  <a:cubicBezTo>
                    <a:pt x="1399" y="1"/>
                    <a:pt x="1390" y="4"/>
                    <a:pt x="1381" y="13"/>
                  </a:cubicBezTo>
                  <a:cubicBezTo>
                    <a:pt x="804" y="1199"/>
                    <a:pt x="348" y="2414"/>
                    <a:pt x="14" y="3691"/>
                  </a:cubicBezTo>
                  <a:cubicBezTo>
                    <a:pt x="1" y="3756"/>
                    <a:pt x="103" y="3776"/>
                    <a:pt x="233" y="3776"/>
                  </a:cubicBezTo>
                  <a:cubicBezTo>
                    <a:pt x="407" y="3776"/>
                    <a:pt x="630" y="3739"/>
                    <a:pt x="682" y="3721"/>
                  </a:cubicBezTo>
                  <a:lnTo>
                    <a:pt x="682" y="3721"/>
                  </a:lnTo>
                  <a:cubicBezTo>
                    <a:pt x="682" y="3722"/>
                    <a:pt x="530" y="4269"/>
                    <a:pt x="469" y="4542"/>
                  </a:cubicBezTo>
                  <a:cubicBezTo>
                    <a:pt x="469" y="4573"/>
                    <a:pt x="530" y="4573"/>
                    <a:pt x="621" y="4603"/>
                  </a:cubicBezTo>
                  <a:cubicBezTo>
                    <a:pt x="764" y="4650"/>
                    <a:pt x="912" y="4674"/>
                    <a:pt x="1060" y="4674"/>
                  </a:cubicBezTo>
                  <a:cubicBezTo>
                    <a:pt x="1386" y="4674"/>
                    <a:pt x="1708" y="4559"/>
                    <a:pt x="1959" y="4329"/>
                  </a:cubicBezTo>
                  <a:cubicBezTo>
                    <a:pt x="1959" y="4299"/>
                    <a:pt x="1959" y="4269"/>
                    <a:pt x="1928" y="4269"/>
                  </a:cubicBezTo>
                  <a:cubicBezTo>
                    <a:pt x="1656" y="4395"/>
                    <a:pt x="1368" y="4462"/>
                    <a:pt x="1077" y="4462"/>
                  </a:cubicBezTo>
                  <a:cubicBezTo>
                    <a:pt x="946" y="4462"/>
                    <a:pt x="814" y="4449"/>
                    <a:pt x="682" y="4421"/>
                  </a:cubicBezTo>
                  <a:cubicBezTo>
                    <a:pt x="682" y="4360"/>
                    <a:pt x="1017" y="3478"/>
                    <a:pt x="986" y="3478"/>
                  </a:cubicBezTo>
                  <a:cubicBezTo>
                    <a:pt x="924" y="3469"/>
                    <a:pt x="859" y="3466"/>
                    <a:pt x="794" y="3466"/>
                  </a:cubicBezTo>
                  <a:cubicBezTo>
                    <a:pt x="636" y="3466"/>
                    <a:pt x="477" y="3487"/>
                    <a:pt x="348" y="3509"/>
                  </a:cubicBezTo>
                  <a:cubicBezTo>
                    <a:pt x="652" y="2323"/>
                    <a:pt x="1169" y="1229"/>
                    <a:pt x="1442" y="44"/>
                  </a:cubicBezTo>
                  <a:cubicBezTo>
                    <a:pt x="1442" y="22"/>
                    <a:pt x="1427" y="1"/>
                    <a:pt x="14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5"/>
            <p:cNvSpPr/>
            <p:nvPr/>
          </p:nvSpPr>
          <p:spPr>
            <a:xfrm>
              <a:off x="7622422" y="2545962"/>
              <a:ext cx="176017" cy="144352"/>
            </a:xfrm>
            <a:custGeom>
              <a:rect b="b" l="l" r="r" t="t"/>
              <a:pathLst>
                <a:path extrusionOk="0" h="9555" w="11651">
                  <a:moveTo>
                    <a:pt x="4139" y="1"/>
                  </a:moveTo>
                  <a:cubicBezTo>
                    <a:pt x="3723" y="1"/>
                    <a:pt x="3312" y="66"/>
                    <a:pt x="2918" y="216"/>
                  </a:cubicBezTo>
                  <a:cubicBezTo>
                    <a:pt x="548" y="1127"/>
                    <a:pt x="0" y="4441"/>
                    <a:pt x="152" y="4441"/>
                  </a:cubicBezTo>
                  <a:cubicBezTo>
                    <a:pt x="330" y="4468"/>
                    <a:pt x="538" y="4480"/>
                    <a:pt x="766" y="4480"/>
                  </a:cubicBezTo>
                  <a:cubicBezTo>
                    <a:pt x="2326" y="4480"/>
                    <a:pt x="4803" y="3924"/>
                    <a:pt x="4803" y="3924"/>
                  </a:cubicBezTo>
                  <a:lnTo>
                    <a:pt x="4803" y="3924"/>
                  </a:lnTo>
                  <a:cubicBezTo>
                    <a:pt x="4256" y="4319"/>
                    <a:pt x="2523" y="4471"/>
                    <a:pt x="2554" y="4593"/>
                  </a:cubicBezTo>
                  <a:cubicBezTo>
                    <a:pt x="2605" y="4669"/>
                    <a:pt x="3086" y="4789"/>
                    <a:pt x="3942" y="4789"/>
                  </a:cubicBezTo>
                  <a:cubicBezTo>
                    <a:pt x="4104" y="4789"/>
                    <a:pt x="4280" y="4785"/>
                    <a:pt x="4469" y="4775"/>
                  </a:cubicBezTo>
                  <a:cubicBezTo>
                    <a:pt x="5380" y="4653"/>
                    <a:pt x="6292" y="4410"/>
                    <a:pt x="7143" y="4045"/>
                  </a:cubicBezTo>
                  <a:lnTo>
                    <a:pt x="7143" y="4045"/>
                  </a:lnTo>
                  <a:cubicBezTo>
                    <a:pt x="6765" y="6152"/>
                    <a:pt x="7347" y="7611"/>
                    <a:pt x="7396" y="7611"/>
                  </a:cubicBezTo>
                  <a:cubicBezTo>
                    <a:pt x="7402" y="7611"/>
                    <a:pt x="7400" y="7588"/>
                    <a:pt x="7387" y="7541"/>
                  </a:cubicBezTo>
                  <a:cubicBezTo>
                    <a:pt x="7324" y="7323"/>
                    <a:pt x="7390" y="6516"/>
                    <a:pt x="7468" y="5779"/>
                  </a:cubicBezTo>
                  <a:lnTo>
                    <a:pt x="7468" y="5779"/>
                  </a:lnTo>
                  <a:cubicBezTo>
                    <a:pt x="7395" y="7983"/>
                    <a:pt x="8335" y="9419"/>
                    <a:pt x="8846" y="9547"/>
                  </a:cubicBezTo>
                  <a:cubicBezTo>
                    <a:pt x="8864" y="9552"/>
                    <a:pt x="8883" y="9555"/>
                    <a:pt x="8903" y="9555"/>
                  </a:cubicBezTo>
                  <a:cubicBezTo>
                    <a:pt x="9604" y="9555"/>
                    <a:pt x="11650" y="6547"/>
                    <a:pt x="10882" y="4775"/>
                  </a:cubicBezTo>
                  <a:cubicBezTo>
                    <a:pt x="10061" y="2982"/>
                    <a:pt x="9058" y="2586"/>
                    <a:pt x="9058" y="2586"/>
                  </a:cubicBezTo>
                  <a:cubicBezTo>
                    <a:pt x="8474" y="1697"/>
                    <a:pt x="6254" y="1"/>
                    <a:pt x="4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5"/>
            <p:cNvSpPr/>
            <p:nvPr/>
          </p:nvSpPr>
          <p:spPr>
            <a:xfrm>
              <a:off x="7653179" y="2642009"/>
              <a:ext cx="64992" cy="54175"/>
            </a:xfrm>
            <a:custGeom>
              <a:rect b="b" l="l" r="r" t="t"/>
              <a:pathLst>
                <a:path extrusionOk="0" h="3586" w="4302">
                  <a:moveTo>
                    <a:pt x="2002" y="239"/>
                  </a:moveTo>
                  <a:cubicBezTo>
                    <a:pt x="2024" y="239"/>
                    <a:pt x="2046" y="240"/>
                    <a:pt x="2068" y="241"/>
                  </a:cubicBezTo>
                  <a:cubicBezTo>
                    <a:pt x="2189" y="241"/>
                    <a:pt x="2311" y="271"/>
                    <a:pt x="2433" y="301"/>
                  </a:cubicBezTo>
                  <a:cubicBezTo>
                    <a:pt x="3770" y="697"/>
                    <a:pt x="3922" y="2490"/>
                    <a:pt x="2706" y="3159"/>
                  </a:cubicBezTo>
                  <a:cubicBezTo>
                    <a:pt x="2469" y="3283"/>
                    <a:pt x="2225" y="3340"/>
                    <a:pt x="1990" y="3340"/>
                  </a:cubicBezTo>
                  <a:cubicBezTo>
                    <a:pt x="1023" y="3340"/>
                    <a:pt x="200" y="2386"/>
                    <a:pt x="518" y="1335"/>
                  </a:cubicBezTo>
                  <a:cubicBezTo>
                    <a:pt x="724" y="687"/>
                    <a:pt x="1329" y="239"/>
                    <a:pt x="2002" y="239"/>
                  </a:cubicBezTo>
                  <a:close/>
                  <a:moveTo>
                    <a:pt x="1988" y="0"/>
                  </a:moveTo>
                  <a:cubicBezTo>
                    <a:pt x="1251" y="0"/>
                    <a:pt x="520" y="450"/>
                    <a:pt x="275" y="1274"/>
                  </a:cubicBezTo>
                  <a:cubicBezTo>
                    <a:pt x="1" y="2216"/>
                    <a:pt x="518" y="3219"/>
                    <a:pt x="1460" y="3493"/>
                  </a:cubicBezTo>
                  <a:cubicBezTo>
                    <a:pt x="1612" y="3554"/>
                    <a:pt x="1764" y="3554"/>
                    <a:pt x="1916" y="3584"/>
                  </a:cubicBezTo>
                  <a:cubicBezTo>
                    <a:pt x="1942" y="3585"/>
                    <a:pt x="1969" y="3586"/>
                    <a:pt x="1995" y="3586"/>
                  </a:cubicBezTo>
                  <a:cubicBezTo>
                    <a:pt x="3437" y="3586"/>
                    <a:pt x="4302" y="1952"/>
                    <a:pt x="3436" y="757"/>
                  </a:cubicBezTo>
                  <a:cubicBezTo>
                    <a:pt x="3075" y="243"/>
                    <a:pt x="2530" y="0"/>
                    <a:pt x="1988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7601302" y="2631963"/>
              <a:ext cx="43177" cy="53662"/>
            </a:xfrm>
            <a:custGeom>
              <a:rect b="b" l="l" r="r" t="t"/>
              <a:pathLst>
                <a:path extrusionOk="0" h="3552" w="2858">
                  <a:moveTo>
                    <a:pt x="1558" y="263"/>
                  </a:moveTo>
                  <a:cubicBezTo>
                    <a:pt x="1586" y="263"/>
                    <a:pt x="1614" y="264"/>
                    <a:pt x="1642" y="267"/>
                  </a:cubicBezTo>
                  <a:lnTo>
                    <a:pt x="1733" y="267"/>
                  </a:lnTo>
                  <a:cubicBezTo>
                    <a:pt x="2037" y="328"/>
                    <a:pt x="2280" y="541"/>
                    <a:pt x="2402" y="815"/>
                  </a:cubicBezTo>
                  <a:cubicBezTo>
                    <a:pt x="2584" y="1179"/>
                    <a:pt x="2614" y="1574"/>
                    <a:pt x="2553" y="1939"/>
                  </a:cubicBezTo>
                  <a:cubicBezTo>
                    <a:pt x="2412" y="2733"/>
                    <a:pt x="1899" y="3316"/>
                    <a:pt x="1337" y="3316"/>
                  </a:cubicBezTo>
                  <a:cubicBezTo>
                    <a:pt x="1297" y="3316"/>
                    <a:pt x="1257" y="3313"/>
                    <a:pt x="1216" y="3307"/>
                  </a:cubicBezTo>
                  <a:cubicBezTo>
                    <a:pt x="639" y="3216"/>
                    <a:pt x="243" y="2456"/>
                    <a:pt x="395" y="1605"/>
                  </a:cubicBezTo>
                  <a:cubicBezTo>
                    <a:pt x="456" y="1210"/>
                    <a:pt x="639" y="845"/>
                    <a:pt x="912" y="571"/>
                  </a:cubicBezTo>
                  <a:cubicBezTo>
                    <a:pt x="1076" y="380"/>
                    <a:pt x="1313" y="263"/>
                    <a:pt x="1558" y="263"/>
                  </a:cubicBezTo>
                  <a:close/>
                  <a:moveTo>
                    <a:pt x="1574" y="1"/>
                  </a:moveTo>
                  <a:cubicBezTo>
                    <a:pt x="1267" y="1"/>
                    <a:pt x="956" y="125"/>
                    <a:pt x="730" y="389"/>
                  </a:cubicBezTo>
                  <a:cubicBezTo>
                    <a:pt x="426" y="723"/>
                    <a:pt x="243" y="1118"/>
                    <a:pt x="152" y="1574"/>
                  </a:cubicBezTo>
                  <a:cubicBezTo>
                    <a:pt x="0" y="2547"/>
                    <a:pt x="456" y="3429"/>
                    <a:pt x="1186" y="3550"/>
                  </a:cubicBezTo>
                  <a:lnTo>
                    <a:pt x="1307" y="3550"/>
                  </a:lnTo>
                  <a:cubicBezTo>
                    <a:pt x="1322" y="3551"/>
                    <a:pt x="1337" y="3551"/>
                    <a:pt x="1351" y="3551"/>
                  </a:cubicBezTo>
                  <a:cubicBezTo>
                    <a:pt x="2005" y="3551"/>
                    <a:pt x="2648" y="2892"/>
                    <a:pt x="2797" y="2000"/>
                  </a:cubicBezTo>
                  <a:cubicBezTo>
                    <a:pt x="2857" y="1544"/>
                    <a:pt x="2797" y="1088"/>
                    <a:pt x="2614" y="693"/>
                  </a:cubicBezTo>
                  <a:cubicBezTo>
                    <a:pt x="2436" y="248"/>
                    <a:pt x="2008" y="1"/>
                    <a:pt x="157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7640791" y="2655348"/>
              <a:ext cx="19761" cy="9125"/>
            </a:xfrm>
            <a:custGeom>
              <a:rect b="b" l="l" r="r" t="t"/>
              <a:pathLst>
                <a:path extrusionOk="0" h="604" w="1308">
                  <a:moveTo>
                    <a:pt x="452" y="1"/>
                  </a:moveTo>
                  <a:cubicBezTo>
                    <a:pt x="303" y="1"/>
                    <a:pt x="149" y="43"/>
                    <a:pt x="0" y="148"/>
                  </a:cubicBezTo>
                  <a:lnTo>
                    <a:pt x="152" y="361"/>
                  </a:lnTo>
                  <a:cubicBezTo>
                    <a:pt x="261" y="274"/>
                    <a:pt x="371" y="240"/>
                    <a:pt x="477" y="240"/>
                  </a:cubicBezTo>
                  <a:cubicBezTo>
                    <a:pt x="814" y="240"/>
                    <a:pt x="1102" y="581"/>
                    <a:pt x="1125" y="604"/>
                  </a:cubicBezTo>
                  <a:lnTo>
                    <a:pt x="1307" y="452"/>
                  </a:lnTo>
                  <a:cubicBezTo>
                    <a:pt x="1156" y="257"/>
                    <a:pt x="820" y="1"/>
                    <a:pt x="452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7707835" y="2665379"/>
              <a:ext cx="71187" cy="25275"/>
            </a:xfrm>
            <a:custGeom>
              <a:rect b="b" l="l" r="r" t="t"/>
              <a:pathLst>
                <a:path extrusionOk="0" h="1673" w="4712">
                  <a:moveTo>
                    <a:pt x="0" y="1"/>
                  </a:moveTo>
                  <a:lnTo>
                    <a:pt x="0" y="244"/>
                  </a:lnTo>
                  <a:cubicBezTo>
                    <a:pt x="912" y="305"/>
                    <a:pt x="3374" y="517"/>
                    <a:pt x="3769" y="639"/>
                  </a:cubicBezTo>
                  <a:cubicBezTo>
                    <a:pt x="4134" y="761"/>
                    <a:pt x="4377" y="1429"/>
                    <a:pt x="4468" y="1672"/>
                  </a:cubicBezTo>
                  <a:lnTo>
                    <a:pt x="4711" y="1612"/>
                  </a:lnTo>
                  <a:cubicBezTo>
                    <a:pt x="4651" y="1490"/>
                    <a:pt x="4347" y="578"/>
                    <a:pt x="3830" y="396"/>
                  </a:cubicBezTo>
                  <a:cubicBezTo>
                    <a:pt x="3313" y="213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5"/>
            <p:cNvSpPr/>
            <p:nvPr/>
          </p:nvSpPr>
          <p:spPr>
            <a:xfrm>
              <a:off x="7739045" y="2665727"/>
              <a:ext cx="50988" cy="51441"/>
            </a:xfrm>
            <a:custGeom>
              <a:rect b="b" l="l" r="r" t="t"/>
              <a:pathLst>
                <a:path extrusionOk="0" h="3405" w="3375">
                  <a:moveTo>
                    <a:pt x="2280" y="0"/>
                  </a:moveTo>
                  <a:cubicBezTo>
                    <a:pt x="1506" y="0"/>
                    <a:pt x="457" y="1254"/>
                    <a:pt x="457" y="1254"/>
                  </a:cubicBezTo>
                  <a:lnTo>
                    <a:pt x="1" y="2744"/>
                  </a:lnTo>
                  <a:cubicBezTo>
                    <a:pt x="62" y="2865"/>
                    <a:pt x="123" y="2956"/>
                    <a:pt x="183" y="3078"/>
                  </a:cubicBezTo>
                  <a:cubicBezTo>
                    <a:pt x="244" y="3139"/>
                    <a:pt x="305" y="3200"/>
                    <a:pt x="396" y="3260"/>
                  </a:cubicBezTo>
                  <a:cubicBezTo>
                    <a:pt x="487" y="3321"/>
                    <a:pt x="609" y="3382"/>
                    <a:pt x="700" y="3382"/>
                  </a:cubicBezTo>
                  <a:cubicBezTo>
                    <a:pt x="746" y="3397"/>
                    <a:pt x="791" y="3405"/>
                    <a:pt x="837" y="3405"/>
                  </a:cubicBezTo>
                  <a:cubicBezTo>
                    <a:pt x="882" y="3405"/>
                    <a:pt x="928" y="3397"/>
                    <a:pt x="974" y="3382"/>
                  </a:cubicBezTo>
                  <a:cubicBezTo>
                    <a:pt x="1065" y="3382"/>
                    <a:pt x="1156" y="3382"/>
                    <a:pt x="1247" y="3352"/>
                  </a:cubicBezTo>
                  <a:cubicBezTo>
                    <a:pt x="2220" y="3078"/>
                    <a:pt x="3375" y="616"/>
                    <a:pt x="2615" y="99"/>
                  </a:cubicBezTo>
                  <a:cubicBezTo>
                    <a:pt x="2513" y="30"/>
                    <a:pt x="2400" y="0"/>
                    <a:pt x="2280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7747006" y="2677782"/>
              <a:ext cx="26499" cy="30714"/>
            </a:xfrm>
            <a:custGeom>
              <a:rect b="b" l="l" r="r" t="t"/>
              <a:pathLst>
                <a:path extrusionOk="0" h="2033" w="1754">
                  <a:moveTo>
                    <a:pt x="1754" y="0"/>
                  </a:moveTo>
                  <a:cubicBezTo>
                    <a:pt x="842" y="0"/>
                    <a:pt x="82" y="1095"/>
                    <a:pt x="21" y="1976"/>
                  </a:cubicBezTo>
                  <a:cubicBezTo>
                    <a:pt x="0" y="1997"/>
                    <a:pt x="37" y="2032"/>
                    <a:pt x="72" y="2032"/>
                  </a:cubicBezTo>
                  <a:cubicBezTo>
                    <a:pt x="88" y="2032"/>
                    <a:pt x="103" y="2025"/>
                    <a:pt x="112" y="2006"/>
                  </a:cubicBezTo>
                  <a:cubicBezTo>
                    <a:pt x="203" y="1824"/>
                    <a:pt x="325" y="1672"/>
                    <a:pt x="477" y="1520"/>
                  </a:cubicBezTo>
                  <a:cubicBezTo>
                    <a:pt x="582" y="1394"/>
                    <a:pt x="745" y="1326"/>
                    <a:pt x="916" y="1326"/>
                  </a:cubicBezTo>
                  <a:cubicBezTo>
                    <a:pt x="992" y="1326"/>
                    <a:pt x="1070" y="1340"/>
                    <a:pt x="1146" y="1368"/>
                  </a:cubicBezTo>
                  <a:cubicBezTo>
                    <a:pt x="1176" y="1368"/>
                    <a:pt x="1176" y="1338"/>
                    <a:pt x="1176" y="1338"/>
                  </a:cubicBezTo>
                  <a:cubicBezTo>
                    <a:pt x="1070" y="1231"/>
                    <a:pt x="934" y="1183"/>
                    <a:pt x="799" y="1183"/>
                  </a:cubicBezTo>
                  <a:cubicBezTo>
                    <a:pt x="627" y="1183"/>
                    <a:pt x="458" y="1262"/>
                    <a:pt x="355" y="1399"/>
                  </a:cubicBezTo>
                  <a:cubicBezTo>
                    <a:pt x="599" y="760"/>
                    <a:pt x="1115" y="244"/>
                    <a:pt x="17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7748230" y="2707269"/>
              <a:ext cx="9503" cy="8007"/>
            </a:xfrm>
            <a:custGeom>
              <a:rect b="b" l="l" r="r" t="t"/>
              <a:pathLst>
                <a:path extrusionOk="0" h="530" w="629">
                  <a:moveTo>
                    <a:pt x="317" y="0"/>
                  </a:moveTo>
                  <a:cubicBezTo>
                    <a:pt x="282" y="0"/>
                    <a:pt x="247" y="8"/>
                    <a:pt x="214" y="24"/>
                  </a:cubicBezTo>
                  <a:cubicBezTo>
                    <a:pt x="1" y="146"/>
                    <a:pt x="31" y="450"/>
                    <a:pt x="244" y="510"/>
                  </a:cubicBezTo>
                  <a:cubicBezTo>
                    <a:pt x="277" y="523"/>
                    <a:pt x="309" y="529"/>
                    <a:pt x="340" y="529"/>
                  </a:cubicBezTo>
                  <a:cubicBezTo>
                    <a:pt x="455" y="529"/>
                    <a:pt x="554" y="448"/>
                    <a:pt x="578" y="328"/>
                  </a:cubicBezTo>
                  <a:cubicBezTo>
                    <a:pt x="628" y="154"/>
                    <a:pt x="474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7760799" y="2703432"/>
              <a:ext cx="5363" cy="4865"/>
            </a:xfrm>
            <a:custGeom>
              <a:rect b="b" l="l" r="r" t="t"/>
              <a:pathLst>
                <a:path extrusionOk="0" h="322" w="355">
                  <a:moveTo>
                    <a:pt x="165" y="0"/>
                  </a:moveTo>
                  <a:cubicBezTo>
                    <a:pt x="1" y="0"/>
                    <a:pt x="144" y="322"/>
                    <a:pt x="253" y="322"/>
                  </a:cubicBezTo>
                  <a:cubicBezTo>
                    <a:pt x="281" y="322"/>
                    <a:pt x="306" y="301"/>
                    <a:pt x="324" y="248"/>
                  </a:cubicBezTo>
                  <a:cubicBezTo>
                    <a:pt x="354" y="157"/>
                    <a:pt x="294" y="35"/>
                    <a:pt x="202" y="5"/>
                  </a:cubicBezTo>
                  <a:cubicBezTo>
                    <a:pt x="188" y="1"/>
                    <a:pt x="176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7532416" y="2780476"/>
              <a:ext cx="380694" cy="337502"/>
            </a:xfrm>
            <a:custGeom>
              <a:rect b="b" l="l" r="r" t="t"/>
              <a:pathLst>
                <a:path extrusionOk="0" h="22340" w="25199">
                  <a:moveTo>
                    <a:pt x="17070" y="0"/>
                  </a:moveTo>
                  <a:cubicBezTo>
                    <a:pt x="16334" y="0"/>
                    <a:pt x="15713" y="914"/>
                    <a:pt x="15685" y="3658"/>
                  </a:cubicBezTo>
                  <a:cubicBezTo>
                    <a:pt x="15655" y="8765"/>
                    <a:pt x="15655" y="12868"/>
                    <a:pt x="15472" y="13294"/>
                  </a:cubicBezTo>
                  <a:cubicBezTo>
                    <a:pt x="15431" y="13387"/>
                    <a:pt x="15199" y="13427"/>
                    <a:pt x="14823" y="13427"/>
                  </a:cubicBezTo>
                  <a:cubicBezTo>
                    <a:pt x="12523" y="13427"/>
                    <a:pt x="4823" y="11935"/>
                    <a:pt x="2038" y="11935"/>
                  </a:cubicBezTo>
                  <a:cubicBezTo>
                    <a:pt x="1565" y="11935"/>
                    <a:pt x="1234" y="11977"/>
                    <a:pt x="1095" y="12078"/>
                  </a:cubicBezTo>
                  <a:cubicBezTo>
                    <a:pt x="1" y="12868"/>
                    <a:pt x="274" y="21379"/>
                    <a:pt x="1521" y="21561"/>
                  </a:cubicBezTo>
                  <a:cubicBezTo>
                    <a:pt x="3161" y="21803"/>
                    <a:pt x="7950" y="22339"/>
                    <a:pt x="12706" y="22339"/>
                  </a:cubicBezTo>
                  <a:cubicBezTo>
                    <a:pt x="16322" y="22339"/>
                    <a:pt x="19919" y="22029"/>
                    <a:pt x="22099" y="21045"/>
                  </a:cubicBezTo>
                  <a:cubicBezTo>
                    <a:pt x="25199" y="19647"/>
                    <a:pt x="22038" y="8826"/>
                    <a:pt x="19333" y="2230"/>
                  </a:cubicBezTo>
                  <a:cubicBezTo>
                    <a:pt x="18910" y="1206"/>
                    <a:pt x="17914" y="0"/>
                    <a:pt x="17070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5"/>
            <p:cNvSpPr/>
            <p:nvPr/>
          </p:nvSpPr>
          <p:spPr>
            <a:xfrm>
              <a:off x="7292733" y="2930227"/>
              <a:ext cx="298947" cy="178087"/>
            </a:xfrm>
            <a:custGeom>
              <a:rect b="b" l="l" r="r" t="t"/>
              <a:pathLst>
                <a:path extrusionOk="0" h="11788" w="19788">
                  <a:moveTo>
                    <a:pt x="9185" y="1"/>
                  </a:moveTo>
                  <a:cubicBezTo>
                    <a:pt x="8843" y="1"/>
                    <a:pt x="8539" y="21"/>
                    <a:pt x="8298" y="68"/>
                  </a:cubicBezTo>
                  <a:cubicBezTo>
                    <a:pt x="6657" y="402"/>
                    <a:pt x="0" y="2864"/>
                    <a:pt x="547" y="4505"/>
                  </a:cubicBezTo>
                  <a:cubicBezTo>
                    <a:pt x="654" y="4813"/>
                    <a:pt x="973" y="4936"/>
                    <a:pt x="1411" y="4936"/>
                  </a:cubicBezTo>
                  <a:cubicBezTo>
                    <a:pt x="2306" y="4936"/>
                    <a:pt x="3699" y="4427"/>
                    <a:pt x="4807" y="3950"/>
                  </a:cubicBezTo>
                  <a:lnTo>
                    <a:pt x="4807" y="3950"/>
                  </a:lnTo>
                  <a:cubicBezTo>
                    <a:pt x="3191" y="4790"/>
                    <a:pt x="1108" y="6125"/>
                    <a:pt x="1702" y="7180"/>
                  </a:cubicBezTo>
                  <a:cubicBezTo>
                    <a:pt x="1864" y="7467"/>
                    <a:pt x="2166" y="7585"/>
                    <a:pt x="2557" y="7585"/>
                  </a:cubicBezTo>
                  <a:cubicBezTo>
                    <a:pt x="3121" y="7585"/>
                    <a:pt x="3870" y="7337"/>
                    <a:pt x="4642" y="6989"/>
                  </a:cubicBezTo>
                  <a:lnTo>
                    <a:pt x="4642" y="6989"/>
                  </a:lnTo>
                  <a:cubicBezTo>
                    <a:pt x="3809" y="7667"/>
                    <a:pt x="3289" y="8389"/>
                    <a:pt x="3739" y="8974"/>
                  </a:cubicBezTo>
                  <a:cubicBezTo>
                    <a:pt x="3878" y="9144"/>
                    <a:pt x="4114" y="9216"/>
                    <a:pt x="4415" y="9216"/>
                  </a:cubicBezTo>
                  <a:cubicBezTo>
                    <a:pt x="5177" y="9216"/>
                    <a:pt x="6358" y="8751"/>
                    <a:pt x="7447" y="8228"/>
                  </a:cubicBezTo>
                  <a:lnTo>
                    <a:pt x="7447" y="8228"/>
                  </a:lnTo>
                  <a:cubicBezTo>
                    <a:pt x="6414" y="8912"/>
                    <a:pt x="5566" y="9704"/>
                    <a:pt x="5988" y="10281"/>
                  </a:cubicBezTo>
                  <a:cubicBezTo>
                    <a:pt x="6189" y="10560"/>
                    <a:pt x="6557" y="10672"/>
                    <a:pt x="7018" y="10672"/>
                  </a:cubicBezTo>
                  <a:cubicBezTo>
                    <a:pt x="8863" y="10672"/>
                    <a:pt x="12189" y="8882"/>
                    <a:pt x="12189" y="8882"/>
                  </a:cubicBezTo>
                  <a:cubicBezTo>
                    <a:pt x="14725" y="11364"/>
                    <a:pt x="16973" y="11787"/>
                    <a:pt x="18701" y="11787"/>
                  </a:cubicBezTo>
                  <a:cubicBezTo>
                    <a:pt x="18920" y="11787"/>
                    <a:pt x="19130" y="11780"/>
                    <a:pt x="19332" y="11770"/>
                  </a:cubicBezTo>
                  <a:cubicBezTo>
                    <a:pt x="19788" y="11740"/>
                    <a:pt x="19241" y="2074"/>
                    <a:pt x="19241" y="2074"/>
                  </a:cubicBezTo>
                  <a:cubicBezTo>
                    <a:pt x="19241" y="2074"/>
                    <a:pt x="15563" y="1040"/>
                    <a:pt x="13131" y="493"/>
                  </a:cubicBezTo>
                  <a:cubicBezTo>
                    <a:pt x="12088" y="256"/>
                    <a:pt x="10398" y="1"/>
                    <a:pt x="9185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7325333" y="2963386"/>
              <a:ext cx="95525" cy="53284"/>
            </a:xfrm>
            <a:custGeom>
              <a:rect b="b" l="l" r="r" t="t"/>
              <a:pathLst>
                <a:path extrusionOk="0" h="3527" w="6323">
                  <a:moveTo>
                    <a:pt x="6292" y="0"/>
                  </a:moveTo>
                  <a:cubicBezTo>
                    <a:pt x="5624" y="244"/>
                    <a:pt x="4925" y="487"/>
                    <a:pt x="4256" y="821"/>
                  </a:cubicBezTo>
                  <a:cubicBezTo>
                    <a:pt x="3587" y="1125"/>
                    <a:pt x="2949" y="1459"/>
                    <a:pt x="2311" y="1855"/>
                  </a:cubicBezTo>
                  <a:cubicBezTo>
                    <a:pt x="1490" y="2310"/>
                    <a:pt x="700" y="2888"/>
                    <a:pt x="0" y="3526"/>
                  </a:cubicBezTo>
                  <a:cubicBezTo>
                    <a:pt x="1338" y="2462"/>
                    <a:pt x="3678" y="1307"/>
                    <a:pt x="4347" y="973"/>
                  </a:cubicBezTo>
                  <a:cubicBezTo>
                    <a:pt x="5016" y="669"/>
                    <a:pt x="5654" y="335"/>
                    <a:pt x="63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7362330" y="2999203"/>
              <a:ext cx="76444" cy="36938"/>
            </a:xfrm>
            <a:custGeom>
              <a:rect b="b" l="l" r="r" t="t"/>
              <a:pathLst>
                <a:path extrusionOk="0" h="2445" w="5060">
                  <a:moveTo>
                    <a:pt x="5029" y="0"/>
                  </a:moveTo>
                  <a:cubicBezTo>
                    <a:pt x="4178" y="365"/>
                    <a:pt x="3296" y="699"/>
                    <a:pt x="2476" y="1095"/>
                  </a:cubicBezTo>
                  <a:cubicBezTo>
                    <a:pt x="1624" y="1490"/>
                    <a:pt x="865" y="1946"/>
                    <a:pt x="44" y="2402"/>
                  </a:cubicBezTo>
                  <a:cubicBezTo>
                    <a:pt x="1" y="2423"/>
                    <a:pt x="4" y="2445"/>
                    <a:pt x="30" y="2445"/>
                  </a:cubicBezTo>
                  <a:cubicBezTo>
                    <a:pt x="41" y="2445"/>
                    <a:pt x="56" y="2441"/>
                    <a:pt x="74" y="2432"/>
                  </a:cubicBezTo>
                  <a:cubicBezTo>
                    <a:pt x="925" y="2006"/>
                    <a:pt x="1716" y="1672"/>
                    <a:pt x="2536" y="1247"/>
                  </a:cubicBezTo>
                  <a:cubicBezTo>
                    <a:pt x="3387" y="851"/>
                    <a:pt x="4208" y="395"/>
                    <a:pt x="50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7401486" y="3027075"/>
              <a:ext cx="58859" cy="30532"/>
            </a:xfrm>
            <a:custGeom>
              <a:rect b="b" l="l" r="r" t="t"/>
              <a:pathLst>
                <a:path extrusionOk="0" h="2021" w="3896">
                  <a:moveTo>
                    <a:pt x="3850" y="1"/>
                  </a:moveTo>
                  <a:cubicBezTo>
                    <a:pt x="3846" y="1"/>
                    <a:pt x="3841" y="3"/>
                    <a:pt x="3835" y="9"/>
                  </a:cubicBezTo>
                  <a:cubicBezTo>
                    <a:pt x="2498" y="526"/>
                    <a:pt x="1221" y="1195"/>
                    <a:pt x="36" y="1985"/>
                  </a:cubicBezTo>
                  <a:cubicBezTo>
                    <a:pt x="0" y="2003"/>
                    <a:pt x="6" y="2020"/>
                    <a:pt x="28" y="2020"/>
                  </a:cubicBezTo>
                  <a:cubicBezTo>
                    <a:pt x="45" y="2020"/>
                    <a:pt x="71" y="2011"/>
                    <a:pt x="96" y="1985"/>
                  </a:cubicBezTo>
                  <a:cubicBezTo>
                    <a:pt x="1343" y="1316"/>
                    <a:pt x="2315" y="769"/>
                    <a:pt x="3896" y="40"/>
                  </a:cubicBezTo>
                  <a:cubicBezTo>
                    <a:pt x="3871" y="40"/>
                    <a:pt x="3867" y="1"/>
                    <a:pt x="3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7409357" y="2929290"/>
              <a:ext cx="183707" cy="35034"/>
            </a:xfrm>
            <a:custGeom>
              <a:rect b="b" l="l" r="r" t="t"/>
              <a:pathLst>
                <a:path extrusionOk="0" h="2319" w="12160">
                  <a:moveTo>
                    <a:pt x="2227" y="1"/>
                  </a:moveTo>
                  <a:cubicBezTo>
                    <a:pt x="1485" y="1"/>
                    <a:pt x="748" y="72"/>
                    <a:pt x="31" y="251"/>
                  </a:cubicBezTo>
                  <a:cubicBezTo>
                    <a:pt x="1" y="251"/>
                    <a:pt x="31" y="312"/>
                    <a:pt x="31" y="312"/>
                  </a:cubicBezTo>
                  <a:cubicBezTo>
                    <a:pt x="558" y="251"/>
                    <a:pt x="1088" y="221"/>
                    <a:pt x="1620" y="221"/>
                  </a:cubicBezTo>
                  <a:cubicBezTo>
                    <a:pt x="2682" y="221"/>
                    <a:pt x="3750" y="343"/>
                    <a:pt x="4803" y="586"/>
                  </a:cubicBezTo>
                  <a:cubicBezTo>
                    <a:pt x="6323" y="920"/>
                    <a:pt x="7873" y="1315"/>
                    <a:pt x="9393" y="1680"/>
                  </a:cubicBezTo>
                  <a:cubicBezTo>
                    <a:pt x="10305" y="1923"/>
                    <a:pt x="11186" y="2105"/>
                    <a:pt x="12098" y="2318"/>
                  </a:cubicBezTo>
                  <a:cubicBezTo>
                    <a:pt x="12129" y="2318"/>
                    <a:pt x="12159" y="2257"/>
                    <a:pt x="12129" y="2257"/>
                  </a:cubicBezTo>
                  <a:cubicBezTo>
                    <a:pt x="10548" y="1801"/>
                    <a:pt x="8937" y="1376"/>
                    <a:pt x="7326" y="950"/>
                  </a:cubicBezTo>
                  <a:cubicBezTo>
                    <a:pt x="5806" y="586"/>
                    <a:pt x="4226" y="99"/>
                    <a:pt x="2645" y="8"/>
                  </a:cubicBezTo>
                  <a:cubicBezTo>
                    <a:pt x="2506" y="3"/>
                    <a:pt x="2366" y="1"/>
                    <a:pt x="2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7759258" y="2775642"/>
              <a:ext cx="117567" cy="164808"/>
            </a:xfrm>
            <a:custGeom>
              <a:rect b="b" l="l" r="r" t="t"/>
              <a:pathLst>
                <a:path extrusionOk="0" h="10909" w="7782">
                  <a:moveTo>
                    <a:pt x="1915" y="1"/>
                  </a:moveTo>
                  <a:cubicBezTo>
                    <a:pt x="1239" y="1"/>
                    <a:pt x="763" y="882"/>
                    <a:pt x="487" y="2459"/>
                  </a:cubicBezTo>
                  <a:cubicBezTo>
                    <a:pt x="213" y="4556"/>
                    <a:pt x="61" y="6653"/>
                    <a:pt x="0" y="8751"/>
                  </a:cubicBezTo>
                  <a:lnTo>
                    <a:pt x="7782" y="10909"/>
                  </a:lnTo>
                  <a:cubicBezTo>
                    <a:pt x="7782" y="10909"/>
                    <a:pt x="5411" y="4252"/>
                    <a:pt x="4134" y="2124"/>
                  </a:cubicBezTo>
                  <a:cubicBezTo>
                    <a:pt x="3243" y="668"/>
                    <a:pt x="2504" y="1"/>
                    <a:pt x="1915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7780014" y="2776895"/>
              <a:ext cx="5892" cy="11104"/>
            </a:xfrm>
            <a:custGeom>
              <a:rect b="b" l="l" r="r" t="t"/>
              <a:pathLst>
                <a:path extrusionOk="0" h="735" w="390">
                  <a:moveTo>
                    <a:pt x="148" y="0"/>
                  </a:moveTo>
                  <a:cubicBezTo>
                    <a:pt x="68" y="0"/>
                    <a:pt x="1" y="106"/>
                    <a:pt x="55" y="187"/>
                  </a:cubicBezTo>
                  <a:cubicBezTo>
                    <a:pt x="146" y="370"/>
                    <a:pt x="268" y="582"/>
                    <a:pt x="389" y="734"/>
                  </a:cubicBezTo>
                  <a:cubicBezTo>
                    <a:pt x="359" y="522"/>
                    <a:pt x="298" y="309"/>
                    <a:pt x="207" y="96"/>
                  </a:cubicBezTo>
                  <a:lnTo>
                    <a:pt x="177" y="5"/>
                  </a:lnTo>
                  <a:cubicBezTo>
                    <a:pt x="167" y="2"/>
                    <a:pt x="157" y="0"/>
                    <a:pt x="1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7840079" y="2866039"/>
              <a:ext cx="9654" cy="5061"/>
            </a:xfrm>
            <a:custGeom>
              <a:rect b="b" l="l" r="r" t="t"/>
              <a:pathLst>
                <a:path extrusionOk="0" h="335" w="639">
                  <a:moveTo>
                    <a:pt x="547" y="1"/>
                  </a:moveTo>
                  <a:cubicBezTo>
                    <a:pt x="365" y="92"/>
                    <a:pt x="152" y="213"/>
                    <a:pt x="0" y="335"/>
                  </a:cubicBezTo>
                  <a:cubicBezTo>
                    <a:pt x="213" y="305"/>
                    <a:pt x="426" y="244"/>
                    <a:pt x="638" y="153"/>
                  </a:cubicBezTo>
                  <a:cubicBezTo>
                    <a:pt x="608" y="122"/>
                    <a:pt x="578" y="6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7801496" y="2912416"/>
              <a:ext cx="18386" cy="7357"/>
            </a:xfrm>
            <a:custGeom>
              <a:rect b="b" l="l" r="r" t="t"/>
              <a:pathLst>
                <a:path extrusionOk="0" h="487" w="1217">
                  <a:moveTo>
                    <a:pt x="1" y="1"/>
                  </a:moveTo>
                  <a:lnTo>
                    <a:pt x="1" y="1"/>
                  </a:lnTo>
                  <a:cubicBezTo>
                    <a:pt x="366" y="244"/>
                    <a:pt x="791" y="426"/>
                    <a:pt x="1217" y="487"/>
                  </a:cubicBezTo>
                  <a:cubicBezTo>
                    <a:pt x="1034" y="335"/>
                    <a:pt x="852" y="244"/>
                    <a:pt x="639" y="152"/>
                  </a:cubicBezTo>
                  <a:cubicBezTo>
                    <a:pt x="426" y="92"/>
                    <a:pt x="214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7876350" y="2939970"/>
              <a:ext cx="468" cy="468"/>
            </a:xfrm>
            <a:custGeom>
              <a:rect b="b" l="l" r="r" t="t"/>
              <a:pathLst>
                <a:path extrusionOk="0" h="31" w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lnTo>
                    <a:pt x="3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5"/>
            <p:cNvSpPr/>
            <p:nvPr/>
          </p:nvSpPr>
          <p:spPr>
            <a:xfrm>
              <a:off x="7792780" y="2832986"/>
              <a:ext cx="7357" cy="18371"/>
            </a:xfrm>
            <a:custGeom>
              <a:rect b="b" l="l" r="r" t="t"/>
              <a:pathLst>
                <a:path extrusionOk="0" h="1216" w="487">
                  <a:moveTo>
                    <a:pt x="487" y="0"/>
                  </a:moveTo>
                  <a:cubicBezTo>
                    <a:pt x="365" y="182"/>
                    <a:pt x="243" y="365"/>
                    <a:pt x="152" y="578"/>
                  </a:cubicBezTo>
                  <a:cubicBezTo>
                    <a:pt x="91" y="790"/>
                    <a:pt x="31" y="1003"/>
                    <a:pt x="0" y="1216"/>
                  </a:cubicBezTo>
                  <a:cubicBezTo>
                    <a:pt x="122" y="1034"/>
                    <a:pt x="243" y="851"/>
                    <a:pt x="304" y="638"/>
                  </a:cubicBezTo>
                  <a:cubicBezTo>
                    <a:pt x="395" y="426"/>
                    <a:pt x="456" y="213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5"/>
            <p:cNvSpPr/>
            <p:nvPr/>
          </p:nvSpPr>
          <p:spPr>
            <a:xfrm>
              <a:off x="7756962" y="2862942"/>
              <a:ext cx="16543" cy="49492"/>
            </a:xfrm>
            <a:custGeom>
              <a:rect b="b" l="l" r="r" t="t"/>
              <a:pathLst>
                <a:path extrusionOk="0" h="3276" w="1095">
                  <a:moveTo>
                    <a:pt x="244" y="0"/>
                  </a:moveTo>
                  <a:cubicBezTo>
                    <a:pt x="228" y="0"/>
                    <a:pt x="213" y="8"/>
                    <a:pt x="213" y="23"/>
                  </a:cubicBezTo>
                  <a:cubicBezTo>
                    <a:pt x="183" y="327"/>
                    <a:pt x="152" y="540"/>
                    <a:pt x="122" y="813"/>
                  </a:cubicBezTo>
                  <a:cubicBezTo>
                    <a:pt x="122" y="1057"/>
                    <a:pt x="92" y="1269"/>
                    <a:pt x="92" y="1513"/>
                  </a:cubicBezTo>
                  <a:cubicBezTo>
                    <a:pt x="61" y="1999"/>
                    <a:pt x="0" y="2546"/>
                    <a:pt x="0" y="3032"/>
                  </a:cubicBezTo>
                  <a:cubicBezTo>
                    <a:pt x="335" y="3124"/>
                    <a:pt x="699" y="3215"/>
                    <a:pt x="1064" y="3276"/>
                  </a:cubicBezTo>
                  <a:cubicBezTo>
                    <a:pt x="1064" y="3276"/>
                    <a:pt x="1095" y="3245"/>
                    <a:pt x="1095" y="3245"/>
                  </a:cubicBezTo>
                  <a:cubicBezTo>
                    <a:pt x="1003" y="3215"/>
                    <a:pt x="213" y="2972"/>
                    <a:pt x="152" y="2972"/>
                  </a:cubicBezTo>
                  <a:cubicBezTo>
                    <a:pt x="183" y="2485"/>
                    <a:pt x="213" y="1999"/>
                    <a:pt x="244" y="1513"/>
                  </a:cubicBezTo>
                  <a:lnTo>
                    <a:pt x="244" y="813"/>
                  </a:lnTo>
                  <a:cubicBezTo>
                    <a:pt x="244" y="570"/>
                    <a:pt x="244" y="236"/>
                    <a:pt x="274" y="23"/>
                  </a:cubicBezTo>
                  <a:cubicBezTo>
                    <a:pt x="274" y="8"/>
                    <a:pt x="259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5"/>
            <p:cNvSpPr/>
            <p:nvPr/>
          </p:nvSpPr>
          <p:spPr>
            <a:xfrm>
              <a:off x="7764772" y="2896811"/>
              <a:ext cx="103789" cy="30321"/>
            </a:xfrm>
            <a:custGeom>
              <a:rect b="b" l="l" r="r" t="t"/>
              <a:pathLst>
                <a:path extrusionOk="0" h="2007" w="6870">
                  <a:moveTo>
                    <a:pt x="31" y="0"/>
                  </a:moveTo>
                  <a:cubicBezTo>
                    <a:pt x="0" y="0"/>
                    <a:pt x="0" y="30"/>
                    <a:pt x="31" y="61"/>
                  </a:cubicBezTo>
                  <a:cubicBezTo>
                    <a:pt x="608" y="182"/>
                    <a:pt x="1186" y="365"/>
                    <a:pt x="1733" y="517"/>
                  </a:cubicBezTo>
                  <a:lnTo>
                    <a:pt x="3435" y="1003"/>
                  </a:lnTo>
                  <a:cubicBezTo>
                    <a:pt x="4590" y="1337"/>
                    <a:pt x="5715" y="1641"/>
                    <a:pt x="6839" y="2006"/>
                  </a:cubicBezTo>
                  <a:cubicBezTo>
                    <a:pt x="6839" y="2006"/>
                    <a:pt x="6870" y="1945"/>
                    <a:pt x="6839" y="1945"/>
                  </a:cubicBezTo>
                  <a:cubicBezTo>
                    <a:pt x="5715" y="1550"/>
                    <a:pt x="4590" y="1185"/>
                    <a:pt x="3465" y="851"/>
                  </a:cubicBezTo>
                  <a:cubicBezTo>
                    <a:pt x="2888" y="699"/>
                    <a:pt x="2310" y="517"/>
                    <a:pt x="1763" y="395"/>
                  </a:cubicBezTo>
                  <a:cubicBezTo>
                    <a:pt x="1186" y="243"/>
                    <a:pt x="608" y="152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5"/>
            <p:cNvSpPr/>
            <p:nvPr/>
          </p:nvSpPr>
          <p:spPr>
            <a:xfrm>
              <a:off x="6420745" y="3005623"/>
              <a:ext cx="345796" cy="15636"/>
            </a:xfrm>
            <a:custGeom>
              <a:rect b="b" l="l" r="r" t="t"/>
              <a:pathLst>
                <a:path extrusionOk="0" h="1035" w="22889">
                  <a:moveTo>
                    <a:pt x="1" y="1"/>
                  </a:moveTo>
                  <a:lnTo>
                    <a:pt x="1" y="1034"/>
                  </a:lnTo>
                  <a:lnTo>
                    <a:pt x="22889" y="1034"/>
                  </a:lnTo>
                  <a:lnTo>
                    <a:pt x="2288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6420745" y="3005623"/>
              <a:ext cx="174054" cy="15636"/>
            </a:xfrm>
            <a:custGeom>
              <a:rect b="b" l="l" r="r" t="t"/>
              <a:pathLst>
                <a:path extrusionOk="0" h="1035" w="11521">
                  <a:moveTo>
                    <a:pt x="1" y="1"/>
                  </a:moveTo>
                  <a:lnTo>
                    <a:pt x="1" y="1034"/>
                  </a:lnTo>
                  <a:lnTo>
                    <a:pt x="11521" y="1034"/>
                  </a:lnTo>
                  <a:lnTo>
                    <a:pt x="1152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6195293" y="2792576"/>
              <a:ext cx="380694" cy="228697"/>
            </a:xfrm>
            <a:custGeom>
              <a:rect b="b" l="l" r="r" t="t"/>
              <a:pathLst>
                <a:path extrusionOk="0" h="15138" w="25199">
                  <a:moveTo>
                    <a:pt x="1" y="0"/>
                  </a:moveTo>
                  <a:lnTo>
                    <a:pt x="2919" y="15137"/>
                  </a:lnTo>
                  <a:lnTo>
                    <a:pt x="25199" y="15137"/>
                  </a:lnTo>
                  <a:lnTo>
                    <a:pt x="2228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6363808" y="2886237"/>
              <a:ext cx="43646" cy="41349"/>
            </a:xfrm>
            <a:custGeom>
              <a:rect b="b" l="l" r="r" t="t"/>
              <a:pathLst>
                <a:path extrusionOk="0" h="2737" w="2889">
                  <a:moveTo>
                    <a:pt x="1338" y="1"/>
                  </a:moveTo>
                  <a:cubicBezTo>
                    <a:pt x="578" y="1"/>
                    <a:pt x="1" y="639"/>
                    <a:pt x="92" y="1369"/>
                  </a:cubicBezTo>
                  <a:cubicBezTo>
                    <a:pt x="153" y="2129"/>
                    <a:pt x="791" y="2706"/>
                    <a:pt x="1551" y="2737"/>
                  </a:cubicBezTo>
                  <a:cubicBezTo>
                    <a:pt x="2311" y="2737"/>
                    <a:pt x="2888" y="2098"/>
                    <a:pt x="2797" y="1369"/>
                  </a:cubicBezTo>
                  <a:cubicBezTo>
                    <a:pt x="2706" y="609"/>
                    <a:pt x="2098" y="31"/>
                    <a:pt x="1338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6041477" y="2474372"/>
              <a:ext cx="251646" cy="511555"/>
            </a:xfrm>
            <a:custGeom>
              <a:rect b="b" l="l" r="r" t="t"/>
              <a:pathLst>
                <a:path extrusionOk="0" h="33861" w="16657">
                  <a:moveTo>
                    <a:pt x="16323" y="0"/>
                  </a:moveTo>
                  <a:lnTo>
                    <a:pt x="3526" y="6991"/>
                  </a:lnTo>
                  <a:lnTo>
                    <a:pt x="0" y="33770"/>
                  </a:lnTo>
                  <a:lnTo>
                    <a:pt x="699" y="33861"/>
                  </a:lnTo>
                  <a:lnTo>
                    <a:pt x="4164" y="7447"/>
                  </a:lnTo>
                  <a:lnTo>
                    <a:pt x="16657" y="608"/>
                  </a:lnTo>
                  <a:lnTo>
                    <a:pt x="163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6085090" y="2568939"/>
              <a:ext cx="34460" cy="29157"/>
            </a:xfrm>
            <a:custGeom>
              <a:rect b="b" l="l" r="r" t="t"/>
              <a:pathLst>
                <a:path extrusionOk="0" h="1930" w="2281">
                  <a:moveTo>
                    <a:pt x="922" y="0"/>
                  </a:moveTo>
                  <a:cubicBezTo>
                    <a:pt x="400" y="0"/>
                    <a:pt x="1" y="444"/>
                    <a:pt x="1" y="974"/>
                  </a:cubicBezTo>
                  <a:cubicBezTo>
                    <a:pt x="1" y="1549"/>
                    <a:pt x="471" y="1929"/>
                    <a:pt x="964" y="1929"/>
                  </a:cubicBezTo>
                  <a:cubicBezTo>
                    <a:pt x="1202" y="1929"/>
                    <a:pt x="1444" y="1841"/>
                    <a:pt x="1642" y="1643"/>
                  </a:cubicBezTo>
                  <a:cubicBezTo>
                    <a:pt x="2280" y="1035"/>
                    <a:pt x="1824" y="2"/>
                    <a:pt x="973" y="2"/>
                  </a:cubicBezTo>
                  <a:cubicBezTo>
                    <a:pt x="956" y="1"/>
                    <a:pt x="939" y="0"/>
                    <a:pt x="92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6273818" y="2464266"/>
              <a:ext cx="33992" cy="29127"/>
            </a:xfrm>
            <a:custGeom>
              <a:rect b="b" l="l" r="r" t="t"/>
              <a:pathLst>
                <a:path extrusionOk="0" h="1928" w="2250">
                  <a:moveTo>
                    <a:pt x="973" y="0"/>
                  </a:moveTo>
                  <a:cubicBezTo>
                    <a:pt x="426" y="0"/>
                    <a:pt x="0" y="426"/>
                    <a:pt x="0" y="973"/>
                  </a:cubicBezTo>
                  <a:cubicBezTo>
                    <a:pt x="0" y="1547"/>
                    <a:pt x="471" y="1928"/>
                    <a:pt x="964" y="1928"/>
                  </a:cubicBezTo>
                  <a:cubicBezTo>
                    <a:pt x="1201" y="1928"/>
                    <a:pt x="1444" y="1840"/>
                    <a:pt x="1642" y="1642"/>
                  </a:cubicBezTo>
                  <a:cubicBezTo>
                    <a:pt x="2250" y="1034"/>
                    <a:pt x="1824" y="0"/>
                    <a:pt x="97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5"/>
            <p:cNvSpPr/>
            <p:nvPr/>
          </p:nvSpPr>
          <p:spPr>
            <a:xfrm>
              <a:off x="6266929" y="2448192"/>
              <a:ext cx="120316" cy="121253"/>
            </a:xfrm>
            <a:custGeom>
              <a:rect b="b" l="l" r="r" t="t"/>
              <a:pathLst>
                <a:path extrusionOk="0" h="8026" w="7964">
                  <a:moveTo>
                    <a:pt x="3405" y="1"/>
                  </a:moveTo>
                  <a:lnTo>
                    <a:pt x="0" y="3830"/>
                  </a:lnTo>
                  <a:lnTo>
                    <a:pt x="1277" y="5411"/>
                  </a:lnTo>
                  <a:lnTo>
                    <a:pt x="3374" y="8025"/>
                  </a:lnTo>
                  <a:lnTo>
                    <a:pt x="7964" y="2919"/>
                  </a:lnTo>
                  <a:lnTo>
                    <a:pt x="5137" y="1095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5"/>
            <p:cNvSpPr/>
            <p:nvPr/>
          </p:nvSpPr>
          <p:spPr>
            <a:xfrm>
              <a:off x="6286205" y="2464719"/>
              <a:ext cx="101039" cy="104725"/>
            </a:xfrm>
            <a:custGeom>
              <a:rect b="b" l="l" r="r" t="t"/>
              <a:pathLst>
                <a:path extrusionOk="0" h="6932" w="6688">
                  <a:moveTo>
                    <a:pt x="3861" y="1"/>
                  </a:moveTo>
                  <a:lnTo>
                    <a:pt x="1" y="4317"/>
                  </a:lnTo>
                  <a:lnTo>
                    <a:pt x="2098" y="6931"/>
                  </a:lnTo>
                  <a:lnTo>
                    <a:pt x="6688" y="1825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5"/>
            <p:cNvSpPr/>
            <p:nvPr/>
          </p:nvSpPr>
          <p:spPr>
            <a:xfrm>
              <a:off x="6286673" y="2461970"/>
              <a:ext cx="200688" cy="202516"/>
            </a:xfrm>
            <a:custGeom>
              <a:rect b="b" l="l" r="r" t="t"/>
              <a:pathLst>
                <a:path extrusionOk="0" h="13405" w="13284">
                  <a:moveTo>
                    <a:pt x="5988" y="0"/>
                  </a:moveTo>
                  <a:lnTo>
                    <a:pt x="0" y="6657"/>
                  </a:lnTo>
                  <a:lnTo>
                    <a:pt x="5320" y="13405"/>
                  </a:lnTo>
                  <a:lnTo>
                    <a:pt x="13283" y="4529"/>
                  </a:lnTo>
                  <a:lnTo>
                    <a:pt x="5988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5"/>
            <p:cNvSpPr/>
            <p:nvPr/>
          </p:nvSpPr>
          <p:spPr>
            <a:xfrm>
              <a:off x="5963406" y="2965229"/>
              <a:ext cx="178193" cy="56034"/>
            </a:xfrm>
            <a:custGeom>
              <a:rect b="b" l="l" r="r" t="t"/>
              <a:pathLst>
                <a:path extrusionOk="0" h="3709" w="11795">
                  <a:moveTo>
                    <a:pt x="700" y="0"/>
                  </a:moveTo>
                  <a:lnTo>
                    <a:pt x="1" y="3708"/>
                  </a:lnTo>
                  <a:lnTo>
                    <a:pt x="11794" y="3708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5"/>
            <p:cNvSpPr/>
            <p:nvPr/>
          </p:nvSpPr>
          <p:spPr>
            <a:xfrm>
              <a:off x="6568609" y="2403658"/>
              <a:ext cx="234212" cy="170397"/>
            </a:xfrm>
            <a:custGeom>
              <a:rect b="b" l="l" r="r" t="t"/>
              <a:pathLst>
                <a:path extrusionOk="0" h="11279" w="15503">
                  <a:moveTo>
                    <a:pt x="7630" y="0"/>
                  </a:moveTo>
                  <a:cubicBezTo>
                    <a:pt x="3405" y="0"/>
                    <a:pt x="0" y="2523"/>
                    <a:pt x="0" y="5654"/>
                  </a:cubicBezTo>
                  <a:cubicBezTo>
                    <a:pt x="0" y="8754"/>
                    <a:pt x="3405" y="11277"/>
                    <a:pt x="7630" y="11277"/>
                  </a:cubicBezTo>
                  <a:cubicBezTo>
                    <a:pt x="7679" y="11278"/>
                    <a:pt x="7727" y="11278"/>
                    <a:pt x="7776" y="11278"/>
                  </a:cubicBezTo>
                  <a:cubicBezTo>
                    <a:pt x="9581" y="11278"/>
                    <a:pt x="11379" y="10733"/>
                    <a:pt x="12888" y="9727"/>
                  </a:cubicBezTo>
                  <a:lnTo>
                    <a:pt x="15502" y="10396"/>
                  </a:lnTo>
                  <a:lnTo>
                    <a:pt x="14499" y="8116"/>
                  </a:lnTo>
                  <a:cubicBezTo>
                    <a:pt x="14985" y="7386"/>
                    <a:pt x="15229" y="6535"/>
                    <a:pt x="15259" y="5654"/>
                  </a:cubicBezTo>
                  <a:cubicBezTo>
                    <a:pt x="15259" y="2523"/>
                    <a:pt x="11824" y="0"/>
                    <a:pt x="763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5"/>
            <p:cNvSpPr/>
            <p:nvPr/>
          </p:nvSpPr>
          <p:spPr>
            <a:xfrm>
              <a:off x="6614519" y="2477121"/>
              <a:ext cx="27571" cy="23900"/>
            </a:xfrm>
            <a:custGeom>
              <a:rect b="b" l="l" r="r" t="t"/>
              <a:pathLst>
                <a:path extrusionOk="0" h="1582" w="1825">
                  <a:moveTo>
                    <a:pt x="1034" y="1"/>
                  </a:moveTo>
                  <a:cubicBezTo>
                    <a:pt x="335" y="1"/>
                    <a:pt x="1" y="852"/>
                    <a:pt x="487" y="1338"/>
                  </a:cubicBezTo>
                  <a:cubicBezTo>
                    <a:pt x="646" y="1506"/>
                    <a:pt x="843" y="1581"/>
                    <a:pt x="1037" y="1581"/>
                  </a:cubicBezTo>
                  <a:cubicBezTo>
                    <a:pt x="1438" y="1581"/>
                    <a:pt x="1825" y="1262"/>
                    <a:pt x="1825" y="791"/>
                  </a:cubicBezTo>
                  <a:cubicBezTo>
                    <a:pt x="1825" y="335"/>
                    <a:pt x="1490" y="1"/>
                    <a:pt x="1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5"/>
            <p:cNvSpPr/>
            <p:nvPr/>
          </p:nvSpPr>
          <p:spPr>
            <a:xfrm>
              <a:off x="6671924" y="2477121"/>
              <a:ext cx="23885" cy="23900"/>
            </a:xfrm>
            <a:custGeom>
              <a:rect b="b" l="l" r="r" t="t"/>
              <a:pathLst>
                <a:path extrusionOk="0" h="1582" w="1581">
                  <a:moveTo>
                    <a:pt x="791" y="1"/>
                  </a:moveTo>
                  <a:cubicBezTo>
                    <a:pt x="335" y="1"/>
                    <a:pt x="0" y="335"/>
                    <a:pt x="0" y="791"/>
                  </a:cubicBezTo>
                  <a:cubicBezTo>
                    <a:pt x="0" y="1216"/>
                    <a:pt x="335" y="1581"/>
                    <a:pt x="791" y="1581"/>
                  </a:cubicBezTo>
                  <a:cubicBezTo>
                    <a:pt x="1216" y="1581"/>
                    <a:pt x="1581" y="1216"/>
                    <a:pt x="1581" y="791"/>
                  </a:cubicBezTo>
                  <a:cubicBezTo>
                    <a:pt x="1581" y="335"/>
                    <a:pt x="1216" y="1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5"/>
            <p:cNvSpPr/>
            <p:nvPr/>
          </p:nvSpPr>
          <p:spPr>
            <a:xfrm>
              <a:off x="6725190" y="2477121"/>
              <a:ext cx="23885" cy="23900"/>
            </a:xfrm>
            <a:custGeom>
              <a:rect b="b" l="l" r="r" t="t"/>
              <a:pathLst>
                <a:path extrusionOk="0" h="1582" w="1581">
                  <a:moveTo>
                    <a:pt x="79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16"/>
                    <a:pt x="365" y="1581"/>
                    <a:pt x="791" y="1581"/>
                  </a:cubicBezTo>
                  <a:cubicBezTo>
                    <a:pt x="1216" y="1581"/>
                    <a:pt x="1581" y="1216"/>
                    <a:pt x="1581" y="791"/>
                  </a:cubicBezTo>
                  <a:cubicBezTo>
                    <a:pt x="1581" y="335"/>
                    <a:pt x="1216" y="1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/>
          <p:nvPr/>
        </p:nvSpPr>
        <p:spPr>
          <a:xfrm>
            <a:off x="0" y="0"/>
            <a:ext cx="1969200" cy="515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 txBox="1"/>
          <p:nvPr>
            <p:ph type="title"/>
          </p:nvPr>
        </p:nvSpPr>
        <p:spPr>
          <a:xfrm>
            <a:off x="685800" y="704124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6" name="Google Shape;306;p28"/>
          <p:cNvSpPr txBox="1"/>
          <p:nvPr>
            <p:ph idx="2" type="title"/>
          </p:nvPr>
        </p:nvSpPr>
        <p:spPr>
          <a:xfrm>
            <a:off x="685800" y="1779970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7" name="Google Shape;307;p28"/>
          <p:cNvSpPr txBox="1"/>
          <p:nvPr>
            <p:ph idx="3" type="title"/>
          </p:nvPr>
        </p:nvSpPr>
        <p:spPr>
          <a:xfrm>
            <a:off x="4853100" y="527275"/>
            <a:ext cx="3605100" cy="13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08" name="Google Shape;308;p28"/>
          <p:cNvSpPr txBox="1"/>
          <p:nvPr>
            <p:ph idx="4" type="title"/>
          </p:nvPr>
        </p:nvSpPr>
        <p:spPr>
          <a:xfrm>
            <a:off x="685800" y="2855816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9" name="Google Shape;309;p28"/>
          <p:cNvSpPr txBox="1"/>
          <p:nvPr>
            <p:ph idx="5" type="title"/>
          </p:nvPr>
        </p:nvSpPr>
        <p:spPr>
          <a:xfrm>
            <a:off x="685800" y="3931662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0" name="Google Shape;310;p28"/>
          <p:cNvSpPr txBox="1"/>
          <p:nvPr>
            <p:ph idx="6" type="subTitle"/>
          </p:nvPr>
        </p:nvSpPr>
        <p:spPr>
          <a:xfrm>
            <a:off x="2060700" y="86881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</p:txBody>
      </p:sp>
      <p:sp>
        <p:nvSpPr>
          <p:cNvPr id="311" name="Google Shape;311;p28"/>
          <p:cNvSpPr txBox="1"/>
          <p:nvPr>
            <p:ph idx="8" type="subTitle"/>
          </p:nvPr>
        </p:nvSpPr>
        <p:spPr>
          <a:xfrm>
            <a:off x="2060700" y="194466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Dataset</a:t>
            </a:r>
            <a:endParaRPr sz="2400"/>
          </a:p>
        </p:txBody>
      </p:sp>
      <p:sp>
        <p:nvSpPr>
          <p:cNvPr id="312" name="Google Shape;312;p28"/>
          <p:cNvSpPr txBox="1"/>
          <p:nvPr>
            <p:ph idx="13" type="subTitle"/>
          </p:nvPr>
        </p:nvSpPr>
        <p:spPr>
          <a:xfrm>
            <a:off x="2060700" y="3020525"/>
            <a:ext cx="32460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Technique and model used</a:t>
            </a:r>
            <a:endParaRPr sz="2400"/>
          </a:p>
        </p:txBody>
      </p:sp>
      <p:sp>
        <p:nvSpPr>
          <p:cNvPr id="313" name="Google Shape;313;p28"/>
          <p:cNvSpPr txBox="1"/>
          <p:nvPr>
            <p:ph idx="15" type="subTitle"/>
          </p:nvPr>
        </p:nvSpPr>
        <p:spPr>
          <a:xfrm>
            <a:off x="2060700" y="409636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result/</a:t>
            </a:r>
            <a:r>
              <a:rPr lang="en" sz="2400"/>
              <a:t>Discussion</a:t>
            </a:r>
            <a:endParaRPr sz="2400"/>
          </a:p>
        </p:txBody>
      </p:sp>
      <p:sp>
        <p:nvSpPr>
          <p:cNvPr id="314" name="Google Shape;314;p28"/>
          <p:cNvSpPr/>
          <p:nvPr/>
        </p:nvSpPr>
        <p:spPr>
          <a:xfrm>
            <a:off x="5686500" y="209392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28"/>
          <p:cNvGrpSpPr/>
          <p:nvPr/>
        </p:nvGrpSpPr>
        <p:grpSpPr>
          <a:xfrm>
            <a:off x="5265313" y="2717733"/>
            <a:ext cx="1735955" cy="1263088"/>
            <a:chOff x="6039677" y="1598990"/>
            <a:chExt cx="751430" cy="546673"/>
          </a:xfrm>
        </p:grpSpPr>
        <p:sp>
          <p:nvSpPr>
            <p:cNvPr id="316" name="Google Shape;316;p28"/>
            <p:cNvSpPr/>
            <p:nvPr/>
          </p:nvSpPr>
          <p:spPr>
            <a:xfrm>
              <a:off x="6039677" y="1598990"/>
              <a:ext cx="751430" cy="546673"/>
            </a:xfrm>
            <a:custGeom>
              <a:rect b="b" l="l" r="r" t="t"/>
              <a:pathLst>
                <a:path extrusionOk="0" h="11278" w="15503">
                  <a:moveTo>
                    <a:pt x="7630" y="0"/>
                  </a:moveTo>
                  <a:cubicBezTo>
                    <a:pt x="3405" y="0"/>
                    <a:pt x="0" y="2523"/>
                    <a:pt x="0" y="5624"/>
                  </a:cubicBezTo>
                  <a:cubicBezTo>
                    <a:pt x="0" y="8754"/>
                    <a:pt x="3405" y="11277"/>
                    <a:pt x="7630" y="11277"/>
                  </a:cubicBezTo>
                  <a:cubicBezTo>
                    <a:pt x="9484" y="11277"/>
                    <a:pt x="11338" y="10761"/>
                    <a:pt x="12888" y="9697"/>
                  </a:cubicBezTo>
                  <a:lnTo>
                    <a:pt x="15502" y="10365"/>
                  </a:lnTo>
                  <a:lnTo>
                    <a:pt x="14499" y="8086"/>
                  </a:lnTo>
                  <a:cubicBezTo>
                    <a:pt x="14985" y="7356"/>
                    <a:pt x="15259" y="6505"/>
                    <a:pt x="15259" y="5624"/>
                  </a:cubicBezTo>
                  <a:cubicBezTo>
                    <a:pt x="15259" y="2523"/>
                    <a:pt x="11824" y="0"/>
                    <a:pt x="763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6186986" y="1833274"/>
              <a:ext cx="89912" cy="77120"/>
            </a:xfrm>
            <a:custGeom>
              <a:rect b="b" l="l" r="r" t="t"/>
              <a:pathLst>
                <a:path extrusionOk="0" h="1591" w="1855">
                  <a:moveTo>
                    <a:pt x="1065" y="0"/>
                  </a:moveTo>
                  <a:cubicBezTo>
                    <a:pt x="335" y="0"/>
                    <a:pt x="1" y="851"/>
                    <a:pt x="487" y="1368"/>
                  </a:cubicBezTo>
                  <a:cubicBezTo>
                    <a:pt x="650" y="1522"/>
                    <a:pt x="847" y="1591"/>
                    <a:pt x="1040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490" y="0"/>
                    <a:pt x="10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6357901" y="1833274"/>
              <a:ext cx="89912" cy="77120"/>
            </a:xfrm>
            <a:custGeom>
              <a:rect b="b" l="l" r="r" t="t"/>
              <a:pathLst>
                <a:path extrusionOk="0" h="1591" w="1855">
                  <a:moveTo>
                    <a:pt x="1065" y="0"/>
                  </a:moveTo>
                  <a:cubicBezTo>
                    <a:pt x="365" y="0"/>
                    <a:pt x="1" y="851"/>
                    <a:pt x="487" y="1368"/>
                  </a:cubicBezTo>
                  <a:cubicBezTo>
                    <a:pt x="650" y="1522"/>
                    <a:pt x="847" y="1591"/>
                    <a:pt x="1040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490" y="0"/>
                    <a:pt x="10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6528816" y="1833274"/>
              <a:ext cx="89912" cy="77120"/>
            </a:xfrm>
            <a:custGeom>
              <a:rect b="b" l="l" r="r" t="t"/>
              <a:pathLst>
                <a:path extrusionOk="0" h="1591" w="1855">
                  <a:moveTo>
                    <a:pt x="1064" y="0"/>
                  </a:moveTo>
                  <a:cubicBezTo>
                    <a:pt x="365" y="0"/>
                    <a:pt x="1" y="851"/>
                    <a:pt x="517" y="1368"/>
                  </a:cubicBezTo>
                  <a:cubicBezTo>
                    <a:pt x="671" y="1522"/>
                    <a:pt x="861" y="1591"/>
                    <a:pt x="1049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520" y="0"/>
                    <a:pt x="1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28"/>
          <p:cNvGrpSpPr/>
          <p:nvPr/>
        </p:nvGrpSpPr>
        <p:grpSpPr>
          <a:xfrm>
            <a:off x="7371140" y="3665796"/>
            <a:ext cx="1087064" cy="789408"/>
            <a:chOff x="7357941" y="3473851"/>
            <a:chExt cx="389140" cy="282567"/>
          </a:xfrm>
        </p:grpSpPr>
        <p:sp>
          <p:nvSpPr>
            <p:cNvPr id="321" name="Google Shape;321;p28"/>
            <p:cNvSpPr/>
            <p:nvPr/>
          </p:nvSpPr>
          <p:spPr>
            <a:xfrm>
              <a:off x="7357941" y="3473851"/>
              <a:ext cx="389140" cy="282567"/>
            </a:xfrm>
            <a:custGeom>
              <a:rect b="b" l="l" r="r" t="t"/>
              <a:pathLst>
                <a:path extrusionOk="0" h="11279" w="15533">
                  <a:moveTo>
                    <a:pt x="7903" y="0"/>
                  </a:moveTo>
                  <a:cubicBezTo>
                    <a:pt x="3708" y="0"/>
                    <a:pt x="274" y="2523"/>
                    <a:pt x="274" y="5654"/>
                  </a:cubicBezTo>
                  <a:cubicBezTo>
                    <a:pt x="274" y="6505"/>
                    <a:pt x="547" y="7387"/>
                    <a:pt x="1034" y="8086"/>
                  </a:cubicBezTo>
                  <a:lnTo>
                    <a:pt x="0" y="10396"/>
                  </a:lnTo>
                  <a:lnTo>
                    <a:pt x="0" y="10396"/>
                  </a:lnTo>
                  <a:lnTo>
                    <a:pt x="2645" y="9727"/>
                  </a:lnTo>
                  <a:cubicBezTo>
                    <a:pt x="4154" y="10733"/>
                    <a:pt x="5951" y="11278"/>
                    <a:pt x="7756" y="11278"/>
                  </a:cubicBezTo>
                  <a:cubicBezTo>
                    <a:pt x="7805" y="11278"/>
                    <a:pt x="7854" y="11278"/>
                    <a:pt x="7903" y="11277"/>
                  </a:cubicBezTo>
                  <a:cubicBezTo>
                    <a:pt x="12128" y="11277"/>
                    <a:pt x="15532" y="8754"/>
                    <a:pt x="15532" y="5654"/>
                  </a:cubicBezTo>
                  <a:cubicBezTo>
                    <a:pt x="15532" y="2523"/>
                    <a:pt x="12128" y="0"/>
                    <a:pt x="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7624467" y="3595689"/>
              <a:ext cx="46472" cy="39282"/>
            </a:xfrm>
            <a:custGeom>
              <a:rect b="b" l="l" r="r" t="t"/>
              <a:pathLst>
                <a:path extrusionOk="0" h="1568" w="1855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62"/>
                    <a:pt x="387" y="1568"/>
                    <a:pt x="798" y="1568"/>
                  </a:cubicBezTo>
                  <a:cubicBezTo>
                    <a:pt x="996" y="1568"/>
                    <a:pt x="1200" y="1497"/>
                    <a:pt x="1368" y="1338"/>
                  </a:cubicBezTo>
                  <a:cubicBezTo>
                    <a:pt x="1855" y="852"/>
                    <a:pt x="1520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7536126" y="3595689"/>
              <a:ext cx="39633" cy="39633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17"/>
                    <a:pt x="365" y="1581"/>
                    <a:pt x="791" y="1581"/>
                  </a:cubicBezTo>
                  <a:cubicBezTo>
                    <a:pt x="121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7447785" y="3595689"/>
              <a:ext cx="39633" cy="39633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35"/>
                    <a:pt x="1" y="791"/>
                  </a:cubicBezTo>
                  <a:cubicBezTo>
                    <a:pt x="1" y="1217"/>
                    <a:pt x="335" y="1581"/>
                    <a:pt x="791" y="1581"/>
                  </a:cubicBezTo>
                  <a:cubicBezTo>
                    <a:pt x="121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>
            <p:ph type="title"/>
          </p:nvPr>
        </p:nvSpPr>
        <p:spPr>
          <a:xfrm>
            <a:off x="5821500" y="2152100"/>
            <a:ext cx="28848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30" name="Google Shape;330;p29"/>
          <p:cNvSpPr txBox="1"/>
          <p:nvPr>
            <p:ph idx="2" type="title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331" name="Google Shape;331;p29"/>
          <p:cNvGrpSpPr/>
          <p:nvPr/>
        </p:nvGrpSpPr>
        <p:grpSpPr>
          <a:xfrm>
            <a:off x="685814" y="1768387"/>
            <a:ext cx="5427317" cy="2919393"/>
            <a:chOff x="685800" y="1636475"/>
            <a:chExt cx="5672363" cy="3051205"/>
          </a:xfrm>
        </p:grpSpPr>
        <p:sp>
          <p:nvSpPr>
            <p:cNvPr id="332" name="Google Shape;332;p29"/>
            <p:cNvSpPr/>
            <p:nvPr/>
          </p:nvSpPr>
          <p:spPr>
            <a:xfrm>
              <a:off x="685800" y="4610625"/>
              <a:ext cx="5672363" cy="12441"/>
            </a:xfrm>
            <a:custGeom>
              <a:rect b="b" l="l" r="r" t="t"/>
              <a:pathLst>
                <a:path extrusionOk="0" h="401" w="182832">
                  <a:moveTo>
                    <a:pt x="91399" y="1"/>
                  </a:moveTo>
                  <a:lnTo>
                    <a:pt x="45700" y="67"/>
                  </a:lnTo>
                  <a:lnTo>
                    <a:pt x="22850" y="101"/>
                  </a:lnTo>
                  <a:lnTo>
                    <a:pt x="1" y="201"/>
                  </a:lnTo>
                  <a:lnTo>
                    <a:pt x="22850" y="301"/>
                  </a:lnTo>
                  <a:lnTo>
                    <a:pt x="45700" y="334"/>
                  </a:lnTo>
                  <a:lnTo>
                    <a:pt x="91399" y="401"/>
                  </a:lnTo>
                  <a:lnTo>
                    <a:pt x="137098" y="334"/>
                  </a:lnTo>
                  <a:lnTo>
                    <a:pt x="159948" y="301"/>
                  </a:lnTo>
                  <a:lnTo>
                    <a:pt x="182831" y="201"/>
                  </a:lnTo>
                  <a:lnTo>
                    <a:pt x="159948" y="101"/>
                  </a:lnTo>
                  <a:lnTo>
                    <a:pt x="137098" y="67"/>
                  </a:lnTo>
                  <a:lnTo>
                    <a:pt x="913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2028784" y="2788889"/>
              <a:ext cx="1808509" cy="1770255"/>
            </a:xfrm>
            <a:custGeom>
              <a:rect b="b" l="l" r="r" t="t"/>
              <a:pathLst>
                <a:path extrusionOk="0" h="57059" w="58292">
                  <a:moveTo>
                    <a:pt x="2852" y="1"/>
                  </a:moveTo>
                  <a:cubicBezTo>
                    <a:pt x="893" y="1"/>
                    <a:pt x="1" y="2421"/>
                    <a:pt x="1176" y="7553"/>
                  </a:cubicBezTo>
                  <a:cubicBezTo>
                    <a:pt x="4845" y="23531"/>
                    <a:pt x="12450" y="42678"/>
                    <a:pt x="15686" y="45780"/>
                  </a:cubicBezTo>
                  <a:cubicBezTo>
                    <a:pt x="19789" y="49683"/>
                    <a:pt x="46908" y="56888"/>
                    <a:pt x="48243" y="57055"/>
                  </a:cubicBezTo>
                  <a:cubicBezTo>
                    <a:pt x="48265" y="57057"/>
                    <a:pt x="48289" y="57058"/>
                    <a:pt x="48312" y="57058"/>
                  </a:cubicBezTo>
                  <a:cubicBezTo>
                    <a:pt x="51670" y="57058"/>
                    <a:pt x="58292" y="33268"/>
                    <a:pt x="54747" y="32771"/>
                  </a:cubicBezTo>
                  <a:cubicBezTo>
                    <a:pt x="49310" y="31970"/>
                    <a:pt x="29563" y="30903"/>
                    <a:pt x="28395" y="29702"/>
                  </a:cubicBezTo>
                  <a:cubicBezTo>
                    <a:pt x="27228" y="28468"/>
                    <a:pt x="18822" y="17927"/>
                    <a:pt x="10282" y="6051"/>
                  </a:cubicBezTo>
                  <a:cubicBezTo>
                    <a:pt x="7420" y="2096"/>
                    <a:pt x="4674" y="1"/>
                    <a:pt x="285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441570" y="3793044"/>
              <a:ext cx="1422000" cy="894637"/>
            </a:xfrm>
            <a:custGeom>
              <a:rect b="b" l="l" r="r" t="t"/>
              <a:pathLst>
                <a:path extrusionOk="0" h="28836" w="45834">
                  <a:moveTo>
                    <a:pt x="8832" y="0"/>
                  </a:moveTo>
                  <a:cubicBezTo>
                    <a:pt x="7339" y="0"/>
                    <a:pt x="6472" y="36"/>
                    <a:pt x="6472" y="36"/>
                  </a:cubicBezTo>
                  <a:cubicBezTo>
                    <a:pt x="1902" y="3738"/>
                    <a:pt x="1" y="23386"/>
                    <a:pt x="34" y="23386"/>
                  </a:cubicBezTo>
                  <a:cubicBezTo>
                    <a:pt x="434" y="23586"/>
                    <a:pt x="6105" y="26421"/>
                    <a:pt x="9607" y="27455"/>
                  </a:cubicBezTo>
                  <a:cubicBezTo>
                    <a:pt x="11206" y="27906"/>
                    <a:pt x="14680" y="28835"/>
                    <a:pt x="17385" y="28835"/>
                  </a:cubicBezTo>
                  <a:cubicBezTo>
                    <a:pt x="19083" y="28835"/>
                    <a:pt x="20478" y="28469"/>
                    <a:pt x="20916" y="27389"/>
                  </a:cubicBezTo>
                  <a:cubicBezTo>
                    <a:pt x="21683" y="25487"/>
                    <a:pt x="17346" y="23786"/>
                    <a:pt x="14311" y="22518"/>
                  </a:cubicBezTo>
                  <a:cubicBezTo>
                    <a:pt x="12743" y="21851"/>
                    <a:pt x="10775" y="20183"/>
                    <a:pt x="11242" y="19183"/>
                  </a:cubicBezTo>
                  <a:cubicBezTo>
                    <a:pt x="11490" y="18648"/>
                    <a:pt x="12023" y="18431"/>
                    <a:pt x="12721" y="18431"/>
                  </a:cubicBezTo>
                  <a:cubicBezTo>
                    <a:pt x="14375" y="18431"/>
                    <a:pt x="16958" y="19648"/>
                    <a:pt x="18881" y="20751"/>
                  </a:cubicBezTo>
                  <a:cubicBezTo>
                    <a:pt x="23114" y="23220"/>
                    <a:pt x="28517" y="27300"/>
                    <a:pt x="32091" y="27300"/>
                  </a:cubicBezTo>
                  <a:cubicBezTo>
                    <a:pt x="32910" y="27300"/>
                    <a:pt x="33634" y="27086"/>
                    <a:pt x="34225" y="26588"/>
                  </a:cubicBezTo>
                  <a:cubicBezTo>
                    <a:pt x="35459" y="25587"/>
                    <a:pt x="34025" y="23753"/>
                    <a:pt x="31990" y="21985"/>
                  </a:cubicBezTo>
                  <a:lnTo>
                    <a:pt x="31990" y="21985"/>
                  </a:lnTo>
                  <a:cubicBezTo>
                    <a:pt x="34633" y="23623"/>
                    <a:pt x="37402" y="25032"/>
                    <a:pt x="39134" y="25032"/>
                  </a:cubicBezTo>
                  <a:cubicBezTo>
                    <a:pt x="39589" y="25032"/>
                    <a:pt x="39972" y="24935"/>
                    <a:pt x="40263" y="24720"/>
                  </a:cubicBezTo>
                  <a:cubicBezTo>
                    <a:pt x="41030" y="24086"/>
                    <a:pt x="41097" y="23286"/>
                    <a:pt x="40630" y="22318"/>
                  </a:cubicBezTo>
                  <a:lnTo>
                    <a:pt x="40630" y="22318"/>
                  </a:lnTo>
                  <a:cubicBezTo>
                    <a:pt x="41023" y="22445"/>
                    <a:pt x="41397" y="22514"/>
                    <a:pt x="41745" y="22514"/>
                  </a:cubicBezTo>
                  <a:cubicBezTo>
                    <a:pt x="42310" y="22514"/>
                    <a:pt x="42805" y="22331"/>
                    <a:pt x="43198" y="21918"/>
                  </a:cubicBezTo>
                  <a:cubicBezTo>
                    <a:pt x="44299" y="20784"/>
                    <a:pt x="43765" y="19116"/>
                    <a:pt x="42564" y="17381"/>
                  </a:cubicBezTo>
                  <a:cubicBezTo>
                    <a:pt x="42998" y="17348"/>
                    <a:pt x="43365" y="17115"/>
                    <a:pt x="43565" y="16748"/>
                  </a:cubicBezTo>
                  <a:cubicBezTo>
                    <a:pt x="45833" y="13278"/>
                    <a:pt x="34392" y="3238"/>
                    <a:pt x="30422" y="2304"/>
                  </a:cubicBezTo>
                  <a:cubicBezTo>
                    <a:pt x="21871" y="270"/>
                    <a:pt x="12961" y="0"/>
                    <a:pt x="8832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972435" y="4185299"/>
              <a:ext cx="473752" cy="299329"/>
            </a:xfrm>
            <a:custGeom>
              <a:rect b="b" l="l" r="r" t="t"/>
              <a:pathLst>
                <a:path extrusionOk="0" h="9648" w="15270">
                  <a:moveTo>
                    <a:pt x="68" y="1"/>
                  </a:moveTo>
                  <a:cubicBezTo>
                    <a:pt x="34" y="1"/>
                    <a:pt x="1" y="34"/>
                    <a:pt x="68" y="67"/>
                  </a:cubicBezTo>
                  <a:cubicBezTo>
                    <a:pt x="2870" y="601"/>
                    <a:pt x="5505" y="1769"/>
                    <a:pt x="7773" y="3503"/>
                  </a:cubicBezTo>
                  <a:cubicBezTo>
                    <a:pt x="9041" y="4437"/>
                    <a:pt x="13944" y="8540"/>
                    <a:pt x="15112" y="9641"/>
                  </a:cubicBezTo>
                  <a:cubicBezTo>
                    <a:pt x="15126" y="9646"/>
                    <a:pt x="15139" y="9648"/>
                    <a:pt x="15151" y="9648"/>
                  </a:cubicBezTo>
                  <a:cubicBezTo>
                    <a:pt x="15228" y="9648"/>
                    <a:pt x="15269" y="9570"/>
                    <a:pt x="15212" y="9541"/>
                  </a:cubicBezTo>
                  <a:cubicBezTo>
                    <a:pt x="12743" y="7239"/>
                    <a:pt x="10775" y="4938"/>
                    <a:pt x="7840" y="3003"/>
                  </a:cubicBezTo>
                  <a:cubicBezTo>
                    <a:pt x="5471" y="1468"/>
                    <a:pt x="2836" y="4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4039723" y="4032138"/>
              <a:ext cx="660057" cy="449863"/>
            </a:xfrm>
            <a:custGeom>
              <a:rect b="b" l="l" r="r" t="t"/>
              <a:pathLst>
                <a:path extrusionOk="0" h="14500" w="21275">
                  <a:moveTo>
                    <a:pt x="67" y="1"/>
                  </a:moveTo>
                  <a:cubicBezTo>
                    <a:pt x="33" y="1"/>
                    <a:pt x="0" y="34"/>
                    <a:pt x="33" y="34"/>
                  </a:cubicBezTo>
                  <a:cubicBezTo>
                    <a:pt x="1835" y="568"/>
                    <a:pt x="3636" y="1102"/>
                    <a:pt x="5404" y="1769"/>
                  </a:cubicBezTo>
                  <a:cubicBezTo>
                    <a:pt x="8439" y="2970"/>
                    <a:pt x="11275" y="4738"/>
                    <a:pt x="13643" y="6972"/>
                  </a:cubicBezTo>
                  <a:cubicBezTo>
                    <a:pt x="16212" y="9408"/>
                    <a:pt x="18713" y="11909"/>
                    <a:pt x="21148" y="14478"/>
                  </a:cubicBezTo>
                  <a:cubicBezTo>
                    <a:pt x="21164" y="14493"/>
                    <a:pt x="21179" y="14500"/>
                    <a:pt x="21194" y="14500"/>
                  </a:cubicBezTo>
                  <a:cubicBezTo>
                    <a:pt x="21241" y="14500"/>
                    <a:pt x="21274" y="14429"/>
                    <a:pt x="21249" y="14378"/>
                  </a:cubicBezTo>
                  <a:cubicBezTo>
                    <a:pt x="19881" y="12810"/>
                    <a:pt x="18480" y="11309"/>
                    <a:pt x="17012" y="9808"/>
                  </a:cubicBezTo>
                  <a:cubicBezTo>
                    <a:pt x="14644" y="7306"/>
                    <a:pt x="12209" y="4704"/>
                    <a:pt x="9107" y="3136"/>
                  </a:cubicBezTo>
                  <a:cubicBezTo>
                    <a:pt x="6271" y="1669"/>
                    <a:pt x="3136" y="8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4142161" y="3897622"/>
              <a:ext cx="623851" cy="436398"/>
            </a:xfrm>
            <a:custGeom>
              <a:rect b="b" l="l" r="r" t="t"/>
              <a:pathLst>
                <a:path extrusionOk="0" h="14066" w="20108">
                  <a:moveTo>
                    <a:pt x="34" y="0"/>
                  </a:moveTo>
                  <a:cubicBezTo>
                    <a:pt x="0" y="0"/>
                    <a:pt x="34" y="34"/>
                    <a:pt x="34" y="34"/>
                  </a:cubicBezTo>
                  <a:cubicBezTo>
                    <a:pt x="2002" y="434"/>
                    <a:pt x="3937" y="1001"/>
                    <a:pt x="5805" y="1735"/>
                  </a:cubicBezTo>
                  <a:cubicBezTo>
                    <a:pt x="7673" y="2569"/>
                    <a:pt x="9374" y="3703"/>
                    <a:pt x="10908" y="5037"/>
                  </a:cubicBezTo>
                  <a:cubicBezTo>
                    <a:pt x="14110" y="7839"/>
                    <a:pt x="17146" y="10841"/>
                    <a:pt x="19981" y="14044"/>
                  </a:cubicBezTo>
                  <a:cubicBezTo>
                    <a:pt x="19989" y="14059"/>
                    <a:pt x="20000" y="14066"/>
                    <a:pt x="20013" y="14066"/>
                  </a:cubicBezTo>
                  <a:cubicBezTo>
                    <a:pt x="20054" y="14066"/>
                    <a:pt x="20107" y="13995"/>
                    <a:pt x="20081" y="13944"/>
                  </a:cubicBezTo>
                  <a:cubicBezTo>
                    <a:pt x="18847" y="12509"/>
                    <a:pt x="17580" y="11075"/>
                    <a:pt x="16279" y="9674"/>
                  </a:cubicBezTo>
                  <a:cubicBezTo>
                    <a:pt x="15111" y="8406"/>
                    <a:pt x="11742" y="4837"/>
                    <a:pt x="8240" y="2736"/>
                  </a:cubicBezTo>
                  <a:cubicBezTo>
                    <a:pt x="5604" y="1135"/>
                    <a:pt x="3003" y="6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2026116" y="2777441"/>
              <a:ext cx="1558386" cy="1807454"/>
            </a:xfrm>
            <a:custGeom>
              <a:rect b="b" l="l" r="r" t="t"/>
              <a:pathLst>
                <a:path extrusionOk="0" h="58258" w="5023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2026116" y="2777441"/>
              <a:ext cx="1558386" cy="1807454"/>
            </a:xfrm>
            <a:custGeom>
              <a:rect b="b" l="l" r="r" t="t"/>
              <a:pathLst>
                <a:path extrusionOk="0" h="58258" w="5023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154917" y="3760159"/>
              <a:ext cx="242926" cy="749564"/>
            </a:xfrm>
            <a:custGeom>
              <a:rect b="b" l="l" r="r" t="t"/>
              <a:pathLst>
                <a:path extrusionOk="0" h="24160" w="7830">
                  <a:moveTo>
                    <a:pt x="7721" y="1"/>
                  </a:moveTo>
                  <a:cubicBezTo>
                    <a:pt x="7701" y="1"/>
                    <a:pt x="7683" y="9"/>
                    <a:pt x="7673" y="28"/>
                  </a:cubicBezTo>
                  <a:cubicBezTo>
                    <a:pt x="6539" y="3130"/>
                    <a:pt x="5405" y="6233"/>
                    <a:pt x="4404" y="9368"/>
                  </a:cubicBezTo>
                  <a:cubicBezTo>
                    <a:pt x="3403" y="12504"/>
                    <a:pt x="2402" y="15606"/>
                    <a:pt x="1468" y="18742"/>
                  </a:cubicBezTo>
                  <a:cubicBezTo>
                    <a:pt x="935" y="20510"/>
                    <a:pt x="434" y="22311"/>
                    <a:pt x="1" y="24112"/>
                  </a:cubicBezTo>
                  <a:cubicBezTo>
                    <a:pt x="1" y="24136"/>
                    <a:pt x="34" y="24159"/>
                    <a:pt x="54" y="24159"/>
                  </a:cubicBezTo>
                  <a:cubicBezTo>
                    <a:pt x="62" y="24159"/>
                    <a:pt x="67" y="24155"/>
                    <a:pt x="67" y="24146"/>
                  </a:cubicBezTo>
                  <a:cubicBezTo>
                    <a:pt x="1302" y="21110"/>
                    <a:pt x="2336" y="17974"/>
                    <a:pt x="3336" y="14839"/>
                  </a:cubicBezTo>
                  <a:cubicBezTo>
                    <a:pt x="4370" y="11703"/>
                    <a:pt x="5405" y="8601"/>
                    <a:pt x="6272" y="5465"/>
                  </a:cubicBezTo>
                  <a:cubicBezTo>
                    <a:pt x="6806" y="3664"/>
                    <a:pt x="7306" y="1863"/>
                    <a:pt x="7806" y="95"/>
                  </a:cubicBezTo>
                  <a:cubicBezTo>
                    <a:pt x="7830" y="48"/>
                    <a:pt x="7770" y="1"/>
                    <a:pt x="77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2043582" y="2777659"/>
              <a:ext cx="929292" cy="1694430"/>
            </a:xfrm>
            <a:custGeom>
              <a:rect b="b" l="l" r="r" t="t"/>
              <a:pathLst>
                <a:path extrusionOk="0" h="54615" w="29953">
                  <a:moveTo>
                    <a:pt x="2737" y="1"/>
                  </a:moveTo>
                  <a:cubicBezTo>
                    <a:pt x="1059" y="1"/>
                    <a:pt x="1" y="1637"/>
                    <a:pt x="198" y="5279"/>
                  </a:cubicBezTo>
                  <a:cubicBezTo>
                    <a:pt x="298" y="6413"/>
                    <a:pt x="432" y="7481"/>
                    <a:pt x="599" y="8315"/>
                  </a:cubicBezTo>
                  <a:lnTo>
                    <a:pt x="599" y="8382"/>
                  </a:lnTo>
                  <a:lnTo>
                    <a:pt x="665" y="8782"/>
                  </a:lnTo>
                  <a:cubicBezTo>
                    <a:pt x="2900" y="19923"/>
                    <a:pt x="10539" y="42906"/>
                    <a:pt x="14642" y="47343"/>
                  </a:cubicBezTo>
                  <a:cubicBezTo>
                    <a:pt x="14709" y="47409"/>
                    <a:pt x="14775" y="47476"/>
                    <a:pt x="14875" y="47543"/>
                  </a:cubicBezTo>
                  <a:cubicBezTo>
                    <a:pt x="14942" y="47610"/>
                    <a:pt x="15009" y="47710"/>
                    <a:pt x="15076" y="47776"/>
                  </a:cubicBezTo>
                  <a:cubicBezTo>
                    <a:pt x="15943" y="48477"/>
                    <a:pt x="16877" y="49077"/>
                    <a:pt x="17878" y="49611"/>
                  </a:cubicBezTo>
                  <a:lnTo>
                    <a:pt x="18311" y="49845"/>
                  </a:lnTo>
                  <a:cubicBezTo>
                    <a:pt x="18945" y="50178"/>
                    <a:pt x="19612" y="50478"/>
                    <a:pt x="20313" y="50812"/>
                  </a:cubicBezTo>
                  <a:lnTo>
                    <a:pt x="20880" y="51079"/>
                  </a:lnTo>
                  <a:lnTo>
                    <a:pt x="21046" y="51146"/>
                  </a:lnTo>
                  <a:lnTo>
                    <a:pt x="21580" y="51379"/>
                  </a:lnTo>
                  <a:cubicBezTo>
                    <a:pt x="21947" y="51546"/>
                    <a:pt x="22281" y="51679"/>
                    <a:pt x="22648" y="51846"/>
                  </a:cubicBezTo>
                  <a:cubicBezTo>
                    <a:pt x="22881" y="51946"/>
                    <a:pt x="23115" y="52046"/>
                    <a:pt x="23348" y="52113"/>
                  </a:cubicBezTo>
                  <a:cubicBezTo>
                    <a:pt x="25149" y="52880"/>
                    <a:pt x="27084" y="53581"/>
                    <a:pt x="28952" y="54248"/>
                  </a:cubicBezTo>
                  <a:lnTo>
                    <a:pt x="29953" y="54615"/>
                  </a:lnTo>
                  <a:cubicBezTo>
                    <a:pt x="26217" y="47243"/>
                    <a:pt x="13841" y="18622"/>
                    <a:pt x="5769" y="1276"/>
                  </a:cubicBezTo>
                  <a:cubicBezTo>
                    <a:pt x="4650" y="443"/>
                    <a:pt x="3610" y="1"/>
                    <a:pt x="2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1083173" y="2735250"/>
              <a:ext cx="1548241" cy="1882783"/>
            </a:xfrm>
            <a:custGeom>
              <a:rect b="b" l="l" r="r" t="t"/>
              <a:pathLst>
                <a:path extrusionOk="0" h="60686" w="49903">
                  <a:moveTo>
                    <a:pt x="29889" y="0"/>
                  </a:moveTo>
                  <a:cubicBezTo>
                    <a:pt x="28378" y="0"/>
                    <a:pt x="26808" y="156"/>
                    <a:pt x="25619" y="575"/>
                  </a:cubicBezTo>
                  <a:cubicBezTo>
                    <a:pt x="23451" y="1343"/>
                    <a:pt x="19748" y="2543"/>
                    <a:pt x="12610" y="17187"/>
                  </a:cubicBezTo>
                  <a:cubicBezTo>
                    <a:pt x="7039" y="28629"/>
                    <a:pt x="34" y="59618"/>
                    <a:pt x="1" y="60685"/>
                  </a:cubicBezTo>
                  <a:lnTo>
                    <a:pt x="49202" y="60418"/>
                  </a:lnTo>
                  <a:cubicBezTo>
                    <a:pt x="49903" y="59751"/>
                    <a:pt x="44899" y="25326"/>
                    <a:pt x="41831" y="14252"/>
                  </a:cubicBezTo>
                  <a:cubicBezTo>
                    <a:pt x="40296" y="8748"/>
                    <a:pt x="35993" y="1242"/>
                    <a:pt x="34659" y="609"/>
                  </a:cubicBezTo>
                  <a:cubicBezTo>
                    <a:pt x="33961" y="299"/>
                    <a:pt x="31982" y="0"/>
                    <a:pt x="2988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1051095" y="2789292"/>
              <a:ext cx="1063909" cy="1827683"/>
            </a:xfrm>
            <a:custGeom>
              <a:rect b="b" l="l" r="r" t="t"/>
              <a:pathLst>
                <a:path extrusionOk="0" h="58910" w="34292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051095" y="2789292"/>
              <a:ext cx="1063909" cy="1827683"/>
            </a:xfrm>
            <a:custGeom>
              <a:rect b="b" l="l" r="r" t="t"/>
              <a:pathLst>
                <a:path extrusionOk="0" h="58910" w="34292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2171831" y="2765497"/>
              <a:ext cx="488489" cy="1851479"/>
            </a:xfrm>
            <a:custGeom>
              <a:rect b="b" l="l" r="r" t="t"/>
              <a:pathLst>
                <a:path extrusionOk="0" h="59677" w="15745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2171831" y="2765497"/>
              <a:ext cx="488489" cy="1851479"/>
            </a:xfrm>
            <a:custGeom>
              <a:rect b="b" l="l" r="r" t="t"/>
              <a:pathLst>
                <a:path extrusionOk="0" h="59677" w="15745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722035" y="2833562"/>
              <a:ext cx="1887685" cy="1693376"/>
            </a:xfrm>
            <a:custGeom>
              <a:rect b="b" l="l" r="r" t="t"/>
              <a:pathLst>
                <a:path extrusionOk="0" h="54581" w="60844">
                  <a:moveTo>
                    <a:pt x="33666" y="0"/>
                  </a:moveTo>
                  <a:cubicBezTo>
                    <a:pt x="32279" y="0"/>
                    <a:pt x="30042" y="2094"/>
                    <a:pt x="28287" y="3978"/>
                  </a:cubicBezTo>
                  <a:cubicBezTo>
                    <a:pt x="20048" y="12817"/>
                    <a:pt x="0" y="46308"/>
                    <a:pt x="6371" y="52412"/>
                  </a:cubicBezTo>
                  <a:cubicBezTo>
                    <a:pt x="7972" y="53954"/>
                    <a:pt x="11419" y="54581"/>
                    <a:pt x="15837" y="54581"/>
                  </a:cubicBezTo>
                  <a:cubicBezTo>
                    <a:pt x="28915" y="54581"/>
                    <a:pt x="50503" y="49090"/>
                    <a:pt x="57908" y="45574"/>
                  </a:cubicBezTo>
                  <a:cubicBezTo>
                    <a:pt x="60843" y="44173"/>
                    <a:pt x="49635" y="25793"/>
                    <a:pt x="46200" y="25360"/>
                  </a:cubicBezTo>
                  <a:cubicBezTo>
                    <a:pt x="46123" y="25350"/>
                    <a:pt x="46037" y="25345"/>
                    <a:pt x="45944" y="25345"/>
                  </a:cubicBezTo>
                  <a:cubicBezTo>
                    <a:pt x="42730" y="25345"/>
                    <a:pt x="30181" y="30969"/>
                    <a:pt x="28337" y="30969"/>
                  </a:cubicBezTo>
                  <a:cubicBezTo>
                    <a:pt x="28219" y="30969"/>
                    <a:pt x="28145" y="30946"/>
                    <a:pt x="28120" y="30897"/>
                  </a:cubicBezTo>
                  <a:cubicBezTo>
                    <a:pt x="27653" y="29930"/>
                    <a:pt x="29988" y="22858"/>
                    <a:pt x="33557" y="10049"/>
                  </a:cubicBezTo>
                  <a:cubicBezTo>
                    <a:pt x="35662" y="2405"/>
                    <a:pt x="35152" y="0"/>
                    <a:pt x="33666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2609565" y="3261742"/>
              <a:ext cx="649322" cy="451724"/>
            </a:xfrm>
            <a:custGeom>
              <a:rect b="b" l="l" r="r" t="t"/>
              <a:pathLst>
                <a:path extrusionOk="0" h="14560" w="20929">
                  <a:moveTo>
                    <a:pt x="18309" y="1"/>
                  </a:moveTo>
                  <a:cubicBezTo>
                    <a:pt x="17325" y="1"/>
                    <a:pt x="16060" y="460"/>
                    <a:pt x="14744" y="1417"/>
                  </a:cubicBezTo>
                  <a:cubicBezTo>
                    <a:pt x="9174" y="5453"/>
                    <a:pt x="7139" y="4619"/>
                    <a:pt x="0" y="5620"/>
                  </a:cubicBezTo>
                  <a:lnTo>
                    <a:pt x="3736" y="14560"/>
                  </a:lnTo>
                  <a:cubicBezTo>
                    <a:pt x="7206" y="14326"/>
                    <a:pt x="16179" y="11091"/>
                    <a:pt x="19581" y="4186"/>
                  </a:cubicBezTo>
                  <a:cubicBezTo>
                    <a:pt x="20929" y="1469"/>
                    <a:pt x="20068" y="1"/>
                    <a:pt x="1830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2018670" y="3428895"/>
              <a:ext cx="1467482" cy="818129"/>
            </a:xfrm>
            <a:custGeom>
              <a:rect b="b" l="l" r="r" t="t"/>
              <a:pathLst>
                <a:path extrusionOk="0" h="26370" w="47300">
                  <a:moveTo>
                    <a:pt x="22471" y="0"/>
                  </a:moveTo>
                  <a:cubicBezTo>
                    <a:pt x="19650" y="0"/>
                    <a:pt x="17273" y="431"/>
                    <a:pt x="15578" y="833"/>
                  </a:cubicBezTo>
                  <a:cubicBezTo>
                    <a:pt x="8040" y="2667"/>
                    <a:pt x="1" y="7137"/>
                    <a:pt x="1" y="7137"/>
                  </a:cubicBezTo>
                  <a:lnTo>
                    <a:pt x="14377" y="26284"/>
                  </a:lnTo>
                  <a:cubicBezTo>
                    <a:pt x="14978" y="26343"/>
                    <a:pt x="15547" y="26370"/>
                    <a:pt x="16084" y="26370"/>
                  </a:cubicBezTo>
                  <a:cubicBezTo>
                    <a:pt x="20383" y="26370"/>
                    <a:pt x="22650" y="24683"/>
                    <a:pt x="22650" y="24683"/>
                  </a:cubicBezTo>
                  <a:cubicBezTo>
                    <a:pt x="23050" y="25183"/>
                    <a:pt x="23484" y="25617"/>
                    <a:pt x="23918" y="26051"/>
                  </a:cubicBezTo>
                  <a:cubicBezTo>
                    <a:pt x="26686" y="24216"/>
                    <a:pt x="29321" y="22181"/>
                    <a:pt x="31790" y="19946"/>
                  </a:cubicBezTo>
                  <a:cubicBezTo>
                    <a:pt x="34625" y="17411"/>
                    <a:pt x="33158" y="9839"/>
                    <a:pt x="33158" y="9839"/>
                  </a:cubicBezTo>
                  <a:lnTo>
                    <a:pt x="33158" y="9839"/>
                  </a:lnTo>
                  <a:cubicBezTo>
                    <a:pt x="35859" y="10573"/>
                    <a:pt x="37894" y="13141"/>
                    <a:pt x="42097" y="15176"/>
                  </a:cubicBezTo>
                  <a:cubicBezTo>
                    <a:pt x="43239" y="15734"/>
                    <a:pt x="44094" y="15972"/>
                    <a:pt x="44711" y="15972"/>
                  </a:cubicBezTo>
                  <a:cubicBezTo>
                    <a:pt x="47299" y="15972"/>
                    <a:pt x="45693" y="11788"/>
                    <a:pt x="43565" y="9605"/>
                  </a:cubicBezTo>
                  <a:cubicBezTo>
                    <a:pt x="36052" y="1845"/>
                    <a:pt x="28311" y="0"/>
                    <a:pt x="224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2600258" y="3443320"/>
              <a:ext cx="723410" cy="963636"/>
            </a:xfrm>
            <a:custGeom>
              <a:rect b="b" l="l" r="r" t="t"/>
              <a:pathLst>
                <a:path extrusionOk="0" h="31060" w="23317">
                  <a:moveTo>
                    <a:pt x="2002" y="1"/>
                  </a:moveTo>
                  <a:cubicBezTo>
                    <a:pt x="2002" y="1"/>
                    <a:pt x="0" y="23884"/>
                    <a:pt x="868" y="24285"/>
                  </a:cubicBezTo>
                  <a:cubicBezTo>
                    <a:pt x="4392" y="25738"/>
                    <a:pt x="5395" y="31060"/>
                    <a:pt x="7860" y="31060"/>
                  </a:cubicBezTo>
                  <a:cubicBezTo>
                    <a:pt x="8055" y="31060"/>
                    <a:pt x="8258" y="31027"/>
                    <a:pt x="8473" y="30956"/>
                  </a:cubicBezTo>
                  <a:cubicBezTo>
                    <a:pt x="10875" y="30122"/>
                    <a:pt x="10241" y="27320"/>
                    <a:pt x="10241" y="27320"/>
                  </a:cubicBezTo>
                  <a:lnTo>
                    <a:pt x="10241" y="27320"/>
                  </a:lnTo>
                  <a:cubicBezTo>
                    <a:pt x="10241" y="27320"/>
                    <a:pt x="11513" y="29045"/>
                    <a:pt x="13191" y="29045"/>
                  </a:cubicBezTo>
                  <a:cubicBezTo>
                    <a:pt x="13600" y="29045"/>
                    <a:pt x="14033" y="28943"/>
                    <a:pt x="14477" y="28688"/>
                  </a:cubicBezTo>
                  <a:cubicBezTo>
                    <a:pt x="16979" y="27287"/>
                    <a:pt x="15178" y="22951"/>
                    <a:pt x="15178" y="22950"/>
                  </a:cubicBezTo>
                  <a:lnTo>
                    <a:pt x="15178" y="22950"/>
                  </a:lnTo>
                  <a:cubicBezTo>
                    <a:pt x="15178" y="22951"/>
                    <a:pt x="16726" y="24866"/>
                    <a:pt x="18495" y="24866"/>
                  </a:cubicBezTo>
                  <a:cubicBezTo>
                    <a:pt x="19049" y="24866"/>
                    <a:pt x="19625" y="24678"/>
                    <a:pt x="20181" y="24185"/>
                  </a:cubicBezTo>
                  <a:cubicBezTo>
                    <a:pt x="23317" y="21349"/>
                    <a:pt x="17046" y="12176"/>
                    <a:pt x="13176" y="7940"/>
                  </a:cubicBezTo>
                  <a:cubicBezTo>
                    <a:pt x="9707" y="4137"/>
                    <a:pt x="4503" y="1268"/>
                    <a:pt x="200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2847573" y="3792051"/>
              <a:ext cx="224311" cy="363551"/>
            </a:xfrm>
            <a:custGeom>
              <a:rect b="b" l="l" r="r" t="t"/>
              <a:pathLst>
                <a:path extrusionOk="0" h="11718" w="7230">
                  <a:moveTo>
                    <a:pt x="67" y="1"/>
                  </a:moveTo>
                  <a:cubicBezTo>
                    <a:pt x="34" y="1"/>
                    <a:pt x="1" y="1"/>
                    <a:pt x="34" y="34"/>
                  </a:cubicBezTo>
                  <a:cubicBezTo>
                    <a:pt x="2869" y="3604"/>
                    <a:pt x="5238" y="7506"/>
                    <a:pt x="7139" y="11676"/>
                  </a:cubicBezTo>
                  <a:cubicBezTo>
                    <a:pt x="7149" y="11705"/>
                    <a:pt x="7161" y="11717"/>
                    <a:pt x="7174" y="11717"/>
                  </a:cubicBezTo>
                  <a:cubicBezTo>
                    <a:pt x="7203" y="11717"/>
                    <a:pt x="7229" y="11647"/>
                    <a:pt x="7206" y="11576"/>
                  </a:cubicBezTo>
                  <a:cubicBezTo>
                    <a:pt x="6138" y="6506"/>
                    <a:pt x="2202" y="1602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2718207" y="3916236"/>
              <a:ext cx="202872" cy="376178"/>
            </a:xfrm>
            <a:custGeom>
              <a:rect b="b" l="l" r="r" t="t"/>
              <a:pathLst>
                <a:path extrusionOk="0" h="12125" w="6539">
                  <a:moveTo>
                    <a:pt x="68" y="1"/>
                  </a:moveTo>
                  <a:cubicBezTo>
                    <a:pt x="34" y="1"/>
                    <a:pt x="1" y="34"/>
                    <a:pt x="34" y="34"/>
                  </a:cubicBezTo>
                  <a:cubicBezTo>
                    <a:pt x="2603" y="3804"/>
                    <a:pt x="4771" y="7840"/>
                    <a:pt x="6439" y="12076"/>
                  </a:cubicBezTo>
                  <a:cubicBezTo>
                    <a:pt x="6450" y="12110"/>
                    <a:pt x="6465" y="12124"/>
                    <a:pt x="6480" y="12124"/>
                  </a:cubicBezTo>
                  <a:cubicBezTo>
                    <a:pt x="6509" y="12124"/>
                    <a:pt x="6539" y="12065"/>
                    <a:pt x="6539" y="11976"/>
                  </a:cubicBezTo>
                  <a:cubicBezTo>
                    <a:pt x="5605" y="6806"/>
                    <a:pt x="1769" y="1602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046275" y="3732052"/>
              <a:ext cx="408816" cy="199863"/>
            </a:xfrm>
            <a:custGeom>
              <a:rect b="b" l="l" r="r" t="t"/>
              <a:pathLst>
                <a:path extrusionOk="0" h="6442" w="13177">
                  <a:moveTo>
                    <a:pt x="34" y="0"/>
                  </a:moveTo>
                  <a:cubicBezTo>
                    <a:pt x="0" y="0"/>
                    <a:pt x="0" y="67"/>
                    <a:pt x="34" y="67"/>
                  </a:cubicBezTo>
                  <a:cubicBezTo>
                    <a:pt x="1168" y="667"/>
                    <a:pt x="2302" y="1301"/>
                    <a:pt x="3369" y="2035"/>
                  </a:cubicBezTo>
                  <a:cubicBezTo>
                    <a:pt x="4470" y="2802"/>
                    <a:pt x="5537" y="3603"/>
                    <a:pt x="6638" y="4337"/>
                  </a:cubicBezTo>
                  <a:cubicBezTo>
                    <a:pt x="7172" y="4704"/>
                    <a:pt x="7739" y="5071"/>
                    <a:pt x="8306" y="5404"/>
                  </a:cubicBezTo>
                  <a:cubicBezTo>
                    <a:pt x="8873" y="5738"/>
                    <a:pt x="9507" y="6038"/>
                    <a:pt x="10141" y="6271"/>
                  </a:cubicBezTo>
                  <a:cubicBezTo>
                    <a:pt x="10446" y="6380"/>
                    <a:pt x="10794" y="6441"/>
                    <a:pt x="11142" y="6441"/>
                  </a:cubicBezTo>
                  <a:cubicBezTo>
                    <a:pt x="11975" y="6441"/>
                    <a:pt x="12808" y="6088"/>
                    <a:pt x="13043" y="5171"/>
                  </a:cubicBezTo>
                  <a:cubicBezTo>
                    <a:pt x="13176" y="4570"/>
                    <a:pt x="13110" y="3936"/>
                    <a:pt x="12843" y="3369"/>
                  </a:cubicBezTo>
                  <a:cubicBezTo>
                    <a:pt x="12442" y="2535"/>
                    <a:pt x="11975" y="1735"/>
                    <a:pt x="11442" y="1001"/>
                  </a:cubicBezTo>
                  <a:cubicBezTo>
                    <a:pt x="11432" y="991"/>
                    <a:pt x="11422" y="987"/>
                    <a:pt x="11413" y="987"/>
                  </a:cubicBezTo>
                  <a:cubicBezTo>
                    <a:pt x="11392" y="987"/>
                    <a:pt x="11375" y="1011"/>
                    <a:pt x="11375" y="1034"/>
                  </a:cubicBezTo>
                  <a:cubicBezTo>
                    <a:pt x="11942" y="1835"/>
                    <a:pt x="12376" y="2736"/>
                    <a:pt x="12676" y="3703"/>
                  </a:cubicBezTo>
                  <a:cubicBezTo>
                    <a:pt x="12809" y="4337"/>
                    <a:pt x="12809" y="5137"/>
                    <a:pt x="12242" y="5604"/>
                  </a:cubicBezTo>
                  <a:cubicBezTo>
                    <a:pt x="11931" y="5853"/>
                    <a:pt x="11582" y="5950"/>
                    <a:pt x="11219" y="5950"/>
                  </a:cubicBezTo>
                  <a:cubicBezTo>
                    <a:pt x="10416" y="5950"/>
                    <a:pt x="9550" y="5472"/>
                    <a:pt x="8907" y="5104"/>
                  </a:cubicBezTo>
                  <a:cubicBezTo>
                    <a:pt x="7839" y="4537"/>
                    <a:pt x="6838" y="3903"/>
                    <a:pt x="5871" y="3203"/>
                  </a:cubicBezTo>
                  <a:cubicBezTo>
                    <a:pt x="3903" y="1835"/>
                    <a:pt x="2369" y="7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045220" y="3732052"/>
              <a:ext cx="215313" cy="489637"/>
            </a:xfrm>
            <a:custGeom>
              <a:rect b="b" l="l" r="r" t="t"/>
              <a:pathLst>
                <a:path extrusionOk="0" h="15782" w="6940">
                  <a:moveTo>
                    <a:pt x="68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1102" y="1335"/>
                    <a:pt x="4371" y="6872"/>
                    <a:pt x="4971" y="8206"/>
                  </a:cubicBezTo>
                  <a:cubicBezTo>
                    <a:pt x="5638" y="9574"/>
                    <a:pt x="6105" y="11041"/>
                    <a:pt x="6305" y="12543"/>
                  </a:cubicBezTo>
                  <a:cubicBezTo>
                    <a:pt x="6405" y="13210"/>
                    <a:pt x="6272" y="13910"/>
                    <a:pt x="5905" y="14511"/>
                  </a:cubicBezTo>
                  <a:cubicBezTo>
                    <a:pt x="5538" y="14944"/>
                    <a:pt x="4971" y="15244"/>
                    <a:pt x="4404" y="15311"/>
                  </a:cubicBezTo>
                  <a:cubicBezTo>
                    <a:pt x="4299" y="15324"/>
                    <a:pt x="4193" y="15331"/>
                    <a:pt x="4088" y="15331"/>
                  </a:cubicBezTo>
                  <a:cubicBezTo>
                    <a:pt x="2852" y="15331"/>
                    <a:pt x="1603" y="14468"/>
                    <a:pt x="835" y="13577"/>
                  </a:cubicBezTo>
                  <a:cubicBezTo>
                    <a:pt x="825" y="13567"/>
                    <a:pt x="812" y="13563"/>
                    <a:pt x="800" y="13563"/>
                  </a:cubicBezTo>
                  <a:cubicBezTo>
                    <a:pt x="771" y="13563"/>
                    <a:pt x="744" y="13586"/>
                    <a:pt x="768" y="13610"/>
                  </a:cubicBezTo>
                  <a:cubicBezTo>
                    <a:pt x="1268" y="14344"/>
                    <a:pt x="1902" y="14944"/>
                    <a:pt x="2669" y="15378"/>
                  </a:cubicBezTo>
                  <a:cubicBezTo>
                    <a:pt x="3151" y="15657"/>
                    <a:pt x="3690" y="15781"/>
                    <a:pt x="4228" y="15781"/>
                  </a:cubicBezTo>
                  <a:cubicBezTo>
                    <a:pt x="4399" y="15781"/>
                    <a:pt x="4569" y="15769"/>
                    <a:pt x="4738" y="15745"/>
                  </a:cubicBezTo>
                  <a:cubicBezTo>
                    <a:pt x="5338" y="15611"/>
                    <a:pt x="6939" y="15144"/>
                    <a:pt x="6939" y="12709"/>
                  </a:cubicBezTo>
                  <a:cubicBezTo>
                    <a:pt x="6939" y="11108"/>
                    <a:pt x="6172" y="9240"/>
                    <a:pt x="5505" y="7772"/>
                  </a:cubicBezTo>
                  <a:cubicBezTo>
                    <a:pt x="4838" y="6305"/>
                    <a:pt x="1902" y="1735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762365" y="2820160"/>
              <a:ext cx="1607250" cy="1726789"/>
            </a:xfrm>
            <a:custGeom>
              <a:rect b="b" l="l" r="r" t="t"/>
              <a:pathLst>
                <a:path extrusionOk="0" h="55658" w="51805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62365" y="2820160"/>
              <a:ext cx="1607250" cy="1726789"/>
            </a:xfrm>
            <a:custGeom>
              <a:rect b="b" l="l" r="r" t="t"/>
              <a:pathLst>
                <a:path extrusionOk="0" h="55658" w="51805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181485" y="3754823"/>
              <a:ext cx="539214" cy="243236"/>
            </a:xfrm>
            <a:custGeom>
              <a:rect b="b" l="l" r="r" t="t"/>
              <a:pathLst>
                <a:path extrusionOk="0" h="7840" w="17380">
                  <a:moveTo>
                    <a:pt x="17346" y="0"/>
                  </a:moveTo>
                  <a:cubicBezTo>
                    <a:pt x="15979" y="400"/>
                    <a:pt x="14644" y="801"/>
                    <a:pt x="13310" y="1201"/>
                  </a:cubicBezTo>
                  <a:cubicBezTo>
                    <a:pt x="8573" y="2702"/>
                    <a:pt x="4104" y="4904"/>
                    <a:pt x="34" y="7739"/>
                  </a:cubicBezTo>
                  <a:cubicBezTo>
                    <a:pt x="1" y="7772"/>
                    <a:pt x="1" y="7806"/>
                    <a:pt x="34" y="7839"/>
                  </a:cubicBezTo>
                  <a:cubicBezTo>
                    <a:pt x="1268" y="7172"/>
                    <a:pt x="2502" y="6505"/>
                    <a:pt x="3737" y="5871"/>
                  </a:cubicBezTo>
                  <a:cubicBezTo>
                    <a:pt x="5938" y="4804"/>
                    <a:pt x="8173" y="3769"/>
                    <a:pt x="10408" y="2769"/>
                  </a:cubicBezTo>
                  <a:cubicBezTo>
                    <a:pt x="12676" y="1735"/>
                    <a:pt x="14978" y="834"/>
                    <a:pt x="17346" y="67"/>
                  </a:cubicBezTo>
                  <a:cubicBezTo>
                    <a:pt x="17380" y="67"/>
                    <a:pt x="17380" y="0"/>
                    <a:pt x="17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595424" y="3356642"/>
              <a:ext cx="424794" cy="445829"/>
            </a:xfrm>
            <a:custGeom>
              <a:rect b="b" l="l" r="r" t="t"/>
              <a:pathLst>
                <a:path extrusionOk="0" h="14370" w="13692">
                  <a:moveTo>
                    <a:pt x="5154" y="1"/>
                  </a:moveTo>
                  <a:cubicBezTo>
                    <a:pt x="5146" y="1"/>
                    <a:pt x="5137" y="9"/>
                    <a:pt x="5137" y="26"/>
                  </a:cubicBezTo>
                  <a:cubicBezTo>
                    <a:pt x="4470" y="1894"/>
                    <a:pt x="3770" y="3762"/>
                    <a:pt x="3136" y="5630"/>
                  </a:cubicBezTo>
                  <a:cubicBezTo>
                    <a:pt x="2502" y="7498"/>
                    <a:pt x="0" y="14370"/>
                    <a:pt x="34" y="14370"/>
                  </a:cubicBezTo>
                  <a:cubicBezTo>
                    <a:pt x="34" y="14370"/>
                    <a:pt x="13310" y="9700"/>
                    <a:pt x="13577" y="9566"/>
                  </a:cubicBezTo>
                  <a:cubicBezTo>
                    <a:pt x="13691" y="9537"/>
                    <a:pt x="13658" y="9386"/>
                    <a:pt x="13583" y="9386"/>
                  </a:cubicBezTo>
                  <a:cubicBezTo>
                    <a:pt x="13571" y="9386"/>
                    <a:pt x="13558" y="9390"/>
                    <a:pt x="13543" y="9399"/>
                  </a:cubicBezTo>
                  <a:cubicBezTo>
                    <a:pt x="13310" y="9433"/>
                    <a:pt x="1235" y="13436"/>
                    <a:pt x="834" y="13636"/>
                  </a:cubicBezTo>
                  <a:cubicBezTo>
                    <a:pt x="868" y="13436"/>
                    <a:pt x="3036" y="7031"/>
                    <a:pt x="3370" y="6064"/>
                  </a:cubicBezTo>
                  <a:cubicBezTo>
                    <a:pt x="3403" y="5964"/>
                    <a:pt x="3436" y="5897"/>
                    <a:pt x="3470" y="5797"/>
                  </a:cubicBezTo>
                  <a:cubicBezTo>
                    <a:pt x="3670" y="5363"/>
                    <a:pt x="3903" y="4963"/>
                    <a:pt x="4103" y="4529"/>
                  </a:cubicBezTo>
                  <a:cubicBezTo>
                    <a:pt x="4370" y="3995"/>
                    <a:pt x="4637" y="3428"/>
                    <a:pt x="4871" y="2861"/>
                  </a:cubicBezTo>
                  <a:lnTo>
                    <a:pt x="4871" y="2861"/>
                  </a:lnTo>
                  <a:lnTo>
                    <a:pt x="4037" y="4496"/>
                  </a:lnTo>
                  <a:cubicBezTo>
                    <a:pt x="3903" y="4729"/>
                    <a:pt x="3770" y="4996"/>
                    <a:pt x="3636" y="5230"/>
                  </a:cubicBezTo>
                  <a:cubicBezTo>
                    <a:pt x="3870" y="4596"/>
                    <a:pt x="4070" y="3929"/>
                    <a:pt x="4270" y="3228"/>
                  </a:cubicBezTo>
                  <a:cubicBezTo>
                    <a:pt x="4604" y="2161"/>
                    <a:pt x="4904" y="1093"/>
                    <a:pt x="5171" y="26"/>
                  </a:cubicBezTo>
                  <a:cubicBezTo>
                    <a:pt x="5171" y="9"/>
                    <a:pt x="5162" y="1"/>
                    <a:pt x="5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847207" y="3744617"/>
              <a:ext cx="303642" cy="635764"/>
            </a:xfrm>
            <a:custGeom>
              <a:rect b="b" l="l" r="r" t="t"/>
              <a:pathLst>
                <a:path extrusionOk="0" h="20492" w="9787">
                  <a:moveTo>
                    <a:pt x="79" y="0"/>
                  </a:moveTo>
                  <a:cubicBezTo>
                    <a:pt x="41" y="0"/>
                    <a:pt x="1" y="39"/>
                    <a:pt x="24" y="62"/>
                  </a:cubicBezTo>
                  <a:cubicBezTo>
                    <a:pt x="1158" y="2764"/>
                    <a:pt x="2325" y="5466"/>
                    <a:pt x="3593" y="8135"/>
                  </a:cubicBezTo>
                  <a:cubicBezTo>
                    <a:pt x="4860" y="10803"/>
                    <a:pt x="6095" y="13438"/>
                    <a:pt x="7362" y="16074"/>
                  </a:cubicBezTo>
                  <a:cubicBezTo>
                    <a:pt x="8096" y="17575"/>
                    <a:pt x="8897" y="19043"/>
                    <a:pt x="9731" y="20477"/>
                  </a:cubicBezTo>
                  <a:cubicBezTo>
                    <a:pt x="9731" y="20488"/>
                    <a:pt x="9738" y="20492"/>
                    <a:pt x="9747" y="20492"/>
                  </a:cubicBezTo>
                  <a:cubicBezTo>
                    <a:pt x="9764" y="20492"/>
                    <a:pt x="9786" y="20477"/>
                    <a:pt x="9764" y="20477"/>
                  </a:cubicBezTo>
                  <a:cubicBezTo>
                    <a:pt x="8730" y="17708"/>
                    <a:pt x="7496" y="15040"/>
                    <a:pt x="6228" y="12371"/>
                  </a:cubicBezTo>
                  <a:cubicBezTo>
                    <a:pt x="4960" y="9736"/>
                    <a:pt x="3760" y="7067"/>
                    <a:pt x="2425" y="4465"/>
                  </a:cubicBezTo>
                  <a:cubicBezTo>
                    <a:pt x="1658" y="2964"/>
                    <a:pt x="891" y="1497"/>
                    <a:pt x="124" y="29"/>
                  </a:cubicBezTo>
                  <a:cubicBezTo>
                    <a:pt x="113" y="8"/>
                    <a:pt x="97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1002451" y="4317054"/>
              <a:ext cx="1386818" cy="231943"/>
            </a:xfrm>
            <a:custGeom>
              <a:rect b="b" l="l" r="r" t="t"/>
              <a:pathLst>
                <a:path extrusionOk="0" h="7476" w="44700">
                  <a:moveTo>
                    <a:pt x="42997" y="0"/>
                  </a:moveTo>
                  <a:cubicBezTo>
                    <a:pt x="42937" y="0"/>
                    <a:pt x="42908" y="62"/>
                    <a:pt x="42965" y="157"/>
                  </a:cubicBezTo>
                  <a:cubicBezTo>
                    <a:pt x="43332" y="824"/>
                    <a:pt x="43599" y="1591"/>
                    <a:pt x="43932" y="2258"/>
                  </a:cubicBezTo>
                  <a:cubicBezTo>
                    <a:pt x="43298" y="2392"/>
                    <a:pt x="42665" y="2492"/>
                    <a:pt x="42064" y="2625"/>
                  </a:cubicBezTo>
                  <a:cubicBezTo>
                    <a:pt x="41364" y="2759"/>
                    <a:pt x="40630" y="2926"/>
                    <a:pt x="39929" y="3059"/>
                  </a:cubicBezTo>
                  <a:lnTo>
                    <a:pt x="35693" y="3893"/>
                  </a:lnTo>
                  <a:cubicBezTo>
                    <a:pt x="32858" y="4427"/>
                    <a:pt x="29989" y="4894"/>
                    <a:pt x="27120" y="5294"/>
                  </a:cubicBezTo>
                  <a:cubicBezTo>
                    <a:pt x="21349" y="6161"/>
                    <a:pt x="15545" y="6695"/>
                    <a:pt x="9741" y="6928"/>
                  </a:cubicBezTo>
                  <a:cubicBezTo>
                    <a:pt x="8545" y="6977"/>
                    <a:pt x="7348" y="7008"/>
                    <a:pt x="6151" y="7008"/>
                  </a:cubicBezTo>
                  <a:cubicBezTo>
                    <a:pt x="5714" y="7008"/>
                    <a:pt x="5276" y="7004"/>
                    <a:pt x="4838" y="6995"/>
                  </a:cubicBezTo>
                  <a:cubicBezTo>
                    <a:pt x="3236" y="6995"/>
                    <a:pt x="1635" y="6928"/>
                    <a:pt x="34" y="6762"/>
                  </a:cubicBezTo>
                  <a:cubicBezTo>
                    <a:pt x="1" y="6762"/>
                    <a:pt x="1" y="6828"/>
                    <a:pt x="34" y="6862"/>
                  </a:cubicBezTo>
                  <a:cubicBezTo>
                    <a:pt x="1435" y="7129"/>
                    <a:pt x="2803" y="7329"/>
                    <a:pt x="4204" y="7395"/>
                  </a:cubicBezTo>
                  <a:cubicBezTo>
                    <a:pt x="5303" y="7444"/>
                    <a:pt x="6384" y="7475"/>
                    <a:pt x="7460" y="7475"/>
                  </a:cubicBezTo>
                  <a:cubicBezTo>
                    <a:pt x="7854" y="7475"/>
                    <a:pt x="8247" y="7471"/>
                    <a:pt x="8640" y="7462"/>
                  </a:cubicBezTo>
                  <a:cubicBezTo>
                    <a:pt x="11576" y="7429"/>
                    <a:pt x="14511" y="7262"/>
                    <a:pt x="17447" y="6995"/>
                  </a:cubicBezTo>
                  <a:cubicBezTo>
                    <a:pt x="23217" y="6461"/>
                    <a:pt x="29022" y="5661"/>
                    <a:pt x="34726" y="4660"/>
                  </a:cubicBezTo>
                  <a:cubicBezTo>
                    <a:pt x="36360" y="4360"/>
                    <a:pt x="37961" y="4060"/>
                    <a:pt x="39529" y="3759"/>
                  </a:cubicBezTo>
                  <a:cubicBezTo>
                    <a:pt x="40363" y="3593"/>
                    <a:pt x="41164" y="3426"/>
                    <a:pt x="41964" y="3259"/>
                  </a:cubicBezTo>
                  <a:cubicBezTo>
                    <a:pt x="42765" y="3059"/>
                    <a:pt x="44699" y="2759"/>
                    <a:pt x="44633" y="2625"/>
                  </a:cubicBezTo>
                  <a:cubicBezTo>
                    <a:pt x="44166" y="1891"/>
                    <a:pt x="43632" y="857"/>
                    <a:pt x="43165" y="124"/>
                  </a:cubicBezTo>
                  <a:cubicBezTo>
                    <a:pt x="43107" y="37"/>
                    <a:pt x="43043" y="0"/>
                    <a:pt x="42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1848944" y="2431131"/>
              <a:ext cx="411950" cy="605484"/>
            </a:xfrm>
            <a:custGeom>
              <a:rect b="b" l="l" r="r" t="t"/>
              <a:pathLst>
                <a:path extrusionOk="0" h="19516" w="13278">
                  <a:moveTo>
                    <a:pt x="744" y="1"/>
                  </a:moveTo>
                  <a:cubicBezTo>
                    <a:pt x="651" y="1"/>
                    <a:pt x="601" y="13"/>
                    <a:pt x="601" y="38"/>
                  </a:cubicBezTo>
                  <a:cubicBezTo>
                    <a:pt x="668" y="2039"/>
                    <a:pt x="601" y="4241"/>
                    <a:pt x="468" y="6209"/>
                  </a:cubicBezTo>
                  <a:cubicBezTo>
                    <a:pt x="301" y="9444"/>
                    <a:pt x="1" y="12080"/>
                    <a:pt x="134" y="12346"/>
                  </a:cubicBezTo>
                  <a:cubicBezTo>
                    <a:pt x="2094" y="15622"/>
                    <a:pt x="6665" y="19515"/>
                    <a:pt x="9647" y="19515"/>
                  </a:cubicBezTo>
                  <a:cubicBezTo>
                    <a:pt x="9915" y="19515"/>
                    <a:pt x="10170" y="19484"/>
                    <a:pt x="10408" y="19418"/>
                  </a:cubicBezTo>
                  <a:cubicBezTo>
                    <a:pt x="13244" y="18651"/>
                    <a:pt x="12810" y="12880"/>
                    <a:pt x="12477" y="11346"/>
                  </a:cubicBezTo>
                  <a:cubicBezTo>
                    <a:pt x="12477" y="11279"/>
                    <a:pt x="12477" y="11246"/>
                    <a:pt x="12477" y="11212"/>
                  </a:cubicBezTo>
                  <a:cubicBezTo>
                    <a:pt x="12410" y="10945"/>
                    <a:pt x="12376" y="10645"/>
                    <a:pt x="12343" y="10378"/>
                  </a:cubicBezTo>
                  <a:cubicBezTo>
                    <a:pt x="12210" y="6876"/>
                    <a:pt x="13277" y="2639"/>
                    <a:pt x="13277" y="2639"/>
                  </a:cubicBezTo>
                  <a:cubicBezTo>
                    <a:pt x="13277" y="2639"/>
                    <a:pt x="2136" y="1"/>
                    <a:pt x="74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1891383" y="2434357"/>
              <a:ext cx="370532" cy="352971"/>
            </a:xfrm>
            <a:custGeom>
              <a:rect b="b" l="l" r="r" t="t"/>
              <a:pathLst>
                <a:path extrusionOk="0" h="11377" w="11943">
                  <a:moveTo>
                    <a:pt x="1" y="0"/>
                  </a:moveTo>
                  <a:cubicBezTo>
                    <a:pt x="697" y="3349"/>
                    <a:pt x="3073" y="11376"/>
                    <a:pt x="9718" y="11376"/>
                  </a:cubicBezTo>
                  <a:cubicBezTo>
                    <a:pt x="9759" y="11376"/>
                    <a:pt x="9800" y="11376"/>
                    <a:pt x="9841" y="11375"/>
                  </a:cubicBezTo>
                  <a:cubicBezTo>
                    <a:pt x="10275" y="11375"/>
                    <a:pt x="10708" y="11308"/>
                    <a:pt x="11109" y="11242"/>
                  </a:cubicBezTo>
                  <a:cubicBezTo>
                    <a:pt x="11109" y="11208"/>
                    <a:pt x="11109" y="11142"/>
                    <a:pt x="11109" y="11108"/>
                  </a:cubicBezTo>
                  <a:cubicBezTo>
                    <a:pt x="11042" y="10841"/>
                    <a:pt x="11008" y="10575"/>
                    <a:pt x="11008" y="10274"/>
                  </a:cubicBezTo>
                  <a:cubicBezTo>
                    <a:pt x="10842" y="6772"/>
                    <a:pt x="11942" y="2535"/>
                    <a:pt x="11942" y="2535"/>
                  </a:cubicBezTo>
                  <a:cubicBezTo>
                    <a:pt x="11942" y="2535"/>
                    <a:pt x="2736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2303244" y="2079298"/>
              <a:ext cx="312577" cy="345960"/>
            </a:xfrm>
            <a:custGeom>
              <a:rect b="b" l="l" r="r" t="t"/>
              <a:pathLst>
                <a:path extrusionOk="0" h="11151" w="10075">
                  <a:moveTo>
                    <a:pt x="5140" y="1"/>
                  </a:moveTo>
                  <a:cubicBezTo>
                    <a:pt x="2510" y="1"/>
                    <a:pt x="298" y="2335"/>
                    <a:pt x="134" y="5374"/>
                  </a:cubicBezTo>
                  <a:cubicBezTo>
                    <a:pt x="1" y="8443"/>
                    <a:pt x="2069" y="11045"/>
                    <a:pt x="4804" y="11145"/>
                  </a:cubicBezTo>
                  <a:cubicBezTo>
                    <a:pt x="4876" y="11149"/>
                    <a:pt x="4948" y="11150"/>
                    <a:pt x="5019" y="11150"/>
                  </a:cubicBezTo>
                  <a:cubicBezTo>
                    <a:pt x="7627" y="11150"/>
                    <a:pt x="9811" y="8795"/>
                    <a:pt x="9941" y="5808"/>
                  </a:cubicBezTo>
                  <a:cubicBezTo>
                    <a:pt x="10075" y="2739"/>
                    <a:pt x="8006" y="137"/>
                    <a:pt x="5305" y="4"/>
                  </a:cubicBezTo>
                  <a:cubicBezTo>
                    <a:pt x="5249" y="2"/>
                    <a:pt x="5194" y="1"/>
                    <a:pt x="51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2253576" y="2064748"/>
              <a:ext cx="346735" cy="384307"/>
            </a:xfrm>
            <a:custGeom>
              <a:rect b="b" l="l" r="r" t="t"/>
              <a:pathLst>
                <a:path extrusionOk="0" h="12387" w="11176">
                  <a:moveTo>
                    <a:pt x="5656" y="1"/>
                  </a:moveTo>
                  <a:cubicBezTo>
                    <a:pt x="2747" y="1"/>
                    <a:pt x="298" y="2623"/>
                    <a:pt x="167" y="5943"/>
                  </a:cubicBezTo>
                  <a:cubicBezTo>
                    <a:pt x="1" y="9379"/>
                    <a:pt x="2302" y="12248"/>
                    <a:pt x="5304" y="12381"/>
                  </a:cubicBezTo>
                  <a:cubicBezTo>
                    <a:pt x="5377" y="12385"/>
                    <a:pt x="5450" y="12386"/>
                    <a:pt x="5523" y="12386"/>
                  </a:cubicBezTo>
                  <a:cubicBezTo>
                    <a:pt x="8430" y="12386"/>
                    <a:pt x="10879" y="9796"/>
                    <a:pt x="11042" y="6444"/>
                  </a:cubicBezTo>
                  <a:cubicBezTo>
                    <a:pt x="11175" y="3008"/>
                    <a:pt x="8874" y="139"/>
                    <a:pt x="5871" y="6"/>
                  </a:cubicBezTo>
                  <a:cubicBezTo>
                    <a:pt x="5799" y="3"/>
                    <a:pt x="5727" y="1"/>
                    <a:pt x="5656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846896" y="1773101"/>
              <a:ext cx="698590" cy="953615"/>
            </a:xfrm>
            <a:custGeom>
              <a:rect b="b" l="l" r="r" t="t"/>
              <a:pathLst>
                <a:path extrusionOk="0" h="30737" w="22517">
                  <a:moveTo>
                    <a:pt x="11877" y="1"/>
                  </a:moveTo>
                  <a:cubicBezTo>
                    <a:pt x="8055" y="1"/>
                    <a:pt x="4155" y="1793"/>
                    <a:pt x="2302" y="5270"/>
                  </a:cubicBezTo>
                  <a:cubicBezTo>
                    <a:pt x="134" y="9407"/>
                    <a:pt x="0" y="22516"/>
                    <a:pt x="2569" y="25919"/>
                  </a:cubicBezTo>
                  <a:cubicBezTo>
                    <a:pt x="4780" y="28887"/>
                    <a:pt x="8288" y="30737"/>
                    <a:pt x="11714" y="30737"/>
                  </a:cubicBezTo>
                  <a:cubicBezTo>
                    <a:pt x="14025" y="30737"/>
                    <a:pt x="16299" y="29895"/>
                    <a:pt x="18113" y="27987"/>
                  </a:cubicBezTo>
                  <a:cubicBezTo>
                    <a:pt x="22516" y="23350"/>
                    <a:pt x="22383" y="6305"/>
                    <a:pt x="19414" y="3036"/>
                  </a:cubicBezTo>
                  <a:cubicBezTo>
                    <a:pt x="17533" y="998"/>
                    <a:pt x="14727" y="1"/>
                    <a:pt x="11877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2227703" y="2250887"/>
              <a:ext cx="34190" cy="72785"/>
            </a:xfrm>
            <a:custGeom>
              <a:rect b="b" l="l" r="r" t="t"/>
              <a:pathLst>
                <a:path extrusionOk="0" h="2346" w="1102">
                  <a:moveTo>
                    <a:pt x="928" y="1"/>
                  </a:moveTo>
                  <a:cubicBezTo>
                    <a:pt x="912" y="1"/>
                    <a:pt x="868" y="50"/>
                    <a:pt x="868" y="77"/>
                  </a:cubicBezTo>
                  <a:cubicBezTo>
                    <a:pt x="901" y="977"/>
                    <a:pt x="801" y="1978"/>
                    <a:pt x="34" y="2312"/>
                  </a:cubicBezTo>
                  <a:cubicBezTo>
                    <a:pt x="1" y="2312"/>
                    <a:pt x="1" y="2345"/>
                    <a:pt x="34" y="2345"/>
                  </a:cubicBezTo>
                  <a:cubicBezTo>
                    <a:pt x="1001" y="2178"/>
                    <a:pt x="1101" y="844"/>
                    <a:pt x="935" y="10"/>
                  </a:cubicBezTo>
                  <a:cubicBezTo>
                    <a:pt x="935" y="4"/>
                    <a:pt x="932" y="1"/>
                    <a:pt x="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2186784" y="2223214"/>
              <a:ext cx="80913" cy="88049"/>
            </a:xfrm>
            <a:custGeom>
              <a:rect b="b" l="l" r="r" t="t"/>
              <a:pathLst>
                <a:path extrusionOk="0" h="2838" w="2608">
                  <a:moveTo>
                    <a:pt x="1404" y="0"/>
                  </a:moveTo>
                  <a:cubicBezTo>
                    <a:pt x="18" y="0"/>
                    <a:pt x="1" y="2771"/>
                    <a:pt x="1286" y="2837"/>
                  </a:cubicBezTo>
                  <a:cubicBezTo>
                    <a:pt x="1301" y="2838"/>
                    <a:pt x="1316" y="2838"/>
                    <a:pt x="1331" y="2838"/>
                  </a:cubicBezTo>
                  <a:cubicBezTo>
                    <a:pt x="2588" y="2838"/>
                    <a:pt x="2607" y="67"/>
                    <a:pt x="1453" y="1"/>
                  </a:cubicBezTo>
                  <a:cubicBezTo>
                    <a:pt x="1436" y="1"/>
                    <a:pt x="1420" y="0"/>
                    <a:pt x="1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2403634" y="2254082"/>
              <a:ext cx="35213" cy="72692"/>
            </a:xfrm>
            <a:custGeom>
              <a:rect b="b" l="l" r="r" t="t"/>
              <a:pathLst>
                <a:path extrusionOk="0" h="2343" w="1135">
                  <a:moveTo>
                    <a:pt x="204" y="0"/>
                  </a:moveTo>
                  <a:cubicBezTo>
                    <a:pt x="202" y="0"/>
                    <a:pt x="201" y="2"/>
                    <a:pt x="201" y="7"/>
                  </a:cubicBezTo>
                  <a:cubicBezTo>
                    <a:pt x="0" y="841"/>
                    <a:pt x="134" y="2209"/>
                    <a:pt x="1101" y="2342"/>
                  </a:cubicBezTo>
                  <a:cubicBezTo>
                    <a:pt x="1101" y="2342"/>
                    <a:pt x="1135" y="2309"/>
                    <a:pt x="1101" y="2309"/>
                  </a:cubicBezTo>
                  <a:cubicBezTo>
                    <a:pt x="334" y="2009"/>
                    <a:pt x="234" y="975"/>
                    <a:pt x="267" y="107"/>
                  </a:cubicBezTo>
                  <a:cubicBezTo>
                    <a:pt x="267" y="79"/>
                    <a:pt x="218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2397864" y="2227309"/>
              <a:ext cx="82713" cy="88111"/>
            </a:xfrm>
            <a:custGeom>
              <a:rect b="b" l="l" r="r" t="t"/>
              <a:pathLst>
                <a:path extrusionOk="0" h="2840" w="2666">
                  <a:moveTo>
                    <a:pt x="1260" y="0"/>
                  </a:moveTo>
                  <a:cubicBezTo>
                    <a:pt x="1236" y="0"/>
                    <a:pt x="1212" y="1"/>
                    <a:pt x="1187" y="3"/>
                  </a:cubicBezTo>
                  <a:cubicBezTo>
                    <a:pt x="0" y="36"/>
                    <a:pt x="52" y="2839"/>
                    <a:pt x="1310" y="2839"/>
                  </a:cubicBezTo>
                  <a:cubicBezTo>
                    <a:pt x="1324" y="2839"/>
                    <a:pt x="1339" y="2839"/>
                    <a:pt x="1354" y="2838"/>
                  </a:cubicBezTo>
                  <a:cubicBezTo>
                    <a:pt x="2665" y="2740"/>
                    <a:pt x="2623" y="0"/>
                    <a:pt x="1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2164571" y="2097509"/>
              <a:ext cx="104554" cy="55411"/>
            </a:xfrm>
            <a:custGeom>
              <a:rect b="b" l="l" r="r" t="t"/>
              <a:pathLst>
                <a:path extrusionOk="0" h="1786" w="3370">
                  <a:moveTo>
                    <a:pt x="2172" y="1"/>
                  </a:moveTo>
                  <a:cubicBezTo>
                    <a:pt x="2038" y="1"/>
                    <a:pt x="1902" y="17"/>
                    <a:pt x="1769" y="51"/>
                  </a:cubicBezTo>
                  <a:cubicBezTo>
                    <a:pt x="1235" y="84"/>
                    <a:pt x="735" y="317"/>
                    <a:pt x="368" y="718"/>
                  </a:cubicBezTo>
                  <a:cubicBezTo>
                    <a:pt x="1" y="1151"/>
                    <a:pt x="334" y="1785"/>
                    <a:pt x="868" y="1785"/>
                  </a:cubicBezTo>
                  <a:cubicBezTo>
                    <a:pt x="1302" y="1752"/>
                    <a:pt x="1635" y="1652"/>
                    <a:pt x="2036" y="1618"/>
                  </a:cubicBezTo>
                  <a:cubicBezTo>
                    <a:pt x="2469" y="1585"/>
                    <a:pt x="2870" y="1452"/>
                    <a:pt x="3203" y="1185"/>
                  </a:cubicBezTo>
                  <a:cubicBezTo>
                    <a:pt x="3370" y="985"/>
                    <a:pt x="3370" y="684"/>
                    <a:pt x="3237" y="451"/>
                  </a:cubicBezTo>
                  <a:cubicBezTo>
                    <a:pt x="2961" y="151"/>
                    <a:pt x="2574" y="1"/>
                    <a:pt x="2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402611" y="2102814"/>
              <a:ext cx="101855" cy="59754"/>
            </a:xfrm>
            <a:custGeom>
              <a:rect b="b" l="l" r="r" t="t"/>
              <a:pathLst>
                <a:path extrusionOk="0" h="1926" w="3283">
                  <a:moveTo>
                    <a:pt x="1209" y="0"/>
                  </a:moveTo>
                  <a:cubicBezTo>
                    <a:pt x="853" y="0"/>
                    <a:pt x="496" y="119"/>
                    <a:pt x="200" y="347"/>
                  </a:cubicBezTo>
                  <a:cubicBezTo>
                    <a:pt x="33" y="547"/>
                    <a:pt x="0" y="847"/>
                    <a:pt x="167" y="1080"/>
                  </a:cubicBezTo>
                  <a:cubicBezTo>
                    <a:pt x="467" y="1381"/>
                    <a:pt x="834" y="1547"/>
                    <a:pt x="1234" y="1614"/>
                  </a:cubicBezTo>
                  <a:cubicBezTo>
                    <a:pt x="1601" y="1714"/>
                    <a:pt x="2001" y="1814"/>
                    <a:pt x="2368" y="1914"/>
                  </a:cubicBezTo>
                  <a:cubicBezTo>
                    <a:pt x="2408" y="1922"/>
                    <a:pt x="2447" y="1925"/>
                    <a:pt x="2486" y="1925"/>
                  </a:cubicBezTo>
                  <a:cubicBezTo>
                    <a:pt x="2958" y="1925"/>
                    <a:pt x="3282" y="1379"/>
                    <a:pt x="3036" y="947"/>
                  </a:cubicBezTo>
                  <a:cubicBezTo>
                    <a:pt x="2702" y="513"/>
                    <a:pt x="2235" y="213"/>
                    <a:pt x="1701" y="80"/>
                  </a:cubicBezTo>
                  <a:cubicBezTo>
                    <a:pt x="1542" y="27"/>
                    <a:pt x="1375" y="0"/>
                    <a:pt x="12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235552" y="2128563"/>
              <a:ext cx="160865" cy="339569"/>
            </a:xfrm>
            <a:custGeom>
              <a:rect b="b" l="l" r="r" t="t"/>
              <a:pathLst>
                <a:path extrusionOk="0" h="10945" w="5185">
                  <a:moveTo>
                    <a:pt x="4080" y="0"/>
                  </a:moveTo>
                  <a:cubicBezTo>
                    <a:pt x="4042" y="0"/>
                    <a:pt x="4001" y="17"/>
                    <a:pt x="3984" y="50"/>
                  </a:cubicBezTo>
                  <a:cubicBezTo>
                    <a:pt x="3984" y="2886"/>
                    <a:pt x="4518" y="5721"/>
                    <a:pt x="4584" y="8556"/>
                  </a:cubicBezTo>
                  <a:cubicBezTo>
                    <a:pt x="4117" y="8323"/>
                    <a:pt x="3650" y="8189"/>
                    <a:pt x="3150" y="8089"/>
                  </a:cubicBezTo>
                  <a:lnTo>
                    <a:pt x="3150" y="8089"/>
                  </a:lnTo>
                  <a:cubicBezTo>
                    <a:pt x="3050" y="8123"/>
                    <a:pt x="3284" y="10091"/>
                    <a:pt x="3250" y="10391"/>
                  </a:cubicBezTo>
                  <a:cubicBezTo>
                    <a:pt x="3250" y="10424"/>
                    <a:pt x="3250" y="10424"/>
                    <a:pt x="3250" y="10424"/>
                  </a:cubicBezTo>
                  <a:cubicBezTo>
                    <a:pt x="3097" y="10442"/>
                    <a:pt x="2948" y="10451"/>
                    <a:pt x="2804" y="10451"/>
                  </a:cubicBezTo>
                  <a:cubicBezTo>
                    <a:pt x="1877" y="10451"/>
                    <a:pt x="1100" y="10087"/>
                    <a:pt x="148" y="9424"/>
                  </a:cubicBezTo>
                  <a:cubicBezTo>
                    <a:pt x="119" y="9404"/>
                    <a:pt x="92" y="9396"/>
                    <a:pt x="71" y="9396"/>
                  </a:cubicBezTo>
                  <a:cubicBezTo>
                    <a:pt x="20" y="9396"/>
                    <a:pt x="1" y="9443"/>
                    <a:pt x="48" y="9490"/>
                  </a:cubicBezTo>
                  <a:cubicBezTo>
                    <a:pt x="482" y="10224"/>
                    <a:pt x="1182" y="10691"/>
                    <a:pt x="2016" y="10858"/>
                  </a:cubicBezTo>
                  <a:cubicBezTo>
                    <a:pt x="2249" y="10921"/>
                    <a:pt x="2481" y="10945"/>
                    <a:pt x="2714" y="10945"/>
                  </a:cubicBezTo>
                  <a:cubicBezTo>
                    <a:pt x="2848" y="10945"/>
                    <a:pt x="2982" y="10937"/>
                    <a:pt x="3117" y="10925"/>
                  </a:cubicBezTo>
                  <a:lnTo>
                    <a:pt x="3317" y="10925"/>
                  </a:lnTo>
                  <a:lnTo>
                    <a:pt x="3517" y="10891"/>
                  </a:lnTo>
                  <a:cubicBezTo>
                    <a:pt x="3584" y="10858"/>
                    <a:pt x="3684" y="10791"/>
                    <a:pt x="3684" y="10691"/>
                  </a:cubicBezTo>
                  <a:cubicBezTo>
                    <a:pt x="3684" y="10658"/>
                    <a:pt x="3684" y="10625"/>
                    <a:pt x="3684" y="10591"/>
                  </a:cubicBezTo>
                  <a:lnTo>
                    <a:pt x="3684" y="10524"/>
                  </a:lnTo>
                  <a:cubicBezTo>
                    <a:pt x="3717" y="9857"/>
                    <a:pt x="3684" y="8823"/>
                    <a:pt x="3684" y="8823"/>
                  </a:cubicBezTo>
                  <a:lnTo>
                    <a:pt x="3684" y="8823"/>
                  </a:lnTo>
                  <a:cubicBezTo>
                    <a:pt x="3867" y="8902"/>
                    <a:pt x="4691" y="9290"/>
                    <a:pt x="5034" y="9290"/>
                  </a:cubicBezTo>
                  <a:cubicBezTo>
                    <a:pt x="5127" y="9290"/>
                    <a:pt x="5185" y="9261"/>
                    <a:pt x="5185" y="9190"/>
                  </a:cubicBezTo>
                  <a:cubicBezTo>
                    <a:pt x="5051" y="6221"/>
                    <a:pt x="4918" y="2952"/>
                    <a:pt x="4151" y="50"/>
                  </a:cubicBezTo>
                  <a:cubicBezTo>
                    <a:pt x="4151" y="17"/>
                    <a:pt x="4117" y="0"/>
                    <a:pt x="40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2222522" y="2422972"/>
              <a:ext cx="97325" cy="70737"/>
            </a:xfrm>
            <a:custGeom>
              <a:rect b="b" l="l" r="r" t="t"/>
              <a:pathLst>
                <a:path extrusionOk="0" h="2280" w="3137">
                  <a:moveTo>
                    <a:pt x="468" y="0"/>
                  </a:moveTo>
                  <a:cubicBezTo>
                    <a:pt x="334" y="267"/>
                    <a:pt x="201" y="534"/>
                    <a:pt x="134" y="834"/>
                  </a:cubicBezTo>
                  <a:cubicBezTo>
                    <a:pt x="1" y="1401"/>
                    <a:pt x="1" y="2035"/>
                    <a:pt x="701" y="2235"/>
                  </a:cubicBezTo>
                  <a:cubicBezTo>
                    <a:pt x="840" y="2263"/>
                    <a:pt x="978" y="2279"/>
                    <a:pt x="1114" y="2279"/>
                  </a:cubicBezTo>
                  <a:cubicBezTo>
                    <a:pt x="1306" y="2279"/>
                    <a:pt x="1493" y="2247"/>
                    <a:pt x="1669" y="2169"/>
                  </a:cubicBezTo>
                  <a:cubicBezTo>
                    <a:pt x="2236" y="1935"/>
                    <a:pt x="2736" y="1568"/>
                    <a:pt x="3136" y="1101"/>
                  </a:cubicBezTo>
                  <a:cubicBezTo>
                    <a:pt x="2136" y="1034"/>
                    <a:pt x="1202" y="634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2222522" y="2448845"/>
              <a:ext cx="51781" cy="44862"/>
            </a:xfrm>
            <a:custGeom>
              <a:rect b="b" l="l" r="r" t="t"/>
              <a:pathLst>
                <a:path extrusionOk="0" h="1446" w="1669">
                  <a:moveTo>
                    <a:pt x="134" y="0"/>
                  </a:moveTo>
                  <a:cubicBezTo>
                    <a:pt x="1" y="567"/>
                    <a:pt x="1" y="1201"/>
                    <a:pt x="701" y="1401"/>
                  </a:cubicBezTo>
                  <a:cubicBezTo>
                    <a:pt x="840" y="1429"/>
                    <a:pt x="978" y="1445"/>
                    <a:pt x="1114" y="1445"/>
                  </a:cubicBezTo>
                  <a:cubicBezTo>
                    <a:pt x="1306" y="1445"/>
                    <a:pt x="1493" y="1413"/>
                    <a:pt x="1669" y="1335"/>
                  </a:cubicBezTo>
                  <a:cubicBezTo>
                    <a:pt x="1635" y="601"/>
                    <a:pt x="902" y="100"/>
                    <a:pt x="134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1867589" y="1821714"/>
              <a:ext cx="163533" cy="402611"/>
            </a:xfrm>
            <a:custGeom>
              <a:rect b="b" l="l" r="r" t="t"/>
              <a:pathLst>
                <a:path extrusionOk="0" h="12977" w="5271">
                  <a:moveTo>
                    <a:pt x="5271" y="1"/>
                  </a:moveTo>
                  <a:cubicBezTo>
                    <a:pt x="3736" y="868"/>
                    <a:pt x="2469" y="2169"/>
                    <a:pt x="1635" y="3703"/>
                  </a:cubicBezTo>
                  <a:cubicBezTo>
                    <a:pt x="668" y="5571"/>
                    <a:pt x="100" y="9207"/>
                    <a:pt x="0" y="12977"/>
                  </a:cubicBezTo>
                  <a:cubicBezTo>
                    <a:pt x="868" y="12843"/>
                    <a:pt x="2936" y="9908"/>
                    <a:pt x="3803" y="8774"/>
                  </a:cubicBezTo>
                  <a:cubicBezTo>
                    <a:pt x="4670" y="7606"/>
                    <a:pt x="5171" y="1435"/>
                    <a:pt x="5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2126289" y="1935910"/>
              <a:ext cx="237776" cy="100521"/>
            </a:xfrm>
            <a:custGeom>
              <a:rect b="b" l="l" r="r" t="t"/>
              <a:pathLst>
                <a:path extrusionOk="0" h="3240" w="7664">
                  <a:moveTo>
                    <a:pt x="43" y="1"/>
                  </a:moveTo>
                  <a:cubicBezTo>
                    <a:pt x="24" y="1"/>
                    <a:pt x="1" y="17"/>
                    <a:pt x="1" y="56"/>
                  </a:cubicBezTo>
                  <a:cubicBezTo>
                    <a:pt x="468" y="1624"/>
                    <a:pt x="1769" y="2858"/>
                    <a:pt x="3403" y="3191"/>
                  </a:cubicBezTo>
                  <a:cubicBezTo>
                    <a:pt x="3623" y="3223"/>
                    <a:pt x="3843" y="3239"/>
                    <a:pt x="4062" y="3239"/>
                  </a:cubicBezTo>
                  <a:cubicBezTo>
                    <a:pt x="5441" y="3239"/>
                    <a:pt x="6776" y="2617"/>
                    <a:pt x="7639" y="1524"/>
                  </a:cubicBezTo>
                  <a:cubicBezTo>
                    <a:pt x="7664" y="1475"/>
                    <a:pt x="7635" y="1444"/>
                    <a:pt x="7604" y="1444"/>
                  </a:cubicBezTo>
                  <a:cubicBezTo>
                    <a:pt x="7593" y="1444"/>
                    <a:pt x="7582" y="1448"/>
                    <a:pt x="7573" y="1457"/>
                  </a:cubicBezTo>
                  <a:cubicBezTo>
                    <a:pt x="6730" y="2381"/>
                    <a:pt x="5532" y="2907"/>
                    <a:pt x="4305" y="2907"/>
                  </a:cubicBezTo>
                  <a:cubicBezTo>
                    <a:pt x="4027" y="2907"/>
                    <a:pt x="3747" y="2880"/>
                    <a:pt x="3470" y="2824"/>
                  </a:cubicBezTo>
                  <a:cubicBezTo>
                    <a:pt x="1935" y="2558"/>
                    <a:pt x="634" y="1490"/>
                    <a:pt x="67" y="22"/>
                  </a:cubicBezTo>
                  <a:cubicBezTo>
                    <a:pt x="67" y="9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2020749" y="1636475"/>
              <a:ext cx="366684" cy="195799"/>
            </a:xfrm>
            <a:custGeom>
              <a:rect b="b" l="l" r="r" t="t"/>
              <a:pathLst>
                <a:path extrusionOk="0" h="6311" w="11819">
                  <a:moveTo>
                    <a:pt x="6738" y="1"/>
                  </a:moveTo>
                  <a:cubicBezTo>
                    <a:pt x="4170" y="1"/>
                    <a:pt x="1768" y="1335"/>
                    <a:pt x="767" y="3036"/>
                  </a:cubicBezTo>
                  <a:cubicBezTo>
                    <a:pt x="200" y="4037"/>
                    <a:pt x="0" y="5171"/>
                    <a:pt x="167" y="6272"/>
                  </a:cubicBezTo>
                  <a:cubicBezTo>
                    <a:pt x="167" y="6300"/>
                    <a:pt x="185" y="6311"/>
                    <a:pt x="206" y="6311"/>
                  </a:cubicBezTo>
                  <a:cubicBezTo>
                    <a:pt x="234" y="6311"/>
                    <a:pt x="267" y="6291"/>
                    <a:pt x="267" y="6272"/>
                  </a:cubicBezTo>
                  <a:cubicBezTo>
                    <a:pt x="234" y="4271"/>
                    <a:pt x="1268" y="2436"/>
                    <a:pt x="3002" y="1435"/>
                  </a:cubicBezTo>
                  <a:cubicBezTo>
                    <a:pt x="4118" y="738"/>
                    <a:pt x="5400" y="386"/>
                    <a:pt x="6693" y="386"/>
                  </a:cubicBezTo>
                  <a:cubicBezTo>
                    <a:pt x="7565" y="386"/>
                    <a:pt x="8441" y="546"/>
                    <a:pt x="9274" y="868"/>
                  </a:cubicBezTo>
                  <a:cubicBezTo>
                    <a:pt x="10241" y="1235"/>
                    <a:pt x="11075" y="1936"/>
                    <a:pt x="11575" y="2870"/>
                  </a:cubicBezTo>
                  <a:cubicBezTo>
                    <a:pt x="11598" y="2905"/>
                    <a:pt x="11638" y="2919"/>
                    <a:pt x="11677" y="2919"/>
                  </a:cubicBezTo>
                  <a:cubicBezTo>
                    <a:pt x="11749" y="2919"/>
                    <a:pt x="11819" y="2868"/>
                    <a:pt x="11775" y="2803"/>
                  </a:cubicBezTo>
                  <a:cubicBezTo>
                    <a:pt x="11142" y="1168"/>
                    <a:pt x="9073" y="34"/>
                    <a:pt x="67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2455381" y="1699824"/>
              <a:ext cx="263061" cy="342237"/>
            </a:xfrm>
            <a:custGeom>
              <a:rect b="b" l="l" r="r" t="t"/>
              <a:pathLst>
                <a:path extrusionOk="0" h="11031" w="8479">
                  <a:moveTo>
                    <a:pt x="1610" y="1"/>
                  </a:moveTo>
                  <a:cubicBezTo>
                    <a:pt x="1087" y="1"/>
                    <a:pt x="559" y="31"/>
                    <a:pt x="34" y="60"/>
                  </a:cubicBezTo>
                  <a:cubicBezTo>
                    <a:pt x="0" y="60"/>
                    <a:pt x="0" y="160"/>
                    <a:pt x="34" y="160"/>
                  </a:cubicBezTo>
                  <a:cubicBezTo>
                    <a:pt x="478" y="132"/>
                    <a:pt x="922" y="108"/>
                    <a:pt x="1361" y="108"/>
                  </a:cubicBezTo>
                  <a:cubicBezTo>
                    <a:pt x="2439" y="108"/>
                    <a:pt x="3489" y="249"/>
                    <a:pt x="4437" y="794"/>
                  </a:cubicBezTo>
                  <a:cubicBezTo>
                    <a:pt x="5571" y="1395"/>
                    <a:pt x="6472" y="2395"/>
                    <a:pt x="6939" y="3563"/>
                  </a:cubicBezTo>
                  <a:cubicBezTo>
                    <a:pt x="7906" y="6098"/>
                    <a:pt x="6872" y="8933"/>
                    <a:pt x="4503" y="10234"/>
                  </a:cubicBezTo>
                  <a:cubicBezTo>
                    <a:pt x="3687" y="10652"/>
                    <a:pt x="2800" y="10868"/>
                    <a:pt x="1912" y="10868"/>
                  </a:cubicBezTo>
                  <a:cubicBezTo>
                    <a:pt x="1312" y="10868"/>
                    <a:pt x="712" y="10770"/>
                    <a:pt x="134" y="10568"/>
                  </a:cubicBezTo>
                  <a:cubicBezTo>
                    <a:pt x="121" y="10562"/>
                    <a:pt x="109" y="10559"/>
                    <a:pt x="99" y="10559"/>
                  </a:cubicBezTo>
                  <a:cubicBezTo>
                    <a:pt x="57" y="10559"/>
                    <a:pt x="40" y="10608"/>
                    <a:pt x="67" y="10635"/>
                  </a:cubicBezTo>
                  <a:cubicBezTo>
                    <a:pt x="761" y="10906"/>
                    <a:pt x="1456" y="11030"/>
                    <a:pt x="2129" y="11030"/>
                  </a:cubicBezTo>
                  <a:cubicBezTo>
                    <a:pt x="5599" y="11030"/>
                    <a:pt x="8478" y="7712"/>
                    <a:pt x="7472" y="3997"/>
                  </a:cubicBezTo>
                  <a:cubicBezTo>
                    <a:pt x="7072" y="2729"/>
                    <a:pt x="6271" y="1628"/>
                    <a:pt x="5137" y="894"/>
                  </a:cubicBezTo>
                  <a:cubicBezTo>
                    <a:pt x="4059" y="167"/>
                    <a:pt x="2848" y="1"/>
                    <a:pt x="1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1818945" y="1665078"/>
              <a:ext cx="883840" cy="379157"/>
            </a:xfrm>
            <a:custGeom>
              <a:rect b="b" l="l" r="r" t="t"/>
              <a:pathLst>
                <a:path extrusionOk="0" h="12221" w="28488">
                  <a:moveTo>
                    <a:pt x="12981" y="1"/>
                  </a:moveTo>
                  <a:cubicBezTo>
                    <a:pt x="12554" y="1"/>
                    <a:pt x="12127" y="35"/>
                    <a:pt x="11709" y="113"/>
                  </a:cubicBezTo>
                  <a:cubicBezTo>
                    <a:pt x="8507" y="747"/>
                    <a:pt x="7172" y="2882"/>
                    <a:pt x="7172" y="2882"/>
                  </a:cubicBezTo>
                  <a:cubicBezTo>
                    <a:pt x="7172" y="2882"/>
                    <a:pt x="6801" y="2849"/>
                    <a:pt x="6253" y="2849"/>
                  </a:cubicBezTo>
                  <a:cubicBezTo>
                    <a:pt x="5047" y="2849"/>
                    <a:pt x="2984" y="3007"/>
                    <a:pt x="2135" y="4016"/>
                  </a:cubicBezTo>
                  <a:cubicBezTo>
                    <a:pt x="1" y="6618"/>
                    <a:pt x="2302" y="11288"/>
                    <a:pt x="2302" y="11288"/>
                  </a:cubicBezTo>
                  <a:cubicBezTo>
                    <a:pt x="2491" y="11320"/>
                    <a:pt x="2679" y="11336"/>
                    <a:pt x="2866" y="11336"/>
                  </a:cubicBezTo>
                  <a:cubicBezTo>
                    <a:pt x="4035" y="11336"/>
                    <a:pt x="5139" y="10722"/>
                    <a:pt x="5771" y="9686"/>
                  </a:cubicBezTo>
                  <a:cubicBezTo>
                    <a:pt x="6324" y="10101"/>
                    <a:pt x="6907" y="10251"/>
                    <a:pt x="7462" y="10251"/>
                  </a:cubicBezTo>
                  <a:cubicBezTo>
                    <a:pt x="8916" y="10251"/>
                    <a:pt x="10175" y="9219"/>
                    <a:pt x="10175" y="9219"/>
                  </a:cubicBezTo>
                  <a:cubicBezTo>
                    <a:pt x="11382" y="10769"/>
                    <a:pt x="12815" y="11201"/>
                    <a:pt x="14067" y="11201"/>
                  </a:cubicBezTo>
                  <a:cubicBezTo>
                    <a:pt x="15618" y="11201"/>
                    <a:pt x="16891" y="10539"/>
                    <a:pt x="17113" y="10520"/>
                  </a:cubicBezTo>
                  <a:cubicBezTo>
                    <a:pt x="17113" y="10520"/>
                    <a:pt x="19532" y="12220"/>
                    <a:pt x="21974" y="12220"/>
                  </a:cubicBezTo>
                  <a:cubicBezTo>
                    <a:pt x="22554" y="12220"/>
                    <a:pt x="23134" y="12125"/>
                    <a:pt x="23684" y="11888"/>
                  </a:cubicBezTo>
                  <a:cubicBezTo>
                    <a:pt x="27754" y="10087"/>
                    <a:pt x="28488" y="4049"/>
                    <a:pt x="24585" y="1614"/>
                  </a:cubicBezTo>
                  <a:cubicBezTo>
                    <a:pt x="23613" y="1013"/>
                    <a:pt x="22606" y="816"/>
                    <a:pt x="21704" y="816"/>
                  </a:cubicBezTo>
                  <a:cubicBezTo>
                    <a:pt x="20005" y="816"/>
                    <a:pt x="18681" y="1514"/>
                    <a:pt x="18681" y="1514"/>
                  </a:cubicBezTo>
                  <a:cubicBezTo>
                    <a:pt x="18681" y="1514"/>
                    <a:pt x="15830" y="1"/>
                    <a:pt x="129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857227" y="2360864"/>
              <a:ext cx="240133" cy="198746"/>
            </a:xfrm>
            <a:custGeom>
              <a:rect b="b" l="l" r="r" t="t"/>
              <a:pathLst>
                <a:path extrusionOk="0" h="6406" w="7740">
                  <a:moveTo>
                    <a:pt x="635" y="1"/>
                  </a:moveTo>
                  <a:lnTo>
                    <a:pt x="1" y="535"/>
                  </a:lnTo>
                  <a:lnTo>
                    <a:pt x="3303" y="4638"/>
                  </a:lnTo>
                  <a:lnTo>
                    <a:pt x="7406" y="6406"/>
                  </a:lnTo>
                  <a:lnTo>
                    <a:pt x="7740" y="5672"/>
                  </a:lnTo>
                  <a:lnTo>
                    <a:pt x="3804" y="3970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1794126" y="1651366"/>
              <a:ext cx="604398" cy="502605"/>
            </a:xfrm>
            <a:custGeom>
              <a:rect b="b" l="l" r="r" t="t"/>
              <a:pathLst>
                <a:path extrusionOk="0" h="16200" w="19481">
                  <a:moveTo>
                    <a:pt x="13110" y="0"/>
                  </a:moveTo>
                  <a:cubicBezTo>
                    <a:pt x="8257" y="0"/>
                    <a:pt x="3481" y="2749"/>
                    <a:pt x="1968" y="5592"/>
                  </a:cubicBezTo>
                  <a:cubicBezTo>
                    <a:pt x="0" y="9295"/>
                    <a:pt x="467" y="15999"/>
                    <a:pt x="467" y="15999"/>
                  </a:cubicBezTo>
                  <a:lnTo>
                    <a:pt x="2735" y="16200"/>
                  </a:lnTo>
                  <a:cubicBezTo>
                    <a:pt x="2735" y="16200"/>
                    <a:pt x="2669" y="8294"/>
                    <a:pt x="4670" y="5892"/>
                  </a:cubicBezTo>
                  <a:cubicBezTo>
                    <a:pt x="7559" y="2368"/>
                    <a:pt x="12488" y="1688"/>
                    <a:pt x="15860" y="1688"/>
                  </a:cubicBezTo>
                  <a:cubicBezTo>
                    <a:pt x="17977" y="1688"/>
                    <a:pt x="19481" y="1956"/>
                    <a:pt x="19481" y="1956"/>
                  </a:cubicBezTo>
                  <a:cubicBezTo>
                    <a:pt x="17541" y="569"/>
                    <a:pt x="15317" y="0"/>
                    <a:pt x="1311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1664761" y="2062825"/>
              <a:ext cx="340499" cy="385051"/>
            </a:xfrm>
            <a:custGeom>
              <a:rect b="b" l="l" r="r" t="t"/>
              <a:pathLst>
                <a:path extrusionOk="0" h="12411" w="10975">
                  <a:moveTo>
                    <a:pt x="5491" y="1"/>
                  </a:moveTo>
                  <a:cubicBezTo>
                    <a:pt x="5473" y="1"/>
                    <a:pt x="5456" y="1"/>
                    <a:pt x="5438" y="1"/>
                  </a:cubicBezTo>
                  <a:cubicBezTo>
                    <a:pt x="2402" y="34"/>
                    <a:pt x="0" y="2836"/>
                    <a:pt x="34" y="6272"/>
                  </a:cubicBezTo>
                  <a:cubicBezTo>
                    <a:pt x="67" y="9654"/>
                    <a:pt x="2506" y="12410"/>
                    <a:pt x="5484" y="12410"/>
                  </a:cubicBezTo>
                  <a:cubicBezTo>
                    <a:pt x="5502" y="12410"/>
                    <a:pt x="5520" y="12410"/>
                    <a:pt x="5538" y="12410"/>
                  </a:cubicBezTo>
                  <a:cubicBezTo>
                    <a:pt x="8540" y="12377"/>
                    <a:pt x="10975" y="9575"/>
                    <a:pt x="10942" y="6139"/>
                  </a:cubicBezTo>
                  <a:cubicBezTo>
                    <a:pt x="10908" y="2757"/>
                    <a:pt x="8469" y="1"/>
                    <a:pt x="549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650273" y="2076289"/>
              <a:ext cx="305317" cy="346735"/>
            </a:xfrm>
            <a:custGeom>
              <a:rect b="b" l="l" r="r" t="t"/>
              <a:pathLst>
                <a:path extrusionOk="0" h="11176" w="9841">
                  <a:moveTo>
                    <a:pt x="4871" y="1"/>
                  </a:moveTo>
                  <a:cubicBezTo>
                    <a:pt x="2169" y="34"/>
                    <a:pt x="0" y="2569"/>
                    <a:pt x="34" y="5638"/>
                  </a:cubicBezTo>
                  <a:cubicBezTo>
                    <a:pt x="67" y="8707"/>
                    <a:pt x="2269" y="11175"/>
                    <a:pt x="4971" y="11175"/>
                  </a:cubicBezTo>
                  <a:cubicBezTo>
                    <a:pt x="7673" y="11142"/>
                    <a:pt x="9841" y="8607"/>
                    <a:pt x="9807" y="5538"/>
                  </a:cubicBezTo>
                  <a:cubicBezTo>
                    <a:pt x="9774" y="2469"/>
                    <a:pt x="7572" y="1"/>
                    <a:pt x="48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1776505" y="2716853"/>
              <a:ext cx="514395" cy="534716"/>
            </a:xfrm>
            <a:custGeom>
              <a:rect b="b" l="l" r="r" t="t"/>
              <a:pathLst>
                <a:path extrusionOk="0" h="17235" w="16580">
                  <a:moveTo>
                    <a:pt x="2603" y="1"/>
                  </a:moveTo>
                  <a:lnTo>
                    <a:pt x="1" y="3036"/>
                  </a:lnTo>
                  <a:cubicBezTo>
                    <a:pt x="1" y="3036"/>
                    <a:pt x="8680" y="17235"/>
                    <a:pt x="9092" y="17235"/>
                  </a:cubicBezTo>
                  <a:cubicBezTo>
                    <a:pt x="9102" y="17235"/>
                    <a:pt x="9107" y="17228"/>
                    <a:pt x="9107" y="17213"/>
                  </a:cubicBezTo>
                  <a:lnTo>
                    <a:pt x="12143" y="10809"/>
                  </a:lnTo>
                  <a:lnTo>
                    <a:pt x="16579" y="15212"/>
                  </a:lnTo>
                  <a:lnTo>
                    <a:pt x="16579" y="15212"/>
                  </a:lnTo>
                  <a:lnTo>
                    <a:pt x="16146" y="4070"/>
                  </a:lnTo>
                  <a:lnTo>
                    <a:pt x="14778" y="1936"/>
                  </a:lnTo>
                  <a:lnTo>
                    <a:pt x="11843" y="9341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1769649" y="2810481"/>
              <a:ext cx="530559" cy="460070"/>
            </a:xfrm>
            <a:custGeom>
              <a:rect b="b" l="l" r="r" t="t"/>
              <a:pathLst>
                <a:path extrusionOk="0" h="14829" w="17101">
                  <a:moveTo>
                    <a:pt x="68" y="1"/>
                  </a:moveTo>
                  <a:cubicBezTo>
                    <a:pt x="33" y="1"/>
                    <a:pt x="1" y="43"/>
                    <a:pt x="22" y="85"/>
                  </a:cubicBezTo>
                  <a:cubicBezTo>
                    <a:pt x="1254" y="2583"/>
                    <a:pt x="9107" y="14829"/>
                    <a:pt x="9261" y="14829"/>
                  </a:cubicBezTo>
                  <a:cubicBezTo>
                    <a:pt x="9261" y="14829"/>
                    <a:pt x="9262" y="14829"/>
                    <a:pt x="9262" y="14829"/>
                  </a:cubicBezTo>
                  <a:cubicBezTo>
                    <a:pt x="10429" y="12627"/>
                    <a:pt x="11463" y="10392"/>
                    <a:pt x="12431" y="8057"/>
                  </a:cubicBezTo>
                  <a:cubicBezTo>
                    <a:pt x="13075" y="8830"/>
                    <a:pt x="16767" y="12776"/>
                    <a:pt x="17020" y="12776"/>
                  </a:cubicBezTo>
                  <a:cubicBezTo>
                    <a:pt x="17029" y="12776"/>
                    <a:pt x="17034" y="12771"/>
                    <a:pt x="17034" y="12761"/>
                  </a:cubicBezTo>
                  <a:cubicBezTo>
                    <a:pt x="17101" y="10759"/>
                    <a:pt x="17067" y="8725"/>
                    <a:pt x="16901" y="6690"/>
                  </a:cubicBezTo>
                  <a:cubicBezTo>
                    <a:pt x="16767" y="4855"/>
                    <a:pt x="16700" y="2987"/>
                    <a:pt x="16467" y="1152"/>
                  </a:cubicBezTo>
                  <a:cubicBezTo>
                    <a:pt x="16467" y="1116"/>
                    <a:pt x="16437" y="1089"/>
                    <a:pt x="16410" y="1089"/>
                  </a:cubicBezTo>
                  <a:cubicBezTo>
                    <a:pt x="16387" y="1089"/>
                    <a:pt x="16367" y="1107"/>
                    <a:pt x="16367" y="1152"/>
                  </a:cubicBezTo>
                  <a:cubicBezTo>
                    <a:pt x="16000" y="2954"/>
                    <a:pt x="16534" y="9959"/>
                    <a:pt x="16534" y="11660"/>
                  </a:cubicBezTo>
                  <a:lnTo>
                    <a:pt x="16500" y="11660"/>
                  </a:lnTo>
                  <a:cubicBezTo>
                    <a:pt x="16335" y="11462"/>
                    <a:pt x="12467" y="7823"/>
                    <a:pt x="12366" y="7823"/>
                  </a:cubicBezTo>
                  <a:cubicBezTo>
                    <a:pt x="12365" y="7823"/>
                    <a:pt x="12364" y="7823"/>
                    <a:pt x="12364" y="7824"/>
                  </a:cubicBezTo>
                  <a:cubicBezTo>
                    <a:pt x="11697" y="8858"/>
                    <a:pt x="9495" y="13495"/>
                    <a:pt x="9328" y="13928"/>
                  </a:cubicBezTo>
                  <a:cubicBezTo>
                    <a:pt x="7894" y="11560"/>
                    <a:pt x="1823" y="2287"/>
                    <a:pt x="122" y="52"/>
                  </a:cubicBezTo>
                  <a:cubicBezTo>
                    <a:pt x="110" y="15"/>
                    <a:pt x="8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29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/>
          <p:nvPr>
            <p:ph idx="1" type="body"/>
          </p:nvPr>
        </p:nvSpPr>
        <p:spPr>
          <a:xfrm>
            <a:off x="4366500" y="1488175"/>
            <a:ext cx="4410300" cy="3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Social media is one of the most important communication channels for every type of information including news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 in social media is important to help predict the favor of the audience to posts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W</a:t>
            </a:r>
            <a:r>
              <a:rPr lang="en" sz="1800"/>
              <a:t>e</a:t>
            </a:r>
            <a:r>
              <a:rPr lang="en" sz="1800"/>
              <a:t> are interested in analytics of social media data to investigate and forecast the popularity represented by shares.</a:t>
            </a:r>
            <a:endParaRPr sz="1800"/>
          </a:p>
        </p:txBody>
      </p:sp>
      <p:sp>
        <p:nvSpPr>
          <p:cNvPr id="392" name="Google Shape;392;p30"/>
          <p:cNvSpPr txBox="1"/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93" name="Google Shape;393;p30"/>
          <p:cNvSpPr/>
          <p:nvPr/>
        </p:nvSpPr>
        <p:spPr>
          <a:xfrm>
            <a:off x="0" y="527275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500070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30"/>
          <p:cNvPicPr preferRelativeResize="0"/>
          <p:nvPr/>
        </p:nvPicPr>
        <p:blipFill rotWithShape="1">
          <a:blip r:embed="rId3">
            <a:alphaModFix/>
          </a:blip>
          <a:srcRect b="11496" l="0" r="0" t="0"/>
          <a:stretch/>
        </p:blipFill>
        <p:spPr>
          <a:xfrm>
            <a:off x="768375" y="1544450"/>
            <a:ext cx="3457500" cy="29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/>
          <p:nvPr>
            <p:ph idx="1" type="body"/>
          </p:nvPr>
        </p:nvSpPr>
        <p:spPr>
          <a:xfrm>
            <a:off x="4366250" y="1375900"/>
            <a:ext cx="4091700" cy="22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Predict the popularity of online news using various classification machine learning techniques.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the best model (highest accuracy) to predict this dataset.</a:t>
            </a:r>
            <a:endParaRPr sz="1800"/>
          </a:p>
        </p:txBody>
      </p:sp>
      <p:sp>
        <p:nvSpPr>
          <p:cNvPr id="401" name="Google Shape;401;p31"/>
          <p:cNvSpPr txBox="1"/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0" y="527275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500070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31"/>
          <p:cNvPicPr preferRelativeResize="0"/>
          <p:nvPr/>
        </p:nvPicPr>
        <p:blipFill rotWithShape="1">
          <a:blip r:embed="rId3">
            <a:alphaModFix/>
          </a:blip>
          <a:srcRect b="11496" l="0" r="0" t="0"/>
          <a:stretch/>
        </p:blipFill>
        <p:spPr>
          <a:xfrm>
            <a:off x="768375" y="1544450"/>
            <a:ext cx="3457500" cy="29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/>
          <p:nvPr>
            <p:ph type="title"/>
          </p:nvPr>
        </p:nvSpPr>
        <p:spPr>
          <a:xfrm>
            <a:off x="5821500" y="2152100"/>
            <a:ext cx="28848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410" name="Google Shape;410;p32"/>
          <p:cNvSpPr txBox="1"/>
          <p:nvPr>
            <p:ph idx="2" type="title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411" name="Google Shape;411;p32"/>
          <p:cNvGrpSpPr/>
          <p:nvPr/>
        </p:nvGrpSpPr>
        <p:grpSpPr>
          <a:xfrm>
            <a:off x="685814" y="1768387"/>
            <a:ext cx="5427317" cy="2919393"/>
            <a:chOff x="685800" y="1636475"/>
            <a:chExt cx="5672363" cy="3051205"/>
          </a:xfrm>
        </p:grpSpPr>
        <p:sp>
          <p:nvSpPr>
            <p:cNvPr id="412" name="Google Shape;412;p32"/>
            <p:cNvSpPr/>
            <p:nvPr/>
          </p:nvSpPr>
          <p:spPr>
            <a:xfrm>
              <a:off x="685800" y="4610625"/>
              <a:ext cx="5672363" cy="12441"/>
            </a:xfrm>
            <a:custGeom>
              <a:rect b="b" l="l" r="r" t="t"/>
              <a:pathLst>
                <a:path extrusionOk="0" h="401" w="182832">
                  <a:moveTo>
                    <a:pt x="91399" y="1"/>
                  </a:moveTo>
                  <a:lnTo>
                    <a:pt x="45700" y="67"/>
                  </a:lnTo>
                  <a:lnTo>
                    <a:pt x="22850" y="101"/>
                  </a:lnTo>
                  <a:lnTo>
                    <a:pt x="1" y="201"/>
                  </a:lnTo>
                  <a:lnTo>
                    <a:pt x="22850" y="301"/>
                  </a:lnTo>
                  <a:lnTo>
                    <a:pt x="45700" y="334"/>
                  </a:lnTo>
                  <a:lnTo>
                    <a:pt x="91399" y="401"/>
                  </a:lnTo>
                  <a:lnTo>
                    <a:pt x="137098" y="334"/>
                  </a:lnTo>
                  <a:lnTo>
                    <a:pt x="159948" y="301"/>
                  </a:lnTo>
                  <a:lnTo>
                    <a:pt x="182831" y="201"/>
                  </a:lnTo>
                  <a:lnTo>
                    <a:pt x="159948" y="101"/>
                  </a:lnTo>
                  <a:lnTo>
                    <a:pt x="137098" y="67"/>
                  </a:lnTo>
                  <a:lnTo>
                    <a:pt x="913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028784" y="2788889"/>
              <a:ext cx="1808509" cy="1770255"/>
            </a:xfrm>
            <a:custGeom>
              <a:rect b="b" l="l" r="r" t="t"/>
              <a:pathLst>
                <a:path extrusionOk="0" h="57059" w="58292">
                  <a:moveTo>
                    <a:pt x="2852" y="1"/>
                  </a:moveTo>
                  <a:cubicBezTo>
                    <a:pt x="893" y="1"/>
                    <a:pt x="1" y="2421"/>
                    <a:pt x="1176" y="7553"/>
                  </a:cubicBezTo>
                  <a:cubicBezTo>
                    <a:pt x="4845" y="23531"/>
                    <a:pt x="12450" y="42678"/>
                    <a:pt x="15686" y="45780"/>
                  </a:cubicBezTo>
                  <a:cubicBezTo>
                    <a:pt x="19789" y="49683"/>
                    <a:pt x="46908" y="56888"/>
                    <a:pt x="48243" y="57055"/>
                  </a:cubicBezTo>
                  <a:cubicBezTo>
                    <a:pt x="48265" y="57057"/>
                    <a:pt x="48289" y="57058"/>
                    <a:pt x="48312" y="57058"/>
                  </a:cubicBezTo>
                  <a:cubicBezTo>
                    <a:pt x="51670" y="57058"/>
                    <a:pt x="58292" y="33268"/>
                    <a:pt x="54747" y="32771"/>
                  </a:cubicBezTo>
                  <a:cubicBezTo>
                    <a:pt x="49310" y="31970"/>
                    <a:pt x="29563" y="30903"/>
                    <a:pt x="28395" y="29702"/>
                  </a:cubicBezTo>
                  <a:cubicBezTo>
                    <a:pt x="27228" y="28468"/>
                    <a:pt x="18822" y="17927"/>
                    <a:pt x="10282" y="6051"/>
                  </a:cubicBezTo>
                  <a:cubicBezTo>
                    <a:pt x="7420" y="2096"/>
                    <a:pt x="4674" y="1"/>
                    <a:pt x="285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3441570" y="3793044"/>
              <a:ext cx="1422000" cy="894637"/>
            </a:xfrm>
            <a:custGeom>
              <a:rect b="b" l="l" r="r" t="t"/>
              <a:pathLst>
                <a:path extrusionOk="0" h="28836" w="45834">
                  <a:moveTo>
                    <a:pt x="8832" y="0"/>
                  </a:moveTo>
                  <a:cubicBezTo>
                    <a:pt x="7339" y="0"/>
                    <a:pt x="6472" y="36"/>
                    <a:pt x="6472" y="36"/>
                  </a:cubicBezTo>
                  <a:cubicBezTo>
                    <a:pt x="1902" y="3738"/>
                    <a:pt x="1" y="23386"/>
                    <a:pt x="34" y="23386"/>
                  </a:cubicBezTo>
                  <a:cubicBezTo>
                    <a:pt x="434" y="23586"/>
                    <a:pt x="6105" y="26421"/>
                    <a:pt x="9607" y="27455"/>
                  </a:cubicBezTo>
                  <a:cubicBezTo>
                    <a:pt x="11206" y="27906"/>
                    <a:pt x="14680" y="28835"/>
                    <a:pt x="17385" y="28835"/>
                  </a:cubicBezTo>
                  <a:cubicBezTo>
                    <a:pt x="19083" y="28835"/>
                    <a:pt x="20478" y="28469"/>
                    <a:pt x="20916" y="27389"/>
                  </a:cubicBezTo>
                  <a:cubicBezTo>
                    <a:pt x="21683" y="25487"/>
                    <a:pt x="17346" y="23786"/>
                    <a:pt x="14311" y="22518"/>
                  </a:cubicBezTo>
                  <a:cubicBezTo>
                    <a:pt x="12743" y="21851"/>
                    <a:pt x="10775" y="20183"/>
                    <a:pt x="11242" y="19183"/>
                  </a:cubicBezTo>
                  <a:cubicBezTo>
                    <a:pt x="11490" y="18648"/>
                    <a:pt x="12023" y="18431"/>
                    <a:pt x="12721" y="18431"/>
                  </a:cubicBezTo>
                  <a:cubicBezTo>
                    <a:pt x="14375" y="18431"/>
                    <a:pt x="16958" y="19648"/>
                    <a:pt x="18881" y="20751"/>
                  </a:cubicBezTo>
                  <a:cubicBezTo>
                    <a:pt x="23114" y="23220"/>
                    <a:pt x="28517" y="27300"/>
                    <a:pt x="32091" y="27300"/>
                  </a:cubicBezTo>
                  <a:cubicBezTo>
                    <a:pt x="32910" y="27300"/>
                    <a:pt x="33634" y="27086"/>
                    <a:pt x="34225" y="26588"/>
                  </a:cubicBezTo>
                  <a:cubicBezTo>
                    <a:pt x="35459" y="25587"/>
                    <a:pt x="34025" y="23753"/>
                    <a:pt x="31990" y="21985"/>
                  </a:cubicBezTo>
                  <a:lnTo>
                    <a:pt x="31990" y="21985"/>
                  </a:lnTo>
                  <a:cubicBezTo>
                    <a:pt x="34633" y="23623"/>
                    <a:pt x="37402" y="25032"/>
                    <a:pt x="39134" y="25032"/>
                  </a:cubicBezTo>
                  <a:cubicBezTo>
                    <a:pt x="39589" y="25032"/>
                    <a:pt x="39972" y="24935"/>
                    <a:pt x="40263" y="24720"/>
                  </a:cubicBezTo>
                  <a:cubicBezTo>
                    <a:pt x="41030" y="24086"/>
                    <a:pt x="41097" y="23286"/>
                    <a:pt x="40630" y="22318"/>
                  </a:cubicBezTo>
                  <a:lnTo>
                    <a:pt x="40630" y="22318"/>
                  </a:lnTo>
                  <a:cubicBezTo>
                    <a:pt x="41023" y="22445"/>
                    <a:pt x="41397" y="22514"/>
                    <a:pt x="41745" y="22514"/>
                  </a:cubicBezTo>
                  <a:cubicBezTo>
                    <a:pt x="42310" y="22514"/>
                    <a:pt x="42805" y="22331"/>
                    <a:pt x="43198" y="21918"/>
                  </a:cubicBezTo>
                  <a:cubicBezTo>
                    <a:pt x="44299" y="20784"/>
                    <a:pt x="43765" y="19116"/>
                    <a:pt x="42564" y="17381"/>
                  </a:cubicBezTo>
                  <a:cubicBezTo>
                    <a:pt x="42998" y="17348"/>
                    <a:pt x="43365" y="17115"/>
                    <a:pt x="43565" y="16748"/>
                  </a:cubicBezTo>
                  <a:cubicBezTo>
                    <a:pt x="45833" y="13278"/>
                    <a:pt x="34392" y="3238"/>
                    <a:pt x="30422" y="2304"/>
                  </a:cubicBezTo>
                  <a:cubicBezTo>
                    <a:pt x="21871" y="270"/>
                    <a:pt x="12961" y="0"/>
                    <a:pt x="8832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3972435" y="4185299"/>
              <a:ext cx="473752" cy="299329"/>
            </a:xfrm>
            <a:custGeom>
              <a:rect b="b" l="l" r="r" t="t"/>
              <a:pathLst>
                <a:path extrusionOk="0" h="9648" w="15270">
                  <a:moveTo>
                    <a:pt x="68" y="1"/>
                  </a:moveTo>
                  <a:cubicBezTo>
                    <a:pt x="34" y="1"/>
                    <a:pt x="1" y="34"/>
                    <a:pt x="68" y="67"/>
                  </a:cubicBezTo>
                  <a:cubicBezTo>
                    <a:pt x="2870" y="601"/>
                    <a:pt x="5505" y="1769"/>
                    <a:pt x="7773" y="3503"/>
                  </a:cubicBezTo>
                  <a:cubicBezTo>
                    <a:pt x="9041" y="4437"/>
                    <a:pt x="13944" y="8540"/>
                    <a:pt x="15112" y="9641"/>
                  </a:cubicBezTo>
                  <a:cubicBezTo>
                    <a:pt x="15126" y="9646"/>
                    <a:pt x="15139" y="9648"/>
                    <a:pt x="15151" y="9648"/>
                  </a:cubicBezTo>
                  <a:cubicBezTo>
                    <a:pt x="15228" y="9648"/>
                    <a:pt x="15269" y="9570"/>
                    <a:pt x="15212" y="9541"/>
                  </a:cubicBezTo>
                  <a:cubicBezTo>
                    <a:pt x="12743" y="7239"/>
                    <a:pt x="10775" y="4938"/>
                    <a:pt x="7840" y="3003"/>
                  </a:cubicBezTo>
                  <a:cubicBezTo>
                    <a:pt x="5471" y="1468"/>
                    <a:pt x="2836" y="4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4039723" y="4032138"/>
              <a:ext cx="660057" cy="449863"/>
            </a:xfrm>
            <a:custGeom>
              <a:rect b="b" l="l" r="r" t="t"/>
              <a:pathLst>
                <a:path extrusionOk="0" h="14500" w="21275">
                  <a:moveTo>
                    <a:pt x="67" y="1"/>
                  </a:moveTo>
                  <a:cubicBezTo>
                    <a:pt x="33" y="1"/>
                    <a:pt x="0" y="34"/>
                    <a:pt x="33" y="34"/>
                  </a:cubicBezTo>
                  <a:cubicBezTo>
                    <a:pt x="1835" y="568"/>
                    <a:pt x="3636" y="1102"/>
                    <a:pt x="5404" y="1769"/>
                  </a:cubicBezTo>
                  <a:cubicBezTo>
                    <a:pt x="8439" y="2970"/>
                    <a:pt x="11275" y="4738"/>
                    <a:pt x="13643" y="6972"/>
                  </a:cubicBezTo>
                  <a:cubicBezTo>
                    <a:pt x="16212" y="9408"/>
                    <a:pt x="18713" y="11909"/>
                    <a:pt x="21148" y="14478"/>
                  </a:cubicBezTo>
                  <a:cubicBezTo>
                    <a:pt x="21164" y="14493"/>
                    <a:pt x="21179" y="14500"/>
                    <a:pt x="21194" y="14500"/>
                  </a:cubicBezTo>
                  <a:cubicBezTo>
                    <a:pt x="21241" y="14500"/>
                    <a:pt x="21274" y="14429"/>
                    <a:pt x="21249" y="14378"/>
                  </a:cubicBezTo>
                  <a:cubicBezTo>
                    <a:pt x="19881" y="12810"/>
                    <a:pt x="18480" y="11309"/>
                    <a:pt x="17012" y="9808"/>
                  </a:cubicBezTo>
                  <a:cubicBezTo>
                    <a:pt x="14644" y="7306"/>
                    <a:pt x="12209" y="4704"/>
                    <a:pt x="9107" y="3136"/>
                  </a:cubicBezTo>
                  <a:cubicBezTo>
                    <a:pt x="6271" y="1669"/>
                    <a:pt x="3136" y="8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4142161" y="3897622"/>
              <a:ext cx="623851" cy="436398"/>
            </a:xfrm>
            <a:custGeom>
              <a:rect b="b" l="l" r="r" t="t"/>
              <a:pathLst>
                <a:path extrusionOk="0" h="14066" w="20108">
                  <a:moveTo>
                    <a:pt x="34" y="0"/>
                  </a:moveTo>
                  <a:cubicBezTo>
                    <a:pt x="0" y="0"/>
                    <a:pt x="34" y="34"/>
                    <a:pt x="34" y="34"/>
                  </a:cubicBezTo>
                  <a:cubicBezTo>
                    <a:pt x="2002" y="434"/>
                    <a:pt x="3937" y="1001"/>
                    <a:pt x="5805" y="1735"/>
                  </a:cubicBezTo>
                  <a:cubicBezTo>
                    <a:pt x="7673" y="2569"/>
                    <a:pt x="9374" y="3703"/>
                    <a:pt x="10908" y="5037"/>
                  </a:cubicBezTo>
                  <a:cubicBezTo>
                    <a:pt x="14110" y="7839"/>
                    <a:pt x="17146" y="10841"/>
                    <a:pt x="19981" y="14044"/>
                  </a:cubicBezTo>
                  <a:cubicBezTo>
                    <a:pt x="19989" y="14059"/>
                    <a:pt x="20000" y="14066"/>
                    <a:pt x="20013" y="14066"/>
                  </a:cubicBezTo>
                  <a:cubicBezTo>
                    <a:pt x="20054" y="14066"/>
                    <a:pt x="20107" y="13995"/>
                    <a:pt x="20081" y="13944"/>
                  </a:cubicBezTo>
                  <a:cubicBezTo>
                    <a:pt x="18847" y="12509"/>
                    <a:pt x="17580" y="11075"/>
                    <a:pt x="16279" y="9674"/>
                  </a:cubicBezTo>
                  <a:cubicBezTo>
                    <a:pt x="15111" y="8406"/>
                    <a:pt x="11742" y="4837"/>
                    <a:pt x="8240" y="2736"/>
                  </a:cubicBezTo>
                  <a:cubicBezTo>
                    <a:pt x="5604" y="1135"/>
                    <a:pt x="3003" y="6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2026116" y="2777441"/>
              <a:ext cx="1558386" cy="1807454"/>
            </a:xfrm>
            <a:custGeom>
              <a:rect b="b" l="l" r="r" t="t"/>
              <a:pathLst>
                <a:path extrusionOk="0" h="58258" w="5023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2026116" y="2777441"/>
              <a:ext cx="1558386" cy="1807454"/>
            </a:xfrm>
            <a:custGeom>
              <a:rect b="b" l="l" r="r" t="t"/>
              <a:pathLst>
                <a:path extrusionOk="0" h="58258" w="5023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3154917" y="3760159"/>
              <a:ext cx="242926" cy="749564"/>
            </a:xfrm>
            <a:custGeom>
              <a:rect b="b" l="l" r="r" t="t"/>
              <a:pathLst>
                <a:path extrusionOk="0" h="24160" w="7830">
                  <a:moveTo>
                    <a:pt x="7721" y="1"/>
                  </a:moveTo>
                  <a:cubicBezTo>
                    <a:pt x="7701" y="1"/>
                    <a:pt x="7683" y="9"/>
                    <a:pt x="7673" y="28"/>
                  </a:cubicBezTo>
                  <a:cubicBezTo>
                    <a:pt x="6539" y="3130"/>
                    <a:pt x="5405" y="6233"/>
                    <a:pt x="4404" y="9368"/>
                  </a:cubicBezTo>
                  <a:cubicBezTo>
                    <a:pt x="3403" y="12504"/>
                    <a:pt x="2402" y="15606"/>
                    <a:pt x="1468" y="18742"/>
                  </a:cubicBezTo>
                  <a:cubicBezTo>
                    <a:pt x="935" y="20510"/>
                    <a:pt x="434" y="22311"/>
                    <a:pt x="1" y="24112"/>
                  </a:cubicBezTo>
                  <a:cubicBezTo>
                    <a:pt x="1" y="24136"/>
                    <a:pt x="34" y="24159"/>
                    <a:pt x="54" y="24159"/>
                  </a:cubicBezTo>
                  <a:cubicBezTo>
                    <a:pt x="62" y="24159"/>
                    <a:pt x="67" y="24155"/>
                    <a:pt x="67" y="24146"/>
                  </a:cubicBezTo>
                  <a:cubicBezTo>
                    <a:pt x="1302" y="21110"/>
                    <a:pt x="2336" y="17974"/>
                    <a:pt x="3336" y="14839"/>
                  </a:cubicBezTo>
                  <a:cubicBezTo>
                    <a:pt x="4370" y="11703"/>
                    <a:pt x="5405" y="8601"/>
                    <a:pt x="6272" y="5465"/>
                  </a:cubicBezTo>
                  <a:cubicBezTo>
                    <a:pt x="6806" y="3664"/>
                    <a:pt x="7306" y="1863"/>
                    <a:pt x="7806" y="95"/>
                  </a:cubicBezTo>
                  <a:cubicBezTo>
                    <a:pt x="7830" y="48"/>
                    <a:pt x="7770" y="1"/>
                    <a:pt x="77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2043582" y="2777659"/>
              <a:ext cx="929292" cy="1694430"/>
            </a:xfrm>
            <a:custGeom>
              <a:rect b="b" l="l" r="r" t="t"/>
              <a:pathLst>
                <a:path extrusionOk="0" h="54615" w="29953">
                  <a:moveTo>
                    <a:pt x="2737" y="1"/>
                  </a:moveTo>
                  <a:cubicBezTo>
                    <a:pt x="1059" y="1"/>
                    <a:pt x="1" y="1637"/>
                    <a:pt x="198" y="5279"/>
                  </a:cubicBezTo>
                  <a:cubicBezTo>
                    <a:pt x="298" y="6413"/>
                    <a:pt x="432" y="7481"/>
                    <a:pt x="599" y="8315"/>
                  </a:cubicBezTo>
                  <a:lnTo>
                    <a:pt x="599" y="8382"/>
                  </a:lnTo>
                  <a:lnTo>
                    <a:pt x="665" y="8782"/>
                  </a:lnTo>
                  <a:cubicBezTo>
                    <a:pt x="2900" y="19923"/>
                    <a:pt x="10539" y="42906"/>
                    <a:pt x="14642" y="47343"/>
                  </a:cubicBezTo>
                  <a:cubicBezTo>
                    <a:pt x="14709" y="47409"/>
                    <a:pt x="14775" y="47476"/>
                    <a:pt x="14875" y="47543"/>
                  </a:cubicBezTo>
                  <a:cubicBezTo>
                    <a:pt x="14942" y="47610"/>
                    <a:pt x="15009" y="47710"/>
                    <a:pt x="15076" y="47776"/>
                  </a:cubicBezTo>
                  <a:cubicBezTo>
                    <a:pt x="15943" y="48477"/>
                    <a:pt x="16877" y="49077"/>
                    <a:pt x="17878" y="49611"/>
                  </a:cubicBezTo>
                  <a:lnTo>
                    <a:pt x="18311" y="49845"/>
                  </a:lnTo>
                  <a:cubicBezTo>
                    <a:pt x="18945" y="50178"/>
                    <a:pt x="19612" y="50478"/>
                    <a:pt x="20313" y="50812"/>
                  </a:cubicBezTo>
                  <a:lnTo>
                    <a:pt x="20880" y="51079"/>
                  </a:lnTo>
                  <a:lnTo>
                    <a:pt x="21046" y="51146"/>
                  </a:lnTo>
                  <a:lnTo>
                    <a:pt x="21580" y="51379"/>
                  </a:lnTo>
                  <a:cubicBezTo>
                    <a:pt x="21947" y="51546"/>
                    <a:pt x="22281" y="51679"/>
                    <a:pt x="22648" y="51846"/>
                  </a:cubicBezTo>
                  <a:cubicBezTo>
                    <a:pt x="22881" y="51946"/>
                    <a:pt x="23115" y="52046"/>
                    <a:pt x="23348" y="52113"/>
                  </a:cubicBezTo>
                  <a:cubicBezTo>
                    <a:pt x="25149" y="52880"/>
                    <a:pt x="27084" y="53581"/>
                    <a:pt x="28952" y="54248"/>
                  </a:cubicBezTo>
                  <a:lnTo>
                    <a:pt x="29953" y="54615"/>
                  </a:lnTo>
                  <a:cubicBezTo>
                    <a:pt x="26217" y="47243"/>
                    <a:pt x="13841" y="18622"/>
                    <a:pt x="5769" y="1276"/>
                  </a:cubicBezTo>
                  <a:cubicBezTo>
                    <a:pt x="4650" y="443"/>
                    <a:pt x="3610" y="1"/>
                    <a:pt x="2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1083173" y="2735250"/>
              <a:ext cx="1548241" cy="1882783"/>
            </a:xfrm>
            <a:custGeom>
              <a:rect b="b" l="l" r="r" t="t"/>
              <a:pathLst>
                <a:path extrusionOk="0" h="60686" w="49903">
                  <a:moveTo>
                    <a:pt x="29889" y="0"/>
                  </a:moveTo>
                  <a:cubicBezTo>
                    <a:pt x="28378" y="0"/>
                    <a:pt x="26808" y="156"/>
                    <a:pt x="25619" y="575"/>
                  </a:cubicBezTo>
                  <a:cubicBezTo>
                    <a:pt x="23451" y="1343"/>
                    <a:pt x="19748" y="2543"/>
                    <a:pt x="12610" y="17187"/>
                  </a:cubicBezTo>
                  <a:cubicBezTo>
                    <a:pt x="7039" y="28629"/>
                    <a:pt x="34" y="59618"/>
                    <a:pt x="1" y="60685"/>
                  </a:cubicBezTo>
                  <a:lnTo>
                    <a:pt x="49202" y="60418"/>
                  </a:lnTo>
                  <a:cubicBezTo>
                    <a:pt x="49903" y="59751"/>
                    <a:pt x="44899" y="25326"/>
                    <a:pt x="41831" y="14252"/>
                  </a:cubicBezTo>
                  <a:cubicBezTo>
                    <a:pt x="40296" y="8748"/>
                    <a:pt x="35993" y="1242"/>
                    <a:pt x="34659" y="609"/>
                  </a:cubicBezTo>
                  <a:cubicBezTo>
                    <a:pt x="33961" y="299"/>
                    <a:pt x="31982" y="0"/>
                    <a:pt x="2988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1051095" y="2789292"/>
              <a:ext cx="1063909" cy="1827683"/>
            </a:xfrm>
            <a:custGeom>
              <a:rect b="b" l="l" r="r" t="t"/>
              <a:pathLst>
                <a:path extrusionOk="0" h="58910" w="34292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1051095" y="2789292"/>
              <a:ext cx="1063909" cy="1827683"/>
            </a:xfrm>
            <a:custGeom>
              <a:rect b="b" l="l" r="r" t="t"/>
              <a:pathLst>
                <a:path extrusionOk="0" h="58910" w="34292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2171831" y="2765497"/>
              <a:ext cx="488489" cy="1851479"/>
            </a:xfrm>
            <a:custGeom>
              <a:rect b="b" l="l" r="r" t="t"/>
              <a:pathLst>
                <a:path extrusionOk="0" h="59677" w="15745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2171831" y="2765497"/>
              <a:ext cx="488489" cy="1851479"/>
            </a:xfrm>
            <a:custGeom>
              <a:rect b="b" l="l" r="r" t="t"/>
              <a:pathLst>
                <a:path extrusionOk="0" h="59677" w="15745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22035" y="2833562"/>
              <a:ext cx="1887685" cy="1693376"/>
            </a:xfrm>
            <a:custGeom>
              <a:rect b="b" l="l" r="r" t="t"/>
              <a:pathLst>
                <a:path extrusionOk="0" h="54581" w="60844">
                  <a:moveTo>
                    <a:pt x="33666" y="0"/>
                  </a:moveTo>
                  <a:cubicBezTo>
                    <a:pt x="32279" y="0"/>
                    <a:pt x="30042" y="2094"/>
                    <a:pt x="28287" y="3978"/>
                  </a:cubicBezTo>
                  <a:cubicBezTo>
                    <a:pt x="20048" y="12817"/>
                    <a:pt x="0" y="46308"/>
                    <a:pt x="6371" y="52412"/>
                  </a:cubicBezTo>
                  <a:cubicBezTo>
                    <a:pt x="7972" y="53954"/>
                    <a:pt x="11419" y="54581"/>
                    <a:pt x="15837" y="54581"/>
                  </a:cubicBezTo>
                  <a:cubicBezTo>
                    <a:pt x="28915" y="54581"/>
                    <a:pt x="50503" y="49090"/>
                    <a:pt x="57908" y="45574"/>
                  </a:cubicBezTo>
                  <a:cubicBezTo>
                    <a:pt x="60843" y="44173"/>
                    <a:pt x="49635" y="25793"/>
                    <a:pt x="46200" y="25360"/>
                  </a:cubicBezTo>
                  <a:cubicBezTo>
                    <a:pt x="46123" y="25350"/>
                    <a:pt x="46037" y="25345"/>
                    <a:pt x="45944" y="25345"/>
                  </a:cubicBezTo>
                  <a:cubicBezTo>
                    <a:pt x="42730" y="25345"/>
                    <a:pt x="30181" y="30969"/>
                    <a:pt x="28337" y="30969"/>
                  </a:cubicBezTo>
                  <a:cubicBezTo>
                    <a:pt x="28219" y="30969"/>
                    <a:pt x="28145" y="30946"/>
                    <a:pt x="28120" y="30897"/>
                  </a:cubicBezTo>
                  <a:cubicBezTo>
                    <a:pt x="27653" y="29930"/>
                    <a:pt x="29988" y="22858"/>
                    <a:pt x="33557" y="10049"/>
                  </a:cubicBezTo>
                  <a:cubicBezTo>
                    <a:pt x="35662" y="2405"/>
                    <a:pt x="35152" y="0"/>
                    <a:pt x="33666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609565" y="3261742"/>
              <a:ext cx="649322" cy="451724"/>
            </a:xfrm>
            <a:custGeom>
              <a:rect b="b" l="l" r="r" t="t"/>
              <a:pathLst>
                <a:path extrusionOk="0" h="14560" w="20929">
                  <a:moveTo>
                    <a:pt x="18309" y="1"/>
                  </a:moveTo>
                  <a:cubicBezTo>
                    <a:pt x="17325" y="1"/>
                    <a:pt x="16060" y="460"/>
                    <a:pt x="14744" y="1417"/>
                  </a:cubicBezTo>
                  <a:cubicBezTo>
                    <a:pt x="9174" y="5453"/>
                    <a:pt x="7139" y="4619"/>
                    <a:pt x="0" y="5620"/>
                  </a:cubicBezTo>
                  <a:lnTo>
                    <a:pt x="3736" y="14560"/>
                  </a:lnTo>
                  <a:cubicBezTo>
                    <a:pt x="7206" y="14326"/>
                    <a:pt x="16179" y="11091"/>
                    <a:pt x="19581" y="4186"/>
                  </a:cubicBezTo>
                  <a:cubicBezTo>
                    <a:pt x="20929" y="1469"/>
                    <a:pt x="20068" y="1"/>
                    <a:pt x="1830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2018670" y="3428895"/>
              <a:ext cx="1467482" cy="818129"/>
            </a:xfrm>
            <a:custGeom>
              <a:rect b="b" l="l" r="r" t="t"/>
              <a:pathLst>
                <a:path extrusionOk="0" h="26370" w="47300">
                  <a:moveTo>
                    <a:pt x="22471" y="0"/>
                  </a:moveTo>
                  <a:cubicBezTo>
                    <a:pt x="19650" y="0"/>
                    <a:pt x="17273" y="431"/>
                    <a:pt x="15578" y="833"/>
                  </a:cubicBezTo>
                  <a:cubicBezTo>
                    <a:pt x="8040" y="2667"/>
                    <a:pt x="1" y="7137"/>
                    <a:pt x="1" y="7137"/>
                  </a:cubicBezTo>
                  <a:lnTo>
                    <a:pt x="14377" y="26284"/>
                  </a:lnTo>
                  <a:cubicBezTo>
                    <a:pt x="14978" y="26343"/>
                    <a:pt x="15547" y="26370"/>
                    <a:pt x="16084" y="26370"/>
                  </a:cubicBezTo>
                  <a:cubicBezTo>
                    <a:pt x="20383" y="26370"/>
                    <a:pt x="22650" y="24683"/>
                    <a:pt x="22650" y="24683"/>
                  </a:cubicBezTo>
                  <a:cubicBezTo>
                    <a:pt x="23050" y="25183"/>
                    <a:pt x="23484" y="25617"/>
                    <a:pt x="23918" y="26051"/>
                  </a:cubicBezTo>
                  <a:cubicBezTo>
                    <a:pt x="26686" y="24216"/>
                    <a:pt x="29321" y="22181"/>
                    <a:pt x="31790" y="19946"/>
                  </a:cubicBezTo>
                  <a:cubicBezTo>
                    <a:pt x="34625" y="17411"/>
                    <a:pt x="33158" y="9839"/>
                    <a:pt x="33158" y="9839"/>
                  </a:cubicBezTo>
                  <a:lnTo>
                    <a:pt x="33158" y="9839"/>
                  </a:lnTo>
                  <a:cubicBezTo>
                    <a:pt x="35859" y="10573"/>
                    <a:pt x="37894" y="13141"/>
                    <a:pt x="42097" y="15176"/>
                  </a:cubicBezTo>
                  <a:cubicBezTo>
                    <a:pt x="43239" y="15734"/>
                    <a:pt x="44094" y="15972"/>
                    <a:pt x="44711" y="15972"/>
                  </a:cubicBezTo>
                  <a:cubicBezTo>
                    <a:pt x="47299" y="15972"/>
                    <a:pt x="45693" y="11788"/>
                    <a:pt x="43565" y="9605"/>
                  </a:cubicBezTo>
                  <a:cubicBezTo>
                    <a:pt x="36052" y="1845"/>
                    <a:pt x="28311" y="0"/>
                    <a:pt x="224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600258" y="3443320"/>
              <a:ext cx="723410" cy="963636"/>
            </a:xfrm>
            <a:custGeom>
              <a:rect b="b" l="l" r="r" t="t"/>
              <a:pathLst>
                <a:path extrusionOk="0" h="31060" w="23317">
                  <a:moveTo>
                    <a:pt x="2002" y="1"/>
                  </a:moveTo>
                  <a:cubicBezTo>
                    <a:pt x="2002" y="1"/>
                    <a:pt x="0" y="23884"/>
                    <a:pt x="868" y="24285"/>
                  </a:cubicBezTo>
                  <a:cubicBezTo>
                    <a:pt x="4392" y="25738"/>
                    <a:pt x="5395" y="31060"/>
                    <a:pt x="7860" y="31060"/>
                  </a:cubicBezTo>
                  <a:cubicBezTo>
                    <a:pt x="8055" y="31060"/>
                    <a:pt x="8258" y="31027"/>
                    <a:pt x="8473" y="30956"/>
                  </a:cubicBezTo>
                  <a:cubicBezTo>
                    <a:pt x="10875" y="30122"/>
                    <a:pt x="10241" y="27320"/>
                    <a:pt x="10241" y="27320"/>
                  </a:cubicBezTo>
                  <a:lnTo>
                    <a:pt x="10241" y="27320"/>
                  </a:lnTo>
                  <a:cubicBezTo>
                    <a:pt x="10241" y="27320"/>
                    <a:pt x="11513" y="29045"/>
                    <a:pt x="13191" y="29045"/>
                  </a:cubicBezTo>
                  <a:cubicBezTo>
                    <a:pt x="13600" y="29045"/>
                    <a:pt x="14033" y="28943"/>
                    <a:pt x="14477" y="28688"/>
                  </a:cubicBezTo>
                  <a:cubicBezTo>
                    <a:pt x="16979" y="27287"/>
                    <a:pt x="15178" y="22951"/>
                    <a:pt x="15178" y="22950"/>
                  </a:cubicBezTo>
                  <a:lnTo>
                    <a:pt x="15178" y="22950"/>
                  </a:lnTo>
                  <a:cubicBezTo>
                    <a:pt x="15178" y="22951"/>
                    <a:pt x="16726" y="24866"/>
                    <a:pt x="18495" y="24866"/>
                  </a:cubicBezTo>
                  <a:cubicBezTo>
                    <a:pt x="19049" y="24866"/>
                    <a:pt x="19625" y="24678"/>
                    <a:pt x="20181" y="24185"/>
                  </a:cubicBezTo>
                  <a:cubicBezTo>
                    <a:pt x="23317" y="21349"/>
                    <a:pt x="17046" y="12176"/>
                    <a:pt x="13176" y="7940"/>
                  </a:cubicBezTo>
                  <a:cubicBezTo>
                    <a:pt x="9707" y="4137"/>
                    <a:pt x="4503" y="1268"/>
                    <a:pt x="200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2847573" y="3792051"/>
              <a:ext cx="224311" cy="363551"/>
            </a:xfrm>
            <a:custGeom>
              <a:rect b="b" l="l" r="r" t="t"/>
              <a:pathLst>
                <a:path extrusionOk="0" h="11718" w="7230">
                  <a:moveTo>
                    <a:pt x="67" y="1"/>
                  </a:moveTo>
                  <a:cubicBezTo>
                    <a:pt x="34" y="1"/>
                    <a:pt x="1" y="1"/>
                    <a:pt x="34" y="34"/>
                  </a:cubicBezTo>
                  <a:cubicBezTo>
                    <a:pt x="2869" y="3604"/>
                    <a:pt x="5238" y="7506"/>
                    <a:pt x="7139" y="11676"/>
                  </a:cubicBezTo>
                  <a:cubicBezTo>
                    <a:pt x="7149" y="11705"/>
                    <a:pt x="7161" y="11717"/>
                    <a:pt x="7174" y="11717"/>
                  </a:cubicBezTo>
                  <a:cubicBezTo>
                    <a:pt x="7203" y="11717"/>
                    <a:pt x="7229" y="11647"/>
                    <a:pt x="7206" y="11576"/>
                  </a:cubicBezTo>
                  <a:cubicBezTo>
                    <a:pt x="6138" y="6506"/>
                    <a:pt x="2202" y="1602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2718207" y="3916236"/>
              <a:ext cx="202872" cy="376178"/>
            </a:xfrm>
            <a:custGeom>
              <a:rect b="b" l="l" r="r" t="t"/>
              <a:pathLst>
                <a:path extrusionOk="0" h="12125" w="6539">
                  <a:moveTo>
                    <a:pt x="68" y="1"/>
                  </a:moveTo>
                  <a:cubicBezTo>
                    <a:pt x="34" y="1"/>
                    <a:pt x="1" y="34"/>
                    <a:pt x="34" y="34"/>
                  </a:cubicBezTo>
                  <a:cubicBezTo>
                    <a:pt x="2603" y="3804"/>
                    <a:pt x="4771" y="7840"/>
                    <a:pt x="6439" y="12076"/>
                  </a:cubicBezTo>
                  <a:cubicBezTo>
                    <a:pt x="6450" y="12110"/>
                    <a:pt x="6465" y="12124"/>
                    <a:pt x="6480" y="12124"/>
                  </a:cubicBezTo>
                  <a:cubicBezTo>
                    <a:pt x="6509" y="12124"/>
                    <a:pt x="6539" y="12065"/>
                    <a:pt x="6539" y="11976"/>
                  </a:cubicBezTo>
                  <a:cubicBezTo>
                    <a:pt x="5605" y="6806"/>
                    <a:pt x="1769" y="1602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3046275" y="3732052"/>
              <a:ext cx="408816" cy="199863"/>
            </a:xfrm>
            <a:custGeom>
              <a:rect b="b" l="l" r="r" t="t"/>
              <a:pathLst>
                <a:path extrusionOk="0" h="6442" w="13177">
                  <a:moveTo>
                    <a:pt x="34" y="0"/>
                  </a:moveTo>
                  <a:cubicBezTo>
                    <a:pt x="0" y="0"/>
                    <a:pt x="0" y="67"/>
                    <a:pt x="34" y="67"/>
                  </a:cubicBezTo>
                  <a:cubicBezTo>
                    <a:pt x="1168" y="667"/>
                    <a:pt x="2302" y="1301"/>
                    <a:pt x="3369" y="2035"/>
                  </a:cubicBezTo>
                  <a:cubicBezTo>
                    <a:pt x="4470" y="2802"/>
                    <a:pt x="5537" y="3603"/>
                    <a:pt x="6638" y="4337"/>
                  </a:cubicBezTo>
                  <a:cubicBezTo>
                    <a:pt x="7172" y="4704"/>
                    <a:pt x="7739" y="5071"/>
                    <a:pt x="8306" y="5404"/>
                  </a:cubicBezTo>
                  <a:cubicBezTo>
                    <a:pt x="8873" y="5738"/>
                    <a:pt x="9507" y="6038"/>
                    <a:pt x="10141" y="6271"/>
                  </a:cubicBezTo>
                  <a:cubicBezTo>
                    <a:pt x="10446" y="6380"/>
                    <a:pt x="10794" y="6441"/>
                    <a:pt x="11142" y="6441"/>
                  </a:cubicBezTo>
                  <a:cubicBezTo>
                    <a:pt x="11975" y="6441"/>
                    <a:pt x="12808" y="6088"/>
                    <a:pt x="13043" y="5171"/>
                  </a:cubicBezTo>
                  <a:cubicBezTo>
                    <a:pt x="13176" y="4570"/>
                    <a:pt x="13110" y="3936"/>
                    <a:pt x="12843" y="3369"/>
                  </a:cubicBezTo>
                  <a:cubicBezTo>
                    <a:pt x="12442" y="2535"/>
                    <a:pt x="11975" y="1735"/>
                    <a:pt x="11442" y="1001"/>
                  </a:cubicBezTo>
                  <a:cubicBezTo>
                    <a:pt x="11432" y="991"/>
                    <a:pt x="11422" y="987"/>
                    <a:pt x="11413" y="987"/>
                  </a:cubicBezTo>
                  <a:cubicBezTo>
                    <a:pt x="11392" y="987"/>
                    <a:pt x="11375" y="1011"/>
                    <a:pt x="11375" y="1034"/>
                  </a:cubicBezTo>
                  <a:cubicBezTo>
                    <a:pt x="11942" y="1835"/>
                    <a:pt x="12376" y="2736"/>
                    <a:pt x="12676" y="3703"/>
                  </a:cubicBezTo>
                  <a:cubicBezTo>
                    <a:pt x="12809" y="4337"/>
                    <a:pt x="12809" y="5137"/>
                    <a:pt x="12242" y="5604"/>
                  </a:cubicBezTo>
                  <a:cubicBezTo>
                    <a:pt x="11931" y="5853"/>
                    <a:pt x="11582" y="5950"/>
                    <a:pt x="11219" y="5950"/>
                  </a:cubicBezTo>
                  <a:cubicBezTo>
                    <a:pt x="10416" y="5950"/>
                    <a:pt x="9550" y="5472"/>
                    <a:pt x="8907" y="5104"/>
                  </a:cubicBezTo>
                  <a:cubicBezTo>
                    <a:pt x="7839" y="4537"/>
                    <a:pt x="6838" y="3903"/>
                    <a:pt x="5871" y="3203"/>
                  </a:cubicBezTo>
                  <a:cubicBezTo>
                    <a:pt x="3903" y="1835"/>
                    <a:pt x="2369" y="7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3045220" y="3732052"/>
              <a:ext cx="215313" cy="489637"/>
            </a:xfrm>
            <a:custGeom>
              <a:rect b="b" l="l" r="r" t="t"/>
              <a:pathLst>
                <a:path extrusionOk="0" h="15782" w="6940">
                  <a:moveTo>
                    <a:pt x="68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1102" y="1335"/>
                    <a:pt x="4371" y="6872"/>
                    <a:pt x="4971" y="8206"/>
                  </a:cubicBezTo>
                  <a:cubicBezTo>
                    <a:pt x="5638" y="9574"/>
                    <a:pt x="6105" y="11041"/>
                    <a:pt x="6305" y="12543"/>
                  </a:cubicBezTo>
                  <a:cubicBezTo>
                    <a:pt x="6405" y="13210"/>
                    <a:pt x="6272" y="13910"/>
                    <a:pt x="5905" y="14511"/>
                  </a:cubicBezTo>
                  <a:cubicBezTo>
                    <a:pt x="5538" y="14944"/>
                    <a:pt x="4971" y="15244"/>
                    <a:pt x="4404" y="15311"/>
                  </a:cubicBezTo>
                  <a:cubicBezTo>
                    <a:pt x="4299" y="15324"/>
                    <a:pt x="4193" y="15331"/>
                    <a:pt x="4088" y="15331"/>
                  </a:cubicBezTo>
                  <a:cubicBezTo>
                    <a:pt x="2852" y="15331"/>
                    <a:pt x="1603" y="14468"/>
                    <a:pt x="835" y="13577"/>
                  </a:cubicBezTo>
                  <a:cubicBezTo>
                    <a:pt x="825" y="13567"/>
                    <a:pt x="812" y="13563"/>
                    <a:pt x="800" y="13563"/>
                  </a:cubicBezTo>
                  <a:cubicBezTo>
                    <a:pt x="771" y="13563"/>
                    <a:pt x="744" y="13586"/>
                    <a:pt x="768" y="13610"/>
                  </a:cubicBezTo>
                  <a:cubicBezTo>
                    <a:pt x="1268" y="14344"/>
                    <a:pt x="1902" y="14944"/>
                    <a:pt x="2669" y="15378"/>
                  </a:cubicBezTo>
                  <a:cubicBezTo>
                    <a:pt x="3151" y="15657"/>
                    <a:pt x="3690" y="15781"/>
                    <a:pt x="4228" y="15781"/>
                  </a:cubicBezTo>
                  <a:cubicBezTo>
                    <a:pt x="4399" y="15781"/>
                    <a:pt x="4569" y="15769"/>
                    <a:pt x="4738" y="15745"/>
                  </a:cubicBezTo>
                  <a:cubicBezTo>
                    <a:pt x="5338" y="15611"/>
                    <a:pt x="6939" y="15144"/>
                    <a:pt x="6939" y="12709"/>
                  </a:cubicBezTo>
                  <a:cubicBezTo>
                    <a:pt x="6939" y="11108"/>
                    <a:pt x="6172" y="9240"/>
                    <a:pt x="5505" y="7772"/>
                  </a:cubicBezTo>
                  <a:cubicBezTo>
                    <a:pt x="4838" y="6305"/>
                    <a:pt x="1902" y="1735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62365" y="2820160"/>
              <a:ext cx="1607250" cy="1726789"/>
            </a:xfrm>
            <a:custGeom>
              <a:rect b="b" l="l" r="r" t="t"/>
              <a:pathLst>
                <a:path extrusionOk="0" h="55658" w="51805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62365" y="2820160"/>
              <a:ext cx="1607250" cy="1726789"/>
            </a:xfrm>
            <a:custGeom>
              <a:rect b="b" l="l" r="r" t="t"/>
              <a:pathLst>
                <a:path extrusionOk="0" h="55658" w="51805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1181485" y="3754823"/>
              <a:ext cx="539214" cy="243236"/>
            </a:xfrm>
            <a:custGeom>
              <a:rect b="b" l="l" r="r" t="t"/>
              <a:pathLst>
                <a:path extrusionOk="0" h="7840" w="17380">
                  <a:moveTo>
                    <a:pt x="17346" y="0"/>
                  </a:moveTo>
                  <a:cubicBezTo>
                    <a:pt x="15979" y="400"/>
                    <a:pt x="14644" y="801"/>
                    <a:pt x="13310" y="1201"/>
                  </a:cubicBezTo>
                  <a:cubicBezTo>
                    <a:pt x="8573" y="2702"/>
                    <a:pt x="4104" y="4904"/>
                    <a:pt x="34" y="7739"/>
                  </a:cubicBezTo>
                  <a:cubicBezTo>
                    <a:pt x="1" y="7772"/>
                    <a:pt x="1" y="7806"/>
                    <a:pt x="34" y="7839"/>
                  </a:cubicBezTo>
                  <a:cubicBezTo>
                    <a:pt x="1268" y="7172"/>
                    <a:pt x="2502" y="6505"/>
                    <a:pt x="3737" y="5871"/>
                  </a:cubicBezTo>
                  <a:cubicBezTo>
                    <a:pt x="5938" y="4804"/>
                    <a:pt x="8173" y="3769"/>
                    <a:pt x="10408" y="2769"/>
                  </a:cubicBezTo>
                  <a:cubicBezTo>
                    <a:pt x="12676" y="1735"/>
                    <a:pt x="14978" y="834"/>
                    <a:pt x="17346" y="67"/>
                  </a:cubicBezTo>
                  <a:cubicBezTo>
                    <a:pt x="17380" y="67"/>
                    <a:pt x="17380" y="0"/>
                    <a:pt x="17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1595424" y="3356642"/>
              <a:ext cx="424794" cy="445829"/>
            </a:xfrm>
            <a:custGeom>
              <a:rect b="b" l="l" r="r" t="t"/>
              <a:pathLst>
                <a:path extrusionOk="0" h="14370" w="13692">
                  <a:moveTo>
                    <a:pt x="5154" y="1"/>
                  </a:moveTo>
                  <a:cubicBezTo>
                    <a:pt x="5146" y="1"/>
                    <a:pt x="5137" y="9"/>
                    <a:pt x="5137" y="26"/>
                  </a:cubicBezTo>
                  <a:cubicBezTo>
                    <a:pt x="4470" y="1894"/>
                    <a:pt x="3770" y="3762"/>
                    <a:pt x="3136" y="5630"/>
                  </a:cubicBezTo>
                  <a:cubicBezTo>
                    <a:pt x="2502" y="7498"/>
                    <a:pt x="0" y="14370"/>
                    <a:pt x="34" y="14370"/>
                  </a:cubicBezTo>
                  <a:cubicBezTo>
                    <a:pt x="34" y="14370"/>
                    <a:pt x="13310" y="9700"/>
                    <a:pt x="13577" y="9566"/>
                  </a:cubicBezTo>
                  <a:cubicBezTo>
                    <a:pt x="13691" y="9537"/>
                    <a:pt x="13658" y="9386"/>
                    <a:pt x="13583" y="9386"/>
                  </a:cubicBezTo>
                  <a:cubicBezTo>
                    <a:pt x="13571" y="9386"/>
                    <a:pt x="13558" y="9390"/>
                    <a:pt x="13543" y="9399"/>
                  </a:cubicBezTo>
                  <a:cubicBezTo>
                    <a:pt x="13310" y="9433"/>
                    <a:pt x="1235" y="13436"/>
                    <a:pt x="834" y="13636"/>
                  </a:cubicBezTo>
                  <a:cubicBezTo>
                    <a:pt x="868" y="13436"/>
                    <a:pt x="3036" y="7031"/>
                    <a:pt x="3370" y="6064"/>
                  </a:cubicBezTo>
                  <a:cubicBezTo>
                    <a:pt x="3403" y="5964"/>
                    <a:pt x="3436" y="5897"/>
                    <a:pt x="3470" y="5797"/>
                  </a:cubicBezTo>
                  <a:cubicBezTo>
                    <a:pt x="3670" y="5363"/>
                    <a:pt x="3903" y="4963"/>
                    <a:pt x="4103" y="4529"/>
                  </a:cubicBezTo>
                  <a:cubicBezTo>
                    <a:pt x="4370" y="3995"/>
                    <a:pt x="4637" y="3428"/>
                    <a:pt x="4871" y="2861"/>
                  </a:cubicBezTo>
                  <a:lnTo>
                    <a:pt x="4871" y="2861"/>
                  </a:lnTo>
                  <a:lnTo>
                    <a:pt x="4037" y="4496"/>
                  </a:lnTo>
                  <a:cubicBezTo>
                    <a:pt x="3903" y="4729"/>
                    <a:pt x="3770" y="4996"/>
                    <a:pt x="3636" y="5230"/>
                  </a:cubicBezTo>
                  <a:cubicBezTo>
                    <a:pt x="3870" y="4596"/>
                    <a:pt x="4070" y="3929"/>
                    <a:pt x="4270" y="3228"/>
                  </a:cubicBezTo>
                  <a:cubicBezTo>
                    <a:pt x="4604" y="2161"/>
                    <a:pt x="4904" y="1093"/>
                    <a:pt x="5171" y="26"/>
                  </a:cubicBezTo>
                  <a:cubicBezTo>
                    <a:pt x="5171" y="9"/>
                    <a:pt x="5162" y="1"/>
                    <a:pt x="5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1847207" y="3744617"/>
              <a:ext cx="303642" cy="635764"/>
            </a:xfrm>
            <a:custGeom>
              <a:rect b="b" l="l" r="r" t="t"/>
              <a:pathLst>
                <a:path extrusionOk="0" h="20492" w="9787">
                  <a:moveTo>
                    <a:pt x="79" y="0"/>
                  </a:moveTo>
                  <a:cubicBezTo>
                    <a:pt x="41" y="0"/>
                    <a:pt x="1" y="39"/>
                    <a:pt x="24" y="62"/>
                  </a:cubicBezTo>
                  <a:cubicBezTo>
                    <a:pt x="1158" y="2764"/>
                    <a:pt x="2325" y="5466"/>
                    <a:pt x="3593" y="8135"/>
                  </a:cubicBezTo>
                  <a:cubicBezTo>
                    <a:pt x="4860" y="10803"/>
                    <a:pt x="6095" y="13438"/>
                    <a:pt x="7362" y="16074"/>
                  </a:cubicBezTo>
                  <a:cubicBezTo>
                    <a:pt x="8096" y="17575"/>
                    <a:pt x="8897" y="19043"/>
                    <a:pt x="9731" y="20477"/>
                  </a:cubicBezTo>
                  <a:cubicBezTo>
                    <a:pt x="9731" y="20488"/>
                    <a:pt x="9738" y="20492"/>
                    <a:pt x="9747" y="20492"/>
                  </a:cubicBezTo>
                  <a:cubicBezTo>
                    <a:pt x="9764" y="20492"/>
                    <a:pt x="9786" y="20477"/>
                    <a:pt x="9764" y="20477"/>
                  </a:cubicBezTo>
                  <a:cubicBezTo>
                    <a:pt x="8730" y="17708"/>
                    <a:pt x="7496" y="15040"/>
                    <a:pt x="6228" y="12371"/>
                  </a:cubicBezTo>
                  <a:cubicBezTo>
                    <a:pt x="4960" y="9736"/>
                    <a:pt x="3760" y="7067"/>
                    <a:pt x="2425" y="4465"/>
                  </a:cubicBezTo>
                  <a:cubicBezTo>
                    <a:pt x="1658" y="2964"/>
                    <a:pt x="891" y="1497"/>
                    <a:pt x="124" y="29"/>
                  </a:cubicBezTo>
                  <a:cubicBezTo>
                    <a:pt x="113" y="8"/>
                    <a:pt x="97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1002451" y="4317054"/>
              <a:ext cx="1386818" cy="231943"/>
            </a:xfrm>
            <a:custGeom>
              <a:rect b="b" l="l" r="r" t="t"/>
              <a:pathLst>
                <a:path extrusionOk="0" h="7476" w="44700">
                  <a:moveTo>
                    <a:pt x="42997" y="0"/>
                  </a:moveTo>
                  <a:cubicBezTo>
                    <a:pt x="42937" y="0"/>
                    <a:pt x="42908" y="62"/>
                    <a:pt x="42965" y="157"/>
                  </a:cubicBezTo>
                  <a:cubicBezTo>
                    <a:pt x="43332" y="824"/>
                    <a:pt x="43599" y="1591"/>
                    <a:pt x="43932" y="2258"/>
                  </a:cubicBezTo>
                  <a:cubicBezTo>
                    <a:pt x="43298" y="2392"/>
                    <a:pt x="42665" y="2492"/>
                    <a:pt x="42064" y="2625"/>
                  </a:cubicBezTo>
                  <a:cubicBezTo>
                    <a:pt x="41364" y="2759"/>
                    <a:pt x="40630" y="2926"/>
                    <a:pt x="39929" y="3059"/>
                  </a:cubicBezTo>
                  <a:lnTo>
                    <a:pt x="35693" y="3893"/>
                  </a:lnTo>
                  <a:cubicBezTo>
                    <a:pt x="32858" y="4427"/>
                    <a:pt x="29989" y="4894"/>
                    <a:pt x="27120" y="5294"/>
                  </a:cubicBezTo>
                  <a:cubicBezTo>
                    <a:pt x="21349" y="6161"/>
                    <a:pt x="15545" y="6695"/>
                    <a:pt x="9741" y="6928"/>
                  </a:cubicBezTo>
                  <a:cubicBezTo>
                    <a:pt x="8545" y="6977"/>
                    <a:pt x="7348" y="7008"/>
                    <a:pt x="6151" y="7008"/>
                  </a:cubicBezTo>
                  <a:cubicBezTo>
                    <a:pt x="5714" y="7008"/>
                    <a:pt x="5276" y="7004"/>
                    <a:pt x="4838" y="6995"/>
                  </a:cubicBezTo>
                  <a:cubicBezTo>
                    <a:pt x="3236" y="6995"/>
                    <a:pt x="1635" y="6928"/>
                    <a:pt x="34" y="6762"/>
                  </a:cubicBezTo>
                  <a:cubicBezTo>
                    <a:pt x="1" y="6762"/>
                    <a:pt x="1" y="6828"/>
                    <a:pt x="34" y="6862"/>
                  </a:cubicBezTo>
                  <a:cubicBezTo>
                    <a:pt x="1435" y="7129"/>
                    <a:pt x="2803" y="7329"/>
                    <a:pt x="4204" y="7395"/>
                  </a:cubicBezTo>
                  <a:cubicBezTo>
                    <a:pt x="5303" y="7444"/>
                    <a:pt x="6384" y="7475"/>
                    <a:pt x="7460" y="7475"/>
                  </a:cubicBezTo>
                  <a:cubicBezTo>
                    <a:pt x="7854" y="7475"/>
                    <a:pt x="8247" y="7471"/>
                    <a:pt x="8640" y="7462"/>
                  </a:cubicBezTo>
                  <a:cubicBezTo>
                    <a:pt x="11576" y="7429"/>
                    <a:pt x="14511" y="7262"/>
                    <a:pt x="17447" y="6995"/>
                  </a:cubicBezTo>
                  <a:cubicBezTo>
                    <a:pt x="23217" y="6461"/>
                    <a:pt x="29022" y="5661"/>
                    <a:pt x="34726" y="4660"/>
                  </a:cubicBezTo>
                  <a:cubicBezTo>
                    <a:pt x="36360" y="4360"/>
                    <a:pt x="37961" y="4060"/>
                    <a:pt x="39529" y="3759"/>
                  </a:cubicBezTo>
                  <a:cubicBezTo>
                    <a:pt x="40363" y="3593"/>
                    <a:pt x="41164" y="3426"/>
                    <a:pt x="41964" y="3259"/>
                  </a:cubicBezTo>
                  <a:cubicBezTo>
                    <a:pt x="42765" y="3059"/>
                    <a:pt x="44699" y="2759"/>
                    <a:pt x="44633" y="2625"/>
                  </a:cubicBezTo>
                  <a:cubicBezTo>
                    <a:pt x="44166" y="1891"/>
                    <a:pt x="43632" y="857"/>
                    <a:pt x="43165" y="124"/>
                  </a:cubicBezTo>
                  <a:cubicBezTo>
                    <a:pt x="43107" y="37"/>
                    <a:pt x="43043" y="0"/>
                    <a:pt x="42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1848944" y="2431131"/>
              <a:ext cx="411950" cy="605484"/>
            </a:xfrm>
            <a:custGeom>
              <a:rect b="b" l="l" r="r" t="t"/>
              <a:pathLst>
                <a:path extrusionOk="0" h="19516" w="13278">
                  <a:moveTo>
                    <a:pt x="744" y="1"/>
                  </a:moveTo>
                  <a:cubicBezTo>
                    <a:pt x="651" y="1"/>
                    <a:pt x="601" y="13"/>
                    <a:pt x="601" y="38"/>
                  </a:cubicBezTo>
                  <a:cubicBezTo>
                    <a:pt x="668" y="2039"/>
                    <a:pt x="601" y="4241"/>
                    <a:pt x="468" y="6209"/>
                  </a:cubicBezTo>
                  <a:cubicBezTo>
                    <a:pt x="301" y="9444"/>
                    <a:pt x="1" y="12080"/>
                    <a:pt x="134" y="12346"/>
                  </a:cubicBezTo>
                  <a:cubicBezTo>
                    <a:pt x="2094" y="15622"/>
                    <a:pt x="6665" y="19515"/>
                    <a:pt x="9647" y="19515"/>
                  </a:cubicBezTo>
                  <a:cubicBezTo>
                    <a:pt x="9915" y="19515"/>
                    <a:pt x="10170" y="19484"/>
                    <a:pt x="10408" y="19418"/>
                  </a:cubicBezTo>
                  <a:cubicBezTo>
                    <a:pt x="13244" y="18651"/>
                    <a:pt x="12810" y="12880"/>
                    <a:pt x="12477" y="11346"/>
                  </a:cubicBezTo>
                  <a:cubicBezTo>
                    <a:pt x="12477" y="11279"/>
                    <a:pt x="12477" y="11246"/>
                    <a:pt x="12477" y="11212"/>
                  </a:cubicBezTo>
                  <a:cubicBezTo>
                    <a:pt x="12410" y="10945"/>
                    <a:pt x="12376" y="10645"/>
                    <a:pt x="12343" y="10378"/>
                  </a:cubicBezTo>
                  <a:cubicBezTo>
                    <a:pt x="12210" y="6876"/>
                    <a:pt x="13277" y="2639"/>
                    <a:pt x="13277" y="2639"/>
                  </a:cubicBezTo>
                  <a:cubicBezTo>
                    <a:pt x="13277" y="2639"/>
                    <a:pt x="2136" y="1"/>
                    <a:pt x="74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1891383" y="2434357"/>
              <a:ext cx="370532" cy="352971"/>
            </a:xfrm>
            <a:custGeom>
              <a:rect b="b" l="l" r="r" t="t"/>
              <a:pathLst>
                <a:path extrusionOk="0" h="11377" w="11943">
                  <a:moveTo>
                    <a:pt x="1" y="0"/>
                  </a:moveTo>
                  <a:cubicBezTo>
                    <a:pt x="697" y="3349"/>
                    <a:pt x="3073" y="11376"/>
                    <a:pt x="9718" y="11376"/>
                  </a:cubicBezTo>
                  <a:cubicBezTo>
                    <a:pt x="9759" y="11376"/>
                    <a:pt x="9800" y="11376"/>
                    <a:pt x="9841" y="11375"/>
                  </a:cubicBezTo>
                  <a:cubicBezTo>
                    <a:pt x="10275" y="11375"/>
                    <a:pt x="10708" y="11308"/>
                    <a:pt x="11109" y="11242"/>
                  </a:cubicBezTo>
                  <a:cubicBezTo>
                    <a:pt x="11109" y="11208"/>
                    <a:pt x="11109" y="11142"/>
                    <a:pt x="11109" y="11108"/>
                  </a:cubicBezTo>
                  <a:cubicBezTo>
                    <a:pt x="11042" y="10841"/>
                    <a:pt x="11008" y="10575"/>
                    <a:pt x="11008" y="10274"/>
                  </a:cubicBezTo>
                  <a:cubicBezTo>
                    <a:pt x="10842" y="6772"/>
                    <a:pt x="11942" y="2535"/>
                    <a:pt x="11942" y="2535"/>
                  </a:cubicBezTo>
                  <a:cubicBezTo>
                    <a:pt x="11942" y="2535"/>
                    <a:pt x="2736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2303244" y="2079298"/>
              <a:ext cx="312577" cy="345960"/>
            </a:xfrm>
            <a:custGeom>
              <a:rect b="b" l="l" r="r" t="t"/>
              <a:pathLst>
                <a:path extrusionOk="0" h="11151" w="10075">
                  <a:moveTo>
                    <a:pt x="5140" y="1"/>
                  </a:moveTo>
                  <a:cubicBezTo>
                    <a:pt x="2510" y="1"/>
                    <a:pt x="298" y="2335"/>
                    <a:pt x="134" y="5374"/>
                  </a:cubicBezTo>
                  <a:cubicBezTo>
                    <a:pt x="1" y="8443"/>
                    <a:pt x="2069" y="11045"/>
                    <a:pt x="4804" y="11145"/>
                  </a:cubicBezTo>
                  <a:cubicBezTo>
                    <a:pt x="4876" y="11149"/>
                    <a:pt x="4948" y="11150"/>
                    <a:pt x="5019" y="11150"/>
                  </a:cubicBezTo>
                  <a:cubicBezTo>
                    <a:pt x="7627" y="11150"/>
                    <a:pt x="9811" y="8795"/>
                    <a:pt x="9941" y="5808"/>
                  </a:cubicBezTo>
                  <a:cubicBezTo>
                    <a:pt x="10075" y="2739"/>
                    <a:pt x="8006" y="137"/>
                    <a:pt x="5305" y="4"/>
                  </a:cubicBezTo>
                  <a:cubicBezTo>
                    <a:pt x="5249" y="2"/>
                    <a:pt x="5194" y="1"/>
                    <a:pt x="51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2253576" y="2064748"/>
              <a:ext cx="346735" cy="384307"/>
            </a:xfrm>
            <a:custGeom>
              <a:rect b="b" l="l" r="r" t="t"/>
              <a:pathLst>
                <a:path extrusionOk="0" h="12387" w="11176">
                  <a:moveTo>
                    <a:pt x="5656" y="1"/>
                  </a:moveTo>
                  <a:cubicBezTo>
                    <a:pt x="2747" y="1"/>
                    <a:pt x="298" y="2623"/>
                    <a:pt x="167" y="5943"/>
                  </a:cubicBezTo>
                  <a:cubicBezTo>
                    <a:pt x="1" y="9379"/>
                    <a:pt x="2302" y="12248"/>
                    <a:pt x="5304" y="12381"/>
                  </a:cubicBezTo>
                  <a:cubicBezTo>
                    <a:pt x="5377" y="12385"/>
                    <a:pt x="5450" y="12386"/>
                    <a:pt x="5523" y="12386"/>
                  </a:cubicBezTo>
                  <a:cubicBezTo>
                    <a:pt x="8430" y="12386"/>
                    <a:pt x="10879" y="9796"/>
                    <a:pt x="11042" y="6444"/>
                  </a:cubicBezTo>
                  <a:cubicBezTo>
                    <a:pt x="11175" y="3008"/>
                    <a:pt x="8874" y="139"/>
                    <a:pt x="5871" y="6"/>
                  </a:cubicBezTo>
                  <a:cubicBezTo>
                    <a:pt x="5799" y="3"/>
                    <a:pt x="5727" y="1"/>
                    <a:pt x="5656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1846896" y="1773101"/>
              <a:ext cx="698590" cy="953615"/>
            </a:xfrm>
            <a:custGeom>
              <a:rect b="b" l="l" r="r" t="t"/>
              <a:pathLst>
                <a:path extrusionOk="0" h="30737" w="22517">
                  <a:moveTo>
                    <a:pt x="11877" y="1"/>
                  </a:moveTo>
                  <a:cubicBezTo>
                    <a:pt x="8055" y="1"/>
                    <a:pt x="4155" y="1793"/>
                    <a:pt x="2302" y="5270"/>
                  </a:cubicBezTo>
                  <a:cubicBezTo>
                    <a:pt x="134" y="9407"/>
                    <a:pt x="0" y="22516"/>
                    <a:pt x="2569" y="25919"/>
                  </a:cubicBezTo>
                  <a:cubicBezTo>
                    <a:pt x="4780" y="28887"/>
                    <a:pt x="8288" y="30737"/>
                    <a:pt x="11714" y="30737"/>
                  </a:cubicBezTo>
                  <a:cubicBezTo>
                    <a:pt x="14025" y="30737"/>
                    <a:pt x="16299" y="29895"/>
                    <a:pt x="18113" y="27987"/>
                  </a:cubicBezTo>
                  <a:cubicBezTo>
                    <a:pt x="22516" y="23350"/>
                    <a:pt x="22383" y="6305"/>
                    <a:pt x="19414" y="3036"/>
                  </a:cubicBezTo>
                  <a:cubicBezTo>
                    <a:pt x="17533" y="998"/>
                    <a:pt x="14727" y="1"/>
                    <a:pt x="11877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2227703" y="2250887"/>
              <a:ext cx="34190" cy="72785"/>
            </a:xfrm>
            <a:custGeom>
              <a:rect b="b" l="l" r="r" t="t"/>
              <a:pathLst>
                <a:path extrusionOk="0" h="2346" w="1102">
                  <a:moveTo>
                    <a:pt x="928" y="1"/>
                  </a:moveTo>
                  <a:cubicBezTo>
                    <a:pt x="912" y="1"/>
                    <a:pt x="868" y="50"/>
                    <a:pt x="868" y="77"/>
                  </a:cubicBezTo>
                  <a:cubicBezTo>
                    <a:pt x="901" y="977"/>
                    <a:pt x="801" y="1978"/>
                    <a:pt x="34" y="2312"/>
                  </a:cubicBezTo>
                  <a:cubicBezTo>
                    <a:pt x="1" y="2312"/>
                    <a:pt x="1" y="2345"/>
                    <a:pt x="34" y="2345"/>
                  </a:cubicBezTo>
                  <a:cubicBezTo>
                    <a:pt x="1001" y="2178"/>
                    <a:pt x="1101" y="844"/>
                    <a:pt x="935" y="10"/>
                  </a:cubicBezTo>
                  <a:cubicBezTo>
                    <a:pt x="935" y="4"/>
                    <a:pt x="932" y="1"/>
                    <a:pt x="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2186784" y="2223214"/>
              <a:ext cx="80913" cy="88049"/>
            </a:xfrm>
            <a:custGeom>
              <a:rect b="b" l="l" r="r" t="t"/>
              <a:pathLst>
                <a:path extrusionOk="0" h="2838" w="2608">
                  <a:moveTo>
                    <a:pt x="1404" y="0"/>
                  </a:moveTo>
                  <a:cubicBezTo>
                    <a:pt x="18" y="0"/>
                    <a:pt x="1" y="2771"/>
                    <a:pt x="1286" y="2837"/>
                  </a:cubicBezTo>
                  <a:cubicBezTo>
                    <a:pt x="1301" y="2838"/>
                    <a:pt x="1316" y="2838"/>
                    <a:pt x="1331" y="2838"/>
                  </a:cubicBezTo>
                  <a:cubicBezTo>
                    <a:pt x="2588" y="2838"/>
                    <a:pt x="2607" y="67"/>
                    <a:pt x="1453" y="1"/>
                  </a:cubicBezTo>
                  <a:cubicBezTo>
                    <a:pt x="1436" y="1"/>
                    <a:pt x="1420" y="0"/>
                    <a:pt x="1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2403634" y="2254082"/>
              <a:ext cx="35213" cy="72692"/>
            </a:xfrm>
            <a:custGeom>
              <a:rect b="b" l="l" r="r" t="t"/>
              <a:pathLst>
                <a:path extrusionOk="0" h="2343" w="1135">
                  <a:moveTo>
                    <a:pt x="204" y="0"/>
                  </a:moveTo>
                  <a:cubicBezTo>
                    <a:pt x="202" y="0"/>
                    <a:pt x="201" y="2"/>
                    <a:pt x="201" y="7"/>
                  </a:cubicBezTo>
                  <a:cubicBezTo>
                    <a:pt x="0" y="841"/>
                    <a:pt x="134" y="2209"/>
                    <a:pt x="1101" y="2342"/>
                  </a:cubicBezTo>
                  <a:cubicBezTo>
                    <a:pt x="1101" y="2342"/>
                    <a:pt x="1135" y="2309"/>
                    <a:pt x="1101" y="2309"/>
                  </a:cubicBezTo>
                  <a:cubicBezTo>
                    <a:pt x="334" y="2009"/>
                    <a:pt x="234" y="975"/>
                    <a:pt x="267" y="107"/>
                  </a:cubicBezTo>
                  <a:cubicBezTo>
                    <a:pt x="267" y="79"/>
                    <a:pt x="218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2397864" y="2227309"/>
              <a:ext cx="82713" cy="88111"/>
            </a:xfrm>
            <a:custGeom>
              <a:rect b="b" l="l" r="r" t="t"/>
              <a:pathLst>
                <a:path extrusionOk="0" h="2840" w="2666">
                  <a:moveTo>
                    <a:pt x="1260" y="0"/>
                  </a:moveTo>
                  <a:cubicBezTo>
                    <a:pt x="1236" y="0"/>
                    <a:pt x="1212" y="1"/>
                    <a:pt x="1187" y="3"/>
                  </a:cubicBezTo>
                  <a:cubicBezTo>
                    <a:pt x="0" y="36"/>
                    <a:pt x="52" y="2839"/>
                    <a:pt x="1310" y="2839"/>
                  </a:cubicBezTo>
                  <a:cubicBezTo>
                    <a:pt x="1324" y="2839"/>
                    <a:pt x="1339" y="2839"/>
                    <a:pt x="1354" y="2838"/>
                  </a:cubicBezTo>
                  <a:cubicBezTo>
                    <a:pt x="2665" y="2740"/>
                    <a:pt x="2623" y="0"/>
                    <a:pt x="1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2164571" y="2097509"/>
              <a:ext cx="104554" cy="55411"/>
            </a:xfrm>
            <a:custGeom>
              <a:rect b="b" l="l" r="r" t="t"/>
              <a:pathLst>
                <a:path extrusionOk="0" h="1786" w="3370">
                  <a:moveTo>
                    <a:pt x="2172" y="1"/>
                  </a:moveTo>
                  <a:cubicBezTo>
                    <a:pt x="2038" y="1"/>
                    <a:pt x="1902" y="17"/>
                    <a:pt x="1769" y="51"/>
                  </a:cubicBezTo>
                  <a:cubicBezTo>
                    <a:pt x="1235" y="84"/>
                    <a:pt x="735" y="317"/>
                    <a:pt x="368" y="718"/>
                  </a:cubicBezTo>
                  <a:cubicBezTo>
                    <a:pt x="1" y="1151"/>
                    <a:pt x="334" y="1785"/>
                    <a:pt x="868" y="1785"/>
                  </a:cubicBezTo>
                  <a:cubicBezTo>
                    <a:pt x="1302" y="1752"/>
                    <a:pt x="1635" y="1652"/>
                    <a:pt x="2036" y="1618"/>
                  </a:cubicBezTo>
                  <a:cubicBezTo>
                    <a:pt x="2469" y="1585"/>
                    <a:pt x="2870" y="1452"/>
                    <a:pt x="3203" y="1185"/>
                  </a:cubicBezTo>
                  <a:cubicBezTo>
                    <a:pt x="3370" y="985"/>
                    <a:pt x="3370" y="684"/>
                    <a:pt x="3237" y="451"/>
                  </a:cubicBezTo>
                  <a:cubicBezTo>
                    <a:pt x="2961" y="151"/>
                    <a:pt x="2574" y="1"/>
                    <a:pt x="2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2402611" y="2102814"/>
              <a:ext cx="101855" cy="59754"/>
            </a:xfrm>
            <a:custGeom>
              <a:rect b="b" l="l" r="r" t="t"/>
              <a:pathLst>
                <a:path extrusionOk="0" h="1926" w="3283">
                  <a:moveTo>
                    <a:pt x="1209" y="0"/>
                  </a:moveTo>
                  <a:cubicBezTo>
                    <a:pt x="853" y="0"/>
                    <a:pt x="496" y="119"/>
                    <a:pt x="200" y="347"/>
                  </a:cubicBezTo>
                  <a:cubicBezTo>
                    <a:pt x="33" y="547"/>
                    <a:pt x="0" y="847"/>
                    <a:pt x="167" y="1080"/>
                  </a:cubicBezTo>
                  <a:cubicBezTo>
                    <a:pt x="467" y="1381"/>
                    <a:pt x="834" y="1547"/>
                    <a:pt x="1234" y="1614"/>
                  </a:cubicBezTo>
                  <a:cubicBezTo>
                    <a:pt x="1601" y="1714"/>
                    <a:pt x="2001" y="1814"/>
                    <a:pt x="2368" y="1914"/>
                  </a:cubicBezTo>
                  <a:cubicBezTo>
                    <a:pt x="2408" y="1922"/>
                    <a:pt x="2447" y="1925"/>
                    <a:pt x="2486" y="1925"/>
                  </a:cubicBezTo>
                  <a:cubicBezTo>
                    <a:pt x="2958" y="1925"/>
                    <a:pt x="3282" y="1379"/>
                    <a:pt x="3036" y="947"/>
                  </a:cubicBezTo>
                  <a:cubicBezTo>
                    <a:pt x="2702" y="513"/>
                    <a:pt x="2235" y="213"/>
                    <a:pt x="1701" y="80"/>
                  </a:cubicBezTo>
                  <a:cubicBezTo>
                    <a:pt x="1542" y="27"/>
                    <a:pt x="1375" y="0"/>
                    <a:pt x="12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2235552" y="2128563"/>
              <a:ext cx="160865" cy="339569"/>
            </a:xfrm>
            <a:custGeom>
              <a:rect b="b" l="l" r="r" t="t"/>
              <a:pathLst>
                <a:path extrusionOk="0" h="10945" w="5185">
                  <a:moveTo>
                    <a:pt x="4080" y="0"/>
                  </a:moveTo>
                  <a:cubicBezTo>
                    <a:pt x="4042" y="0"/>
                    <a:pt x="4001" y="17"/>
                    <a:pt x="3984" y="50"/>
                  </a:cubicBezTo>
                  <a:cubicBezTo>
                    <a:pt x="3984" y="2886"/>
                    <a:pt x="4518" y="5721"/>
                    <a:pt x="4584" y="8556"/>
                  </a:cubicBezTo>
                  <a:cubicBezTo>
                    <a:pt x="4117" y="8323"/>
                    <a:pt x="3650" y="8189"/>
                    <a:pt x="3150" y="8089"/>
                  </a:cubicBezTo>
                  <a:lnTo>
                    <a:pt x="3150" y="8089"/>
                  </a:lnTo>
                  <a:cubicBezTo>
                    <a:pt x="3050" y="8123"/>
                    <a:pt x="3284" y="10091"/>
                    <a:pt x="3250" y="10391"/>
                  </a:cubicBezTo>
                  <a:cubicBezTo>
                    <a:pt x="3250" y="10424"/>
                    <a:pt x="3250" y="10424"/>
                    <a:pt x="3250" y="10424"/>
                  </a:cubicBezTo>
                  <a:cubicBezTo>
                    <a:pt x="3097" y="10442"/>
                    <a:pt x="2948" y="10451"/>
                    <a:pt x="2804" y="10451"/>
                  </a:cubicBezTo>
                  <a:cubicBezTo>
                    <a:pt x="1877" y="10451"/>
                    <a:pt x="1100" y="10087"/>
                    <a:pt x="148" y="9424"/>
                  </a:cubicBezTo>
                  <a:cubicBezTo>
                    <a:pt x="119" y="9404"/>
                    <a:pt x="92" y="9396"/>
                    <a:pt x="71" y="9396"/>
                  </a:cubicBezTo>
                  <a:cubicBezTo>
                    <a:pt x="20" y="9396"/>
                    <a:pt x="1" y="9443"/>
                    <a:pt x="48" y="9490"/>
                  </a:cubicBezTo>
                  <a:cubicBezTo>
                    <a:pt x="482" y="10224"/>
                    <a:pt x="1182" y="10691"/>
                    <a:pt x="2016" y="10858"/>
                  </a:cubicBezTo>
                  <a:cubicBezTo>
                    <a:pt x="2249" y="10921"/>
                    <a:pt x="2481" y="10945"/>
                    <a:pt x="2714" y="10945"/>
                  </a:cubicBezTo>
                  <a:cubicBezTo>
                    <a:pt x="2848" y="10945"/>
                    <a:pt x="2982" y="10937"/>
                    <a:pt x="3117" y="10925"/>
                  </a:cubicBezTo>
                  <a:lnTo>
                    <a:pt x="3317" y="10925"/>
                  </a:lnTo>
                  <a:lnTo>
                    <a:pt x="3517" y="10891"/>
                  </a:lnTo>
                  <a:cubicBezTo>
                    <a:pt x="3584" y="10858"/>
                    <a:pt x="3684" y="10791"/>
                    <a:pt x="3684" y="10691"/>
                  </a:cubicBezTo>
                  <a:cubicBezTo>
                    <a:pt x="3684" y="10658"/>
                    <a:pt x="3684" y="10625"/>
                    <a:pt x="3684" y="10591"/>
                  </a:cubicBezTo>
                  <a:lnTo>
                    <a:pt x="3684" y="10524"/>
                  </a:lnTo>
                  <a:cubicBezTo>
                    <a:pt x="3717" y="9857"/>
                    <a:pt x="3684" y="8823"/>
                    <a:pt x="3684" y="8823"/>
                  </a:cubicBezTo>
                  <a:lnTo>
                    <a:pt x="3684" y="8823"/>
                  </a:lnTo>
                  <a:cubicBezTo>
                    <a:pt x="3867" y="8902"/>
                    <a:pt x="4691" y="9290"/>
                    <a:pt x="5034" y="9290"/>
                  </a:cubicBezTo>
                  <a:cubicBezTo>
                    <a:pt x="5127" y="9290"/>
                    <a:pt x="5185" y="9261"/>
                    <a:pt x="5185" y="9190"/>
                  </a:cubicBezTo>
                  <a:cubicBezTo>
                    <a:pt x="5051" y="6221"/>
                    <a:pt x="4918" y="2952"/>
                    <a:pt x="4151" y="50"/>
                  </a:cubicBezTo>
                  <a:cubicBezTo>
                    <a:pt x="4151" y="17"/>
                    <a:pt x="4117" y="0"/>
                    <a:pt x="40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2222522" y="2422972"/>
              <a:ext cx="97325" cy="70737"/>
            </a:xfrm>
            <a:custGeom>
              <a:rect b="b" l="l" r="r" t="t"/>
              <a:pathLst>
                <a:path extrusionOk="0" h="2280" w="3137">
                  <a:moveTo>
                    <a:pt x="468" y="0"/>
                  </a:moveTo>
                  <a:cubicBezTo>
                    <a:pt x="334" y="267"/>
                    <a:pt x="201" y="534"/>
                    <a:pt x="134" y="834"/>
                  </a:cubicBezTo>
                  <a:cubicBezTo>
                    <a:pt x="1" y="1401"/>
                    <a:pt x="1" y="2035"/>
                    <a:pt x="701" y="2235"/>
                  </a:cubicBezTo>
                  <a:cubicBezTo>
                    <a:pt x="840" y="2263"/>
                    <a:pt x="978" y="2279"/>
                    <a:pt x="1114" y="2279"/>
                  </a:cubicBezTo>
                  <a:cubicBezTo>
                    <a:pt x="1306" y="2279"/>
                    <a:pt x="1493" y="2247"/>
                    <a:pt x="1669" y="2169"/>
                  </a:cubicBezTo>
                  <a:cubicBezTo>
                    <a:pt x="2236" y="1935"/>
                    <a:pt x="2736" y="1568"/>
                    <a:pt x="3136" y="1101"/>
                  </a:cubicBezTo>
                  <a:cubicBezTo>
                    <a:pt x="2136" y="1034"/>
                    <a:pt x="1202" y="634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2222522" y="2448845"/>
              <a:ext cx="51781" cy="44862"/>
            </a:xfrm>
            <a:custGeom>
              <a:rect b="b" l="l" r="r" t="t"/>
              <a:pathLst>
                <a:path extrusionOk="0" h="1446" w="1669">
                  <a:moveTo>
                    <a:pt x="134" y="0"/>
                  </a:moveTo>
                  <a:cubicBezTo>
                    <a:pt x="1" y="567"/>
                    <a:pt x="1" y="1201"/>
                    <a:pt x="701" y="1401"/>
                  </a:cubicBezTo>
                  <a:cubicBezTo>
                    <a:pt x="840" y="1429"/>
                    <a:pt x="978" y="1445"/>
                    <a:pt x="1114" y="1445"/>
                  </a:cubicBezTo>
                  <a:cubicBezTo>
                    <a:pt x="1306" y="1445"/>
                    <a:pt x="1493" y="1413"/>
                    <a:pt x="1669" y="1335"/>
                  </a:cubicBezTo>
                  <a:cubicBezTo>
                    <a:pt x="1635" y="601"/>
                    <a:pt x="902" y="100"/>
                    <a:pt x="134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1867589" y="1821714"/>
              <a:ext cx="163533" cy="402611"/>
            </a:xfrm>
            <a:custGeom>
              <a:rect b="b" l="l" r="r" t="t"/>
              <a:pathLst>
                <a:path extrusionOk="0" h="12977" w="5271">
                  <a:moveTo>
                    <a:pt x="5271" y="1"/>
                  </a:moveTo>
                  <a:cubicBezTo>
                    <a:pt x="3736" y="868"/>
                    <a:pt x="2469" y="2169"/>
                    <a:pt x="1635" y="3703"/>
                  </a:cubicBezTo>
                  <a:cubicBezTo>
                    <a:pt x="668" y="5571"/>
                    <a:pt x="100" y="9207"/>
                    <a:pt x="0" y="12977"/>
                  </a:cubicBezTo>
                  <a:cubicBezTo>
                    <a:pt x="868" y="12843"/>
                    <a:pt x="2936" y="9908"/>
                    <a:pt x="3803" y="8774"/>
                  </a:cubicBezTo>
                  <a:cubicBezTo>
                    <a:pt x="4670" y="7606"/>
                    <a:pt x="5171" y="1435"/>
                    <a:pt x="5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2126289" y="1935910"/>
              <a:ext cx="237776" cy="100521"/>
            </a:xfrm>
            <a:custGeom>
              <a:rect b="b" l="l" r="r" t="t"/>
              <a:pathLst>
                <a:path extrusionOk="0" h="3240" w="7664">
                  <a:moveTo>
                    <a:pt x="43" y="1"/>
                  </a:moveTo>
                  <a:cubicBezTo>
                    <a:pt x="24" y="1"/>
                    <a:pt x="1" y="17"/>
                    <a:pt x="1" y="56"/>
                  </a:cubicBezTo>
                  <a:cubicBezTo>
                    <a:pt x="468" y="1624"/>
                    <a:pt x="1769" y="2858"/>
                    <a:pt x="3403" y="3191"/>
                  </a:cubicBezTo>
                  <a:cubicBezTo>
                    <a:pt x="3623" y="3223"/>
                    <a:pt x="3843" y="3239"/>
                    <a:pt x="4062" y="3239"/>
                  </a:cubicBezTo>
                  <a:cubicBezTo>
                    <a:pt x="5441" y="3239"/>
                    <a:pt x="6776" y="2617"/>
                    <a:pt x="7639" y="1524"/>
                  </a:cubicBezTo>
                  <a:cubicBezTo>
                    <a:pt x="7664" y="1475"/>
                    <a:pt x="7635" y="1444"/>
                    <a:pt x="7604" y="1444"/>
                  </a:cubicBezTo>
                  <a:cubicBezTo>
                    <a:pt x="7593" y="1444"/>
                    <a:pt x="7582" y="1448"/>
                    <a:pt x="7573" y="1457"/>
                  </a:cubicBezTo>
                  <a:cubicBezTo>
                    <a:pt x="6730" y="2381"/>
                    <a:pt x="5532" y="2907"/>
                    <a:pt x="4305" y="2907"/>
                  </a:cubicBezTo>
                  <a:cubicBezTo>
                    <a:pt x="4027" y="2907"/>
                    <a:pt x="3747" y="2880"/>
                    <a:pt x="3470" y="2824"/>
                  </a:cubicBezTo>
                  <a:cubicBezTo>
                    <a:pt x="1935" y="2558"/>
                    <a:pt x="634" y="1490"/>
                    <a:pt x="67" y="22"/>
                  </a:cubicBezTo>
                  <a:cubicBezTo>
                    <a:pt x="67" y="9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2020749" y="1636475"/>
              <a:ext cx="366684" cy="195799"/>
            </a:xfrm>
            <a:custGeom>
              <a:rect b="b" l="l" r="r" t="t"/>
              <a:pathLst>
                <a:path extrusionOk="0" h="6311" w="11819">
                  <a:moveTo>
                    <a:pt x="6738" y="1"/>
                  </a:moveTo>
                  <a:cubicBezTo>
                    <a:pt x="4170" y="1"/>
                    <a:pt x="1768" y="1335"/>
                    <a:pt x="767" y="3036"/>
                  </a:cubicBezTo>
                  <a:cubicBezTo>
                    <a:pt x="200" y="4037"/>
                    <a:pt x="0" y="5171"/>
                    <a:pt x="167" y="6272"/>
                  </a:cubicBezTo>
                  <a:cubicBezTo>
                    <a:pt x="167" y="6300"/>
                    <a:pt x="185" y="6311"/>
                    <a:pt x="206" y="6311"/>
                  </a:cubicBezTo>
                  <a:cubicBezTo>
                    <a:pt x="234" y="6311"/>
                    <a:pt x="267" y="6291"/>
                    <a:pt x="267" y="6272"/>
                  </a:cubicBezTo>
                  <a:cubicBezTo>
                    <a:pt x="234" y="4271"/>
                    <a:pt x="1268" y="2436"/>
                    <a:pt x="3002" y="1435"/>
                  </a:cubicBezTo>
                  <a:cubicBezTo>
                    <a:pt x="4118" y="738"/>
                    <a:pt x="5400" y="386"/>
                    <a:pt x="6693" y="386"/>
                  </a:cubicBezTo>
                  <a:cubicBezTo>
                    <a:pt x="7565" y="386"/>
                    <a:pt x="8441" y="546"/>
                    <a:pt x="9274" y="868"/>
                  </a:cubicBezTo>
                  <a:cubicBezTo>
                    <a:pt x="10241" y="1235"/>
                    <a:pt x="11075" y="1936"/>
                    <a:pt x="11575" y="2870"/>
                  </a:cubicBezTo>
                  <a:cubicBezTo>
                    <a:pt x="11598" y="2905"/>
                    <a:pt x="11638" y="2919"/>
                    <a:pt x="11677" y="2919"/>
                  </a:cubicBezTo>
                  <a:cubicBezTo>
                    <a:pt x="11749" y="2919"/>
                    <a:pt x="11819" y="2868"/>
                    <a:pt x="11775" y="2803"/>
                  </a:cubicBezTo>
                  <a:cubicBezTo>
                    <a:pt x="11142" y="1168"/>
                    <a:pt x="9073" y="34"/>
                    <a:pt x="67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2455381" y="1699824"/>
              <a:ext cx="263061" cy="342237"/>
            </a:xfrm>
            <a:custGeom>
              <a:rect b="b" l="l" r="r" t="t"/>
              <a:pathLst>
                <a:path extrusionOk="0" h="11031" w="8479">
                  <a:moveTo>
                    <a:pt x="1610" y="1"/>
                  </a:moveTo>
                  <a:cubicBezTo>
                    <a:pt x="1087" y="1"/>
                    <a:pt x="559" y="31"/>
                    <a:pt x="34" y="60"/>
                  </a:cubicBezTo>
                  <a:cubicBezTo>
                    <a:pt x="0" y="60"/>
                    <a:pt x="0" y="160"/>
                    <a:pt x="34" y="160"/>
                  </a:cubicBezTo>
                  <a:cubicBezTo>
                    <a:pt x="478" y="132"/>
                    <a:pt x="922" y="108"/>
                    <a:pt x="1361" y="108"/>
                  </a:cubicBezTo>
                  <a:cubicBezTo>
                    <a:pt x="2439" y="108"/>
                    <a:pt x="3489" y="249"/>
                    <a:pt x="4437" y="794"/>
                  </a:cubicBezTo>
                  <a:cubicBezTo>
                    <a:pt x="5571" y="1395"/>
                    <a:pt x="6472" y="2395"/>
                    <a:pt x="6939" y="3563"/>
                  </a:cubicBezTo>
                  <a:cubicBezTo>
                    <a:pt x="7906" y="6098"/>
                    <a:pt x="6872" y="8933"/>
                    <a:pt x="4503" y="10234"/>
                  </a:cubicBezTo>
                  <a:cubicBezTo>
                    <a:pt x="3687" y="10652"/>
                    <a:pt x="2800" y="10868"/>
                    <a:pt x="1912" y="10868"/>
                  </a:cubicBezTo>
                  <a:cubicBezTo>
                    <a:pt x="1312" y="10868"/>
                    <a:pt x="712" y="10770"/>
                    <a:pt x="134" y="10568"/>
                  </a:cubicBezTo>
                  <a:cubicBezTo>
                    <a:pt x="121" y="10562"/>
                    <a:pt x="109" y="10559"/>
                    <a:pt x="99" y="10559"/>
                  </a:cubicBezTo>
                  <a:cubicBezTo>
                    <a:pt x="57" y="10559"/>
                    <a:pt x="40" y="10608"/>
                    <a:pt x="67" y="10635"/>
                  </a:cubicBezTo>
                  <a:cubicBezTo>
                    <a:pt x="761" y="10906"/>
                    <a:pt x="1456" y="11030"/>
                    <a:pt x="2129" y="11030"/>
                  </a:cubicBezTo>
                  <a:cubicBezTo>
                    <a:pt x="5599" y="11030"/>
                    <a:pt x="8478" y="7712"/>
                    <a:pt x="7472" y="3997"/>
                  </a:cubicBezTo>
                  <a:cubicBezTo>
                    <a:pt x="7072" y="2729"/>
                    <a:pt x="6271" y="1628"/>
                    <a:pt x="5137" y="894"/>
                  </a:cubicBezTo>
                  <a:cubicBezTo>
                    <a:pt x="4059" y="167"/>
                    <a:pt x="2848" y="1"/>
                    <a:pt x="1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1818945" y="1665078"/>
              <a:ext cx="883840" cy="379157"/>
            </a:xfrm>
            <a:custGeom>
              <a:rect b="b" l="l" r="r" t="t"/>
              <a:pathLst>
                <a:path extrusionOk="0" h="12221" w="28488">
                  <a:moveTo>
                    <a:pt x="12981" y="1"/>
                  </a:moveTo>
                  <a:cubicBezTo>
                    <a:pt x="12554" y="1"/>
                    <a:pt x="12127" y="35"/>
                    <a:pt x="11709" y="113"/>
                  </a:cubicBezTo>
                  <a:cubicBezTo>
                    <a:pt x="8507" y="747"/>
                    <a:pt x="7172" y="2882"/>
                    <a:pt x="7172" y="2882"/>
                  </a:cubicBezTo>
                  <a:cubicBezTo>
                    <a:pt x="7172" y="2882"/>
                    <a:pt x="6801" y="2849"/>
                    <a:pt x="6253" y="2849"/>
                  </a:cubicBezTo>
                  <a:cubicBezTo>
                    <a:pt x="5047" y="2849"/>
                    <a:pt x="2984" y="3007"/>
                    <a:pt x="2135" y="4016"/>
                  </a:cubicBezTo>
                  <a:cubicBezTo>
                    <a:pt x="1" y="6618"/>
                    <a:pt x="2302" y="11288"/>
                    <a:pt x="2302" y="11288"/>
                  </a:cubicBezTo>
                  <a:cubicBezTo>
                    <a:pt x="2491" y="11320"/>
                    <a:pt x="2679" y="11336"/>
                    <a:pt x="2866" y="11336"/>
                  </a:cubicBezTo>
                  <a:cubicBezTo>
                    <a:pt x="4035" y="11336"/>
                    <a:pt x="5139" y="10722"/>
                    <a:pt x="5771" y="9686"/>
                  </a:cubicBezTo>
                  <a:cubicBezTo>
                    <a:pt x="6324" y="10101"/>
                    <a:pt x="6907" y="10251"/>
                    <a:pt x="7462" y="10251"/>
                  </a:cubicBezTo>
                  <a:cubicBezTo>
                    <a:pt x="8916" y="10251"/>
                    <a:pt x="10175" y="9219"/>
                    <a:pt x="10175" y="9219"/>
                  </a:cubicBezTo>
                  <a:cubicBezTo>
                    <a:pt x="11382" y="10769"/>
                    <a:pt x="12815" y="11201"/>
                    <a:pt x="14067" y="11201"/>
                  </a:cubicBezTo>
                  <a:cubicBezTo>
                    <a:pt x="15618" y="11201"/>
                    <a:pt x="16891" y="10539"/>
                    <a:pt x="17113" y="10520"/>
                  </a:cubicBezTo>
                  <a:cubicBezTo>
                    <a:pt x="17113" y="10520"/>
                    <a:pt x="19532" y="12220"/>
                    <a:pt x="21974" y="12220"/>
                  </a:cubicBezTo>
                  <a:cubicBezTo>
                    <a:pt x="22554" y="12220"/>
                    <a:pt x="23134" y="12125"/>
                    <a:pt x="23684" y="11888"/>
                  </a:cubicBezTo>
                  <a:cubicBezTo>
                    <a:pt x="27754" y="10087"/>
                    <a:pt x="28488" y="4049"/>
                    <a:pt x="24585" y="1614"/>
                  </a:cubicBezTo>
                  <a:cubicBezTo>
                    <a:pt x="23613" y="1013"/>
                    <a:pt x="22606" y="816"/>
                    <a:pt x="21704" y="816"/>
                  </a:cubicBezTo>
                  <a:cubicBezTo>
                    <a:pt x="20005" y="816"/>
                    <a:pt x="18681" y="1514"/>
                    <a:pt x="18681" y="1514"/>
                  </a:cubicBezTo>
                  <a:cubicBezTo>
                    <a:pt x="18681" y="1514"/>
                    <a:pt x="15830" y="1"/>
                    <a:pt x="129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1857227" y="2360864"/>
              <a:ext cx="240133" cy="198746"/>
            </a:xfrm>
            <a:custGeom>
              <a:rect b="b" l="l" r="r" t="t"/>
              <a:pathLst>
                <a:path extrusionOk="0" h="6406" w="7740">
                  <a:moveTo>
                    <a:pt x="635" y="1"/>
                  </a:moveTo>
                  <a:lnTo>
                    <a:pt x="1" y="535"/>
                  </a:lnTo>
                  <a:lnTo>
                    <a:pt x="3303" y="4638"/>
                  </a:lnTo>
                  <a:lnTo>
                    <a:pt x="7406" y="6406"/>
                  </a:lnTo>
                  <a:lnTo>
                    <a:pt x="7740" y="5672"/>
                  </a:lnTo>
                  <a:lnTo>
                    <a:pt x="3804" y="3970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1794126" y="1651366"/>
              <a:ext cx="604398" cy="502605"/>
            </a:xfrm>
            <a:custGeom>
              <a:rect b="b" l="l" r="r" t="t"/>
              <a:pathLst>
                <a:path extrusionOk="0" h="16200" w="19481">
                  <a:moveTo>
                    <a:pt x="13110" y="0"/>
                  </a:moveTo>
                  <a:cubicBezTo>
                    <a:pt x="8257" y="0"/>
                    <a:pt x="3481" y="2749"/>
                    <a:pt x="1968" y="5592"/>
                  </a:cubicBezTo>
                  <a:cubicBezTo>
                    <a:pt x="0" y="9295"/>
                    <a:pt x="467" y="15999"/>
                    <a:pt x="467" y="15999"/>
                  </a:cubicBezTo>
                  <a:lnTo>
                    <a:pt x="2735" y="16200"/>
                  </a:lnTo>
                  <a:cubicBezTo>
                    <a:pt x="2735" y="16200"/>
                    <a:pt x="2669" y="8294"/>
                    <a:pt x="4670" y="5892"/>
                  </a:cubicBezTo>
                  <a:cubicBezTo>
                    <a:pt x="7559" y="2368"/>
                    <a:pt x="12488" y="1688"/>
                    <a:pt x="15860" y="1688"/>
                  </a:cubicBezTo>
                  <a:cubicBezTo>
                    <a:pt x="17977" y="1688"/>
                    <a:pt x="19481" y="1956"/>
                    <a:pt x="19481" y="1956"/>
                  </a:cubicBezTo>
                  <a:cubicBezTo>
                    <a:pt x="17541" y="569"/>
                    <a:pt x="15317" y="0"/>
                    <a:pt x="1311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1664761" y="2062825"/>
              <a:ext cx="340499" cy="385051"/>
            </a:xfrm>
            <a:custGeom>
              <a:rect b="b" l="l" r="r" t="t"/>
              <a:pathLst>
                <a:path extrusionOk="0" h="12411" w="10975">
                  <a:moveTo>
                    <a:pt x="5491" y="1"/>
                  </a:moveTo>
                  <a:cubicBezTo>
                    <a:pt x="5473" y="1"/>
                    <a:pt x="5456" y="1"/>
                    <a:pt x="5438" y="1"/>
                  </a:cubicBezTo>
                  <a:cubicBezTo>
                    <a:pt x="2402" y="34"/>
                    <a:pt x="0" y="2836"/>
                    <a:pt x="34" y="6272"/>
                  </a:cubicBezTo>
                  <a:cubicBezTo>
                    <a:pt x="67" y="9654"/>
                    <a:pt x="2506" y="12410"/>
                    <a:pt x="5484" y="12410"/>
                  </a:cubicBezTo>
                  <a:cubicBezTo>
                    <a:pt x="5502" y="12410"/>
                    <a:pt x="5520" y="12410"/>
                    <a:pt x="5538" y="12410"/>
                  </a:cubicBezTo>
                  <a:cubicBezTo>
                    <a:pt x="8540" y="12377"/>
                    <a:pt x="10975" y="9575"/>
                    <a:pt x="10942" y="6139"/>
                  </a:cubicBezTo>
                  <a:cubicBezTo>
                    <a:pt x="10908" y="2757"/>
                    <a:pt x="8469" y="1"/>
                    <a:pt x="549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1650273" y="2076289"/>
              <a:ext cx="305317" cy="346735"/>
            </a:xfrm>
            <a:custGeom>
              <a:rect b="b" l="l" r="r" t="t"/>
              <a:pathLst>
                <a:path extrusionOk="0" h="11176" w="9841">
                  <a:moveTo>
                    <a:pt x="4871" y="1"/>
                  </a:moveTo>
                  <a:cubicBezTo>
                    <a:pt x="2169" y="34"/>
                    <a:pt x="0" y="2569"/>
                    <a:pt x="34" y="5638"/>
                  </a:cubicBezTo>
                  <a:cubicBezTo>
                    <a:pt x="67" y="8707"/>
                    <a:pt x="2269" y="11175"/>
                    <a:pt x="4971" y="11175"/>
                  </a:cubicBezTo>
                  <a:cubicBezTo>
                    <a:pt x="7673" y="11142"/>
                    <a:pt x="9841" y="8607"/>
                    <a:pt x="9807" y="5538"/>
                  </a:cubicBezTo>
                  <a:cubicBezTo>
                    <a:pt x="9774" y="2469"/>
                    <a:pt x="7572" y="1"/>
                    <a:pt x="48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1776505" y="2716853"/>
              <a:ext cx="514395" cy="534716"/>
            </a:xfrm>
            <a:custGeom>
              <a:rect b="b" l="l" r="r" t="t"/>
              <a:pathLst>
                <a:path extrusionOk="0" h="17235" w="16580">
                  <a:moveTo>
                    <a:pt x="2603" y="1"/>
                  </a:moveTo>
                  <a:lnTo>
                    <a:pt x="1" y="3036"/>
                  </a:lnTo>
                  <a:cubicBezTo>
                    <a:pt x="1" y="3036"/>
                    <a:pt x="8680" y="17235"/>
                    <a:pt x="9092" y="17235"/>
                  </a:cubicBezTo>
                  <a:cubicBezTo>
                    <a:pt x="9102" y="17235"/>
                    <a:pt x="9107" y="17228"/>
                    <a:pt x="9107" y="17213"/>
                  </a:cubicBezTo>
                  <a:lnTo>
                    <a:pt x="12143" y="10809"/>
                  </a:lnTo>
                  <a:lnTo>
                    <a:pt x="16579" y="15212"/>
                  </a:lnTo>
                  <a:lnTo>
                    <a:pt x="16579" y="15212"/>
                  </a:lnTo>
                  <a:lnTo>
                    <a:pt x="16146" y="4070"/>
                  </a:lnTo>
                  <a:lnTo>
                    <a:pt x="14778" y="1936"/>
                  </a:lnTo>
                  <a:lnTo>
                    <a:pt x="11843" y="9341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1769649" y="2810481"/>
              <a:ext cx="530559" cy="460070"/>
            </a:xfrm>
            <a:custGeom>
              <a:rect b="b" l="l" r="r" t="t"/>
              <a:pathLst>
                <a:path extrusionOk="0" h="14829" w="17101">
                  <a:moveTo>
                    <a:pt x="68" y="1"/>
                  </a:moveTo>
                  <a:cubicBezTo>
                    <a:pt x="33" y="1"/>
                    <a:pt x="1" y="43"/>
                    <a:pt x="22" y="85"/>
                  </a:cubicBezTo>
                  <a:cubicBezTo>
                    <a:pt x="1254" y="2583"/>
                    <a:pt x="9107" y="14829"/>
                    <a:pt x="9261" y="14829"/>
                  </a:cubicBezTo>
                  <a:cubicBezTo>
                    <a:pt x="9261" y="14829"/>
                    <a:pt x="9262" y="14829"/>
                    <a:pt x="9262" y="14829"/>
                  </a:cubicBezTo>
                  <a:cubicBezTo>
                    <a:pt x="10429" y="12627"/>
                    <a:pt x="11463" y="10392"/>
                    <a:pt x="12431" y="8057"/>
                  </a:cubicBezTo>
                  <a:cubicBezTo>
                    <a:pt x="13075" y="8830"/>
                    <a:pt x="16767" y="12776"/>
                    <a:pt x="17020" y="12776"/>
                  </a:cubicBezTo>
                  <a:cubicBezTo>
                    <a:pt x="17029" y="12776"/>
                    <a:pt x="17034" y="12771"/>
                    <a:pt x="17034" y="12761"/>
                  </a:cubicBezTo>
                  <a:cubicBezTo>
                    <a:pt x="17101" y="10759"/>
                    <a:pt x="17067" y="8725"/>
                    <a:pt x="16901" y="6690"/>
                  </a:cubicBezTo>
                  <a:cubicBezTo>
                    <a:pt x="16767" y="4855"/>
                    <a:pt x="16700" y="2987"/>
                    <a:pt x="16467" y="1152"/>
                  </a:cubicBezTo>
                  <a:cubicBezTo>
                    <a:pt x="16467" y="1116"/>
                    <a:pt x="16437" y="1089"/>
                    <a:pt x="16410" y="1089"/>
                  </a:cubicBezTo>
                  <a:cubicBezTo>
                    <a:pt x="16387" y="1089"/>
                    <a:pt x="16367" y="1107"/>
                    <a:pt x="16367" y="1152"/>
                  </a:cubicBezTo>
                  <a:cubicBezTo>
                    <a:pt x="16000" y="2954"/>
                    <a:pt x="16534" y="9959"/>
                    <a:pt x="16534" y="11660"/>
                  </a:cubicBezTo>
                  <a:lnTo>
                    <a:pt x="16500" y="11660"/>
                  </a:lnTo>
                  <a:cubicBezTo>
                    <a:pt x="16335" y="11462"/>
                    <a:pt x="12467" y="7823"/>
                    <a:pt x="12366" y="7823"/>
                  </a:cubicBezTo>
                  <a:cubicBezTo>
                    <a:pt x="12365" y="7823"/>
                    <a:pt x="12364" y="7823"/>
                    <a:pt x="12364" y="7824"/>
                  </a:cubicBezTo>
                  <a:cubicBezTo>
                    <a:pt x="11697" y="8858"/>
                    <a:pt x="9495" y="13495"/>
                    <a:pt x="9328" y="13928"/>
                  </a:cubicBezTo>
                  <a:cubicBezTo>
                    <a:pt x="7894" y="11560"/>
                    <a:pt x="1823" y="2287"/>
                    <a:pt x="122" y="52"/>
                  </a:cubicBezTo>
                  <a:cubicBezTo>
                    <a:pt x="110" y="15"/>
                    <a:pt x="8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32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3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472" name="Google Shape;472;p33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3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4" name="Google Shape;474;p33"/>
          <p:cNvPicPr preferRelativeResize="0"/>
          <p:nvPr/>
        </p:nvPicPr>
        <p:blipFill rotWithShape="1">
          <a:blip r:embed="rId3">
            <a:alphaModFix/>
          </a:blip>
          <a:srcRect b="0" l="0" r="1758" t="5846"/>
          <a:stretch/>
        </p:blipFill>
        <p:spPr>
          <a:xfrm>
            <a:off x="1394850" y="1460225"/>
            <a:ext cx="7393925" cy="3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4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480" name="Google Shape;480;p34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4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4"/>
          <p:cNvSpPr txBox="1"/>
          <p:nvPr>
            <p:ph idx="3" type="body"/>
          </p:nvPr>
        </p:nvSpPr>
        <p:spPr>
          <a:xfrm>
            <a:off x="678600" y="1443000"/>
            <a:ext cx="8133600" cy="35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dataset named ‘Online News Popularity Data Set’ downloaded from UCI repository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Dataset summarizes a set of features about articles published on the site ‘Mashable’ over two years. 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39644 samples and 61 attributes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Target: ‘shares’ &gt;&gt; changed to categorical value by dividing samples by median 1400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Cleaning: drop unused attributes, ‘URL’ and ‘timedelta’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After cleaning: 39644 samples and 59 attributes left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The dataset was randomly split 70:30 into training dataset and testing dataset.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5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488" name="Google Shape;488;p35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5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00" y="1598250"/>
            <a:ext cx="59436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5"/>
          <p:cNvSpPr/>
          <p:nvPr/>
        </p:nvSpPr>
        <p:spPr>
          <a:xfrm>
            <a:off x="6677100" y="716775"/>
            <a:ext cx="2229600" cy="807900"/>
          </a:xfrm>
          <a:prstGeom prst="wedgeRoundRectCallout">
            <a:avLst>
              <a:gd fmla="val -65344" name="adj1"/>
              <a:gd fmla="val 62789" name="adj2"/>
              <a:gd fmla="val 0" name="adj3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frequent  type of posts is world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cial Skills Learning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EEEEE"/>
      </a:lt2>
      <a:accent1>
        <a:srgbClr val="FFC727"/>
      </a:accent1>
      <a:accent2>
        <a:srgbClr val="2C2945"/>
      </a:accent2>
      <a:accent3>
        <a:srgbClr val="AD6359"/>
      </a:accent3>
      <a:accent4>
        <a:srgbClr val="F7A9A0"/>
      </a:accent4>
      <a:accent5>
        <a:srgbClr val="EFEFEF"/>
      </a:accent5>
      <a:accent6>
        <a:srgbClr val="F3F3F3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