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40155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90567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7769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74672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6975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796136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98712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00820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414363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D163D-C7D1-4048-8658-497A17C1AAC7}" type="datetimeFigureOut">
              <a:rPr lang="en-IN" smtClean="0"/>
              <a:t>02-04-2021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249901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D163D-C7D1-4048-8658-497A17C1AAC7}" type="datetimeFigureOut">
              <a:rPr lang="en-IN" smtClean="0"/>
              <a:t>02-04-2021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73388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D163D-C7D1-4048-8658-497A17C1AAC7}" type="datetimeFigureOut">
              <a:rPr lang="en-IN" smtClean="0"/>
              <a:t>02-04-2021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87436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D163D-C7D1-4048-8658-497A17C1AAC7}" type="datetimeFigureOut">
              <a:rPr lang="en-IN" smtClean="0"/>
              <a:t>02-04-2021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235936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D163D-C7D1-4048-8658-497A17C1AAC7}" type="datetimeFigureOut">
              <a:rPr lang="en-IN" smtClean="0"/>
              <a:t>02-04-2021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336601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3D163D-C7D1-4048-8658-497A17C1AAC7}" type="datetimeFigureOut">
              <a:rPr lang="en-IN" smtClean="0"/>
              <a:t>02-04-2021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413930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D163D-C7D1-4048-8658-497A17C1AAC7}" type="datetimeFigureOut">
              <a:rPr lang="en-IN" smtClean="0"/>
              <a:t>02-04-2021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27F3B-68A1-4E2A-AEB6-8A9E920C02F5}" type="slidenum">
              <a:rPr lang="en-IN" smtClean="0"/>
              <a:t>‹#›</a:t>
            </a:fld>
            <a:endParaRPr lang="en-IN"/>
          </a:p>
        </p:txBody>
      </p:sp>
    </p:spTree>
    <p:extLst>
      <p:ext uri="{BB962C8B-B14F-4D97-AF65-F5344CB8AC3E}">
        <p14:creationId xmlns:p14="http://schemas.microsoft.com/office/powerpoint/2010/main" val="421523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3D163D-C7D1-4048-8658-497A17C1AAC7}" type="datetimeFigureOut">
              <a:rPr lang="en-IN" smtClean="0"/>
              <a:t>02-04-2021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127F3B-68A1-4E2A-AEB6-8A9E920C02F5}" type="slidenum">
              <a:rPr lang="en-IN" smtClean="0"/>
              <a:t>‹#›</a:t>
            </a:fld>
            <a:endParaRPr lang="en-IN"/>
          </a:p>
        </p:txBody>
      </p:sp>
    </p:spTree>
    <p:extLst>
      <p:ext uri="{BB962C8B-B14F-4D97-AF65-F5344CB8AC3E}">
        <p14:creationId xmlns:p14="http://schemas.microsoft.com/office/powerpoint/2010/main" val="20359887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0CFF-86D5-4937-A399-FE0B98631D6A}"/>
              </a:ext>
            </a:extLst>
          </p:cNvPr>
          <p:cNvSpPr>
            <a:spLocks noGrp="1"/>
          </p:cNvSpPr>
          <p:nvPr>
            <p:ph type="title"/>
          </p:nvPr>
        </p:nvSpPr>
        <p:spPr>
          <a:xfrm>
            <a:off x="838200" y="365125"/>
            <a:ext cx="10515600" cy="5627302"/>
          </a:xfrm>
        </p:spPr>
        <p:txBody>
          <a:bodyPr>
            <a:normAutofit fontScale="90000"/>
          </a:bodyPr>
          <a:lstStyle/>
          <a:p>
            <a:br>
              <a:rPr lang="en-US" sz="6600" dirty="0">
                <a:latin typeface="Times New Roman" panose="02020603050405020304" pitchFamily="18" charset="0"/>
                <a:cs typeface="Times New Roman" panose="02020603050405020304" pitchFamily="18" charset="0"/>
              </a:rPr>
            </a:br>
            <a:br>
              <a:rPr lang="en-US" sz="6600" dirty="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Project </a:t>
            </a:r>
            <a:br>
              <a:rPr lang="en-US" sz="6600" dirty="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Presentation </a:t>
            </a:r>
            <a:br>
              <a:rPr lang="en-US" dirty="0"/>
            </a:br>
            <a:br>
              <a:rPr lang="en-US" dirty="0"/>
            </a:br>
            <a:br>
              <a:rPr lang="en-US" dirty="0"/>
            </a:br>
            <a:endParaRPr lang="en-IN" dirty="0"/>
          </a:p>
        </p:txBody>
      </p:sp>
    </p:spTree>
    <p:extLst>
      <p:ext uri="{BB962C8B-B14F-4D97-AF65-F5344CB8AC3E}">
        <p14:creationId xmlns:p14="http://schemas.microsoft.com/office/powerpoint/2010/main" val="349427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46F26-30C4-4D3B-88D4-EA3970162972}"/>
              </a:ext>
            </a:extLst>
          </p:cNvPr>
          <p:cNvSpPr>
            <a:spLocks noGrp="1"/>
          </p:cNvSpPr>
          <p:nvPr>
            <p:ph idx="1"/>
          </p:nvPr>
        </p:nvSpPr>
        <p:spPr>
          <a:xfrm>
            <a:off x="838200" y="248575"/>
            <a:ext cx="10515600" cy="5928388"/>
          </a:xfrm>
        </p:spPr>
        <p:txBody>
          <a:bodyPr/>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5400" b="1" dirty="0">
                <a:solidFill>
                  <a:srgbClr val="92D050"/>
                </a:solidFill>
                <a:latin typeface="Times New Roman" panose="02020603050405020304" pitchFamily="18" charset="0"/>
                <a:cs typeface="Times New Roman" panose="02020603050405020304" pitchFamily="18" charset="0"/>
              </a:rPr>
              <a:t>THANKING YOU</a:t>
            </a:r>
          </a:p>
        </p:txBody>
      </p:sp>
    </p:spTree>
    <p:extLst>
      <p:ext uri="{BB962C8B-B14F-4D97-AF65-F5344CB8AC3E}">
        <p14:creationId xmlns:p14="http://schemas.microsoft.com/office/powerpoint/2010/main" val="136261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E4BD-5D37-4D88-8204-E6D3A2817F58}"/>
              </a:ext>
            </a:extLst>
          </p:cNvPr>
          <p:cNvSpPr>
            <a:spLocks noGrp="1"/>
          </p:cNvSpPr>
          <p:nvPr>
            <p:ph type="title"/>
          </p:nvPr>
        </p:nvSpPr>
        <p:spPr>
          <a:xfrm>
            <a:off x="838200" y="365125"/>
            <a:ext cx="8882849" cy="6080063"/>
          </a:xfrm>
        </p:spPr>
        <p:txBody>
          <a:bodyPr/>
          <a:lstStyle/>
          <a:p>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Voice based email sending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with Graphical User Interface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9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0D62-5F58-4B4F-A18A-561FB820935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Agenda</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1DD087-603F-4F18-8FA6-16A31B7BA5D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Requirements</a:t>
            </a:r>
          </a:p>
          <a:p>
            <a:r>
              <a:rPr lang="en-IN" dirty="0">
                <a:latin typeface="Times New Roman" panose="02020603050405020304" pitchFamily="18" charset="0"/>
                <a:cs typeface="Times New Roman" panose="02020603050405020304" pitchFamily="18" charset="0"/>
              </a:rPr>
              <a:t>Scope of project</a:t>
            </a:r>
          </a:p>
          <a:p>
            <a:r>
              <a:rPr lang="en-IN" dirty="0">
                <a:latin typeface="Times New Roman" panose="02020603050405020304" pitchFamily="18" charset="0"/>
                <a:cs typeface="Times New Roman" panose="02020603050405020304" pitchFamily="18" charset="0"/>
              </a:rPr>
              <a:t>Limitation</a:t>
            </a:r>
          </a:p>
          <a:p>
            <a:r>
              <a:rPr lang="en-IN" dirty="0">
                <a:latin typeface="Times New Roman" panose="02020603050405020304" pitchFamily="18" charset="0"/>
                <a:cs typeface="Times New Roman" panose="02020603050405020304" pitchFamily="18" charset="0"/>
              </a:rPr>
              <a:t>Conclusion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79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B062-5512-4982-996F-0975237189F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EF1391-65EA-48E6-B628-09D1270D0EC7}"/>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Voice based email sending with Graphical User Interface </a:t>
            </a:r>
            <a:r>
              <a:rPr lang="en-US" sz="2400" dirty="0">
                <a:latin typeface="Times New Roman" panose="02020603050405020304" pitchFamily="18" charset="0"/>
                <a:cs typeface="Times New Roman" panose="02020603050405020304" pitchFamily="18" charset="0"/>
              </a:rPr>
              <a:t>project is developed using the python language. Here we are use some of the built-in python packages such as the Speech recognition, PyAudio, Smtplib, and other for sending email with the voice based</a:t>
            </a:r>
          </a:p>
          <a:p>
            <a:r>
              <a:rPr lang="en-US" sz="2400" dirty="0">
                <a:latin typeface="Times New Roman" panose="02020603050405020304" pitchFamily="18" charset="0"/>
                <a:cs typeface="Times New Roman" panose="02020603050405020304" pitchFamily="18" charset="0"/>
              </a:rPr>
              <a:t>For GUI(</a:t>
            </a:r>
            <a:r>
              <a:rPr lang="en-US" sz="2400" b="1" dirty="0">
                <a:latin typeface="Times New Roman" panose="02020603050405020304" pitchFamily="18" charset="0"/>
                <a:cs typeface="Times New Roman" panose="02020603050405020304" pitchFamily="18" charset="0"/>
              </a:rPr>
              <a:t>Graphical User Interface</a:t>
            </a:r>
            <a:r>
              <a:rPr lang="en-US" sz="2400" dirty="0">
                <a:latin typeface="Times New Roman" panose="02020603050405020304" pitchFamily="18" charset="0"/>
                <a:cs typeface="Times New Roman" panose="02020603050405020304" pitchFamily="18" charset="0"/>
              </a:rPr>
              <a:t>) we use the python build-in package called tkinter using this we are making login panel and signup panel window. The username and password for login is retrieve MySQL database.</a:t>
            </a:r>
          </a:p>
        </p:txBody>
      </p:sp>
    </p:spTree>
    <p:extLst>
      <p:ext uri="{BB962C8B-B14F-4D97-AF65-F5344CB8AC3E}">
        <p14:creationId xmlns:p14="http://schemas.microsoft.com/office/powerpoint/2010/main" val="362632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A73A-A9EC-412F-82B0-4097ECF1462A}"/>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Objectives </a:t>
            </a:r>
          </a:p>
        </p:txBody>
      </p:sp>
      <p:sp>
        <p:nvSpPr>
          <p:cNvPr id="3" name="Content Placeholder 2">
            <a:extLst>
              <a:ext uri="{FF2B5EF4-FFF2-40B4-BE49-F238E27FC236}">
                <a16:creationId xmlns:a16="http://schemas.microsoft.com/office/drawing/2014/main" id="{0B4943D2-35DC-483F-BA3A-2C0F7AEA3EB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Project it will be also used into the organization for sending the multiple of email and it is very easy to use.</a:t>
            </a:r>
          </a:p>
          <a:p>
            <a:r>
              <a:rPr lang="en-US" dirty="0">
                <a:latin typeface="Times New Roman" panose="02020603050405020304" pitchFamily="18" charset="0"/>
                <a:cs typeface="Times New Roman" panose="02020603050405020304" pitchFamily="18" charset="0"/>
              </a:rPr>
              <a:t>We can also use in the email marketing. </a:t>
            </a:r>
          </a:p>
          <a:p>
            <a:r>
              <a:rPr lang="en-US" dirty="0">
                <a:latin typeface="Times New Roman" panose="02020603050405020304" pitchFamily="18" charset="0"/>
                <a:cs typeface="Times New Roman" panose="02020603050405020304" pitchFamily="18" charset="0"/>
              </a:rPr>
              <a:t>It will be mostly useful for blind people to access the multimedia functionality.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90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FF8D-1302-4172-BAB9-38AC6E1969BC}"/>
              </a:ext>
            </a:extLst>
          </p:cNvPr>
          <p:cNvSpPr>
            <a:spLocks noGrp="1"/>
          </p:cNvSpPr>
          <p:nvPr>
            <p:ph type="title"/>
          </p:nvPr>
        </p:nvSpPr>
        <p:spPr>
          <a:xfrm>
            <a:off x="838200" y="365125"/>
            <a:ext cx="10515600" cy="815605"/>
          </a:xfrm>
        </p:spPr>
        <p:txBody>
          <a:bodyPr/>
          <a:lstStyle/>
          <a:p>
            <a:r>
              <a:rPr lang="en-IN" dirty="0">
                <a:latin typeface="Times New Roman" panose="02020603050405020304" pitchFamily="18" charset="0"/>
                <a:cs typeface="Times New Roman" panose="02020603050405020304" pitchFamily="18" charset="0"/>
              </a:rPr>
              <a:t>Requirements </a:t>
            </a:r>
          </a:p>
        </p:txBody>
      </p:sp>
      <p:sp>
        <p:nvSpPr>
          <p:cNvPr id="3" name="Content Placeholder 2">
            <a:extLst>
              <a:ext uri="{FF2B5EF4-FFF2-40B4-BE49-F238E27FC236}">
                <a16:creationId xmlns:a16="http://schemas.microsoft.com/office/drawing/2014/main" id="{2589F8DD-B35B-4B33-8763-10DE96636BA7}"/>
              </a:ext>
            </a:extLst>
          </p:cNvPr>
          <p:cNvSpPr>
            <a:spLocks noGrp="1"/>
          </p:cNvSpPr>
          <p:nvPr>
            <p:ph idx="1"/>
          </p:nvPr>
        </p:nvSpPr>
        <p:spPr>
          <a:xfrm>
            <a:off x="838200" y="1180730"/>
            <a:ext cx="10515600" cy="5312145"/>
          </a:xfrm>
        </p:spPr>
        <p:txBody>
          <a:bodyPr/>
          <a:lstStyle/>
          <a:p>
            <a:r>
              <a:rPr lang="en-US" dirty="0">
                <a:latin typeface="Times New Roman" panose="02020603050405020304" pitchFamily="18" charset="0"/>
                <a:cs typeface="Times New Roman" panose="02020603050405020304" pitchFamily="18" charset="0"/>
              </a:rPr>
              <a:t>The python desktop application is done with mainly python IDE, or any other IDE.</a:t>
            </a:r>
          </a:p>
          <a:p>
            <a:r>
              <a:rPr lang="en-US" dirty="0">
                <a:latin typeface="Times New Roman" panose="02020603050405020304" pitchFamily="18" charset="0"/>
                <a:cs typeface="Times New Roman" panose="02020603050405020304" pitchFamily="18" charset="0"/>
              </a:rPr>
              <a:t>SOFTWARE:</a:t>
            </a:r>
          </a:p>
          <a:p>
            <a:pPr marL="514350" indent="-514350">
              <a:buAutoNum type="arabicPeriod"/>
            </a:pPr>
            <a:r>
              <a:rPr lang="en-US" dirty="0">
                <a:latin typeface="Times New Roman" panose="02020603050405020304" pitchFamily="18" charset="0"/>
                <a:cs typeface="Times New Roman" panose="02020603050405020304" pitchFamily="18" charset="0"/>
              </a:rPr>
              <a:t>Python IDE 3.0 or PyCharm</a:t>
            </a:r>
          </a:p>
          <a:p>
            <a:pPr marL="514350" indent="-514350">
              <a:buAutoNum type="arabicPeriod"/>
            </a:pPr>
            <a:r>
              <a:rPr lang="en-US" dirty="0">
                <a:latin typeface="Times New Roman" panose="02020603050405020304" pitchFamily="18" charset="0"/>
                <a:cs typeface="Times New Roman" panose="02020603050405020304" pitchFamily="18" charset="0"/>
              </a:rPr>
              <a:t>Python version 3.0 or above</a:t>
            </a:r>
          </a:p>
          <a:p>
            <a:r>
              <a:rPr lang="en-US" dirty="0">
                <a:latin typeface="Times New Roman" panose="02020603050405020304" pitchFamily="18" charset="0"/>
                <a:cs typeface="Times New Roman" panose="02020603050405020304" pitchFamily="18" charset="0"/>
              </a:rPr>
              <a:t>PACKAGES:</a:t>
            </a:r>
          </a:p>
          <a:p>
            <a:pPr marL="514350" indent="-514350">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Tkinter</a:t>
            </a:r>
          </a:p>
          <a:p>
            <a:pPr marL="514350" indent="-514350">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Speech recognition</a:t>
            </a:r>
          </a:p>
          <a:p>
            <a:pPr marL="514350" indent="-514350">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Pyttx3</a:t>
            </a:r>
          </a:p>
          <a:p>
            <a:pPr marL="514350" indent="-514350">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PyAudio</a:t>
            </a:r>
          </a:p>
          <a:p>
            <a:pPr marL="514350" indent="-514350">
              <a:buFont typeface="Arial" panose="020B0604020202020204" pitchFamily="34" charset="0"/>
              <a:buAutoNum type="arabicPeriod"/>
            </a:pP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-connector</a:t>
            </a:r>
          </a:p>
          <a:p>
            <a:pPr marL="514350" indent="-514350">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Smtplib</a:t>
            </a:r>
          </a:p>
          <a:p>
            <a:pPr marL="514350" indent="-514350">
              <a:buFont typeface="Arial" panose="020B0604020202020204" pitchFamily="34" charset="0"/>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81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CF48-ACCB-4AB7-8695-4238B3CBD2E9}"/>
              </a:ext>
            </a:extLst>
          </p:cNvPr>
          <p:cNvSpPr>
            <a:spLocks noGrp="1"/>
          </p:cNvSpPr>
          <p:nvPr>
            <p:ph type="title"/>
          </p:nvPr>
        </p:nvSpPr>
        <p:spPr>
          <a:xfrm>
            <a:off x="838200" y="365125"/>
            <a:ext cx="10515600" cy="922137"/>
          </a:xfrm>
        </p:spPr>
        <p:txBody>
          <a:bodyPr/>
          <a:lstStyle/>
          <a:p>
            <a:r>
              <a:rPr lang="en-IN" dirty="0">
                <a:latin typeface="Times New Roman" panose="02020603050405020304" pitchFamily="18" charset="0"/>
                <a:cs typeface="Times New Roman" panose="02020603050405020304" pitchFamily="18" charset="0"/>
              </a:rPr>
              <a:t>Scope of projects:</a:t>
            </a:r>
          </a:p>
        </p:txBody>
      </p:sp>
      <p:sp>
        <p:nvSpPr>
          <p:cNvPr id="3" name="Content Placeholder 2">
            <a:extLst>
              <a:ext uri="{FF2B5EF4-FFF2-40B4-BE49-F238E27FC236}">
                <a16:creationId xmlns:a16="http://schemas.microsoft.com/office/drawing/2014/main" id="{CAE1D323-B2A3-4947-9E20-A34310EC0E91}"/>
              </a:ext>
            </a:extLst>
          </p:cNvPr>
          <p:cNvSpPr>
            <a:spLocks noGrp="1"/>
          </p:cNvSpPr>
          <p:nvPr>
            <p:ph idx="1"/>
          </p:nvPr>
        </p:nvSpPr>
        <p:spPr>
          <a:xfrm>
            <a:off x="838200" y="1287262"/>
            <a:ext cx="10515600" cy="4889701"/>
          </a:xfrm>
        </p:spPr>
        <p:txBody>
          <a:bodyPr/>
          <a:lstStyle/>
          <a:p>
            <a:r>
              <a:rPr lang="en-US" dirty="0">
                <a:latin typeface="Times New Roman" panose="02020603050405020304" pitchFamily="18" charset="0"/>
                <a:cs typeface="Times New Roman" panose="02020603050405020304" pitchFamily="18" charset="0"/>
              </a:rPr>
              <a:t>The idea of making the project is to while the technology is used into our every day of life. As we all are aware about the sending email to the anyone with the help of the graphical user interface. </a:t>
            </a:r>
          </a:p>
          <a:p>
            <a:r>
              <a:rPr lang="en-US" dirty="0">
                <a:latin typeface="Times New Roman" panose="02020603050405020304" pitchFamily="18" charset="0"/>
                <a:cs typeface="Times New Roman" panose="02020603050405020304" pitchFamily="18" charset="0"/>
              </a:rPr>
              <a:t>But in this project, we are try to send an email with the help of the voice based system. Which is makes the very efficient to use and it time saving also. </a:t>
            </a:r>
          </a:p>
          <a:p>
            <a:r>
              <a:rPr lang="en-US" dirty="0">
                <a:latin typeface="Times New Roman" panose="02020603050405020304" pitchFamily="18" charset="0"/>
                <a:cs typeface="Times New Roman" panose="02020603050405020304" pitchFamily="18" charset="0"/>
              </a:rPr>
              <a:t>Here with using the different built-in python packages and library it helps for sending email with speech recognized and audio from the system and also, we can connect to the Gmail server and it is easy to send email to another person.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58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2D2E-C60E-419A-B3BD-C5254D8669BC}"/>
              </a:ext>
            </a:extLst>
          </p:cNvPr>
          <p:cNvSpPr>
            <a:spLocks noGrp="1"/>
          </p:cNvSpPr>
          <p:nvPr>
            <p:ph type="title"/>
          </p:nvPr>
        </p:nvSpPr>
        <p:spPr>
          <a:xfrm>
            <a:off x="838200" y="365125"/>
            <a:ext cx="10515600" cy="1188467"/>
          </a:xfrm>
        </p:spPr>
        <p:txBody>
          <a:bodyPr/>
          <a:lstStyle/>
          <a:p>
            <a:r>
              <a:rPr lang="en-IN" b="1" dirty="0">
                <a:latin typeface="Times New Roman" panose="02020603050405020304" pitchFamily="18" charset="0"/>
                <a:cs typeface="Times New Roman" panose="02020603050405020304" pitchFamily="18" charset="0"/>
              </a:rPr>
              <a:t>Limitation:</a:t>
            </a:r>
          </a:p>
        </p:txBody>
      </p:sp>
      <p:sp>
        <p:nvSpPr>
          <p:cNvPr id="3" name="Content Placeholder 2">
            <a:extLst>
              <a:ext uri="{FF2B5EF4-FFF2-40B4-BE49-F238E27FC236}">
                <a16:creationId xmlns:a16="http://schemas.microsoft.com/office/drawing/2014/main" id="{C99A5129-E5F7-4ADA-8EE7-AEC0E8A31B29}"/>
              </a:ext>
            </a:extLst>
          </p:cNvPr>
          <p:cNvSpPr>
            <a:spLocks noGrp="1"/>
          </p:cNvSpPr>
          <p:nvPr>
            <p:ph idx="1"/>
          </p:nvPr>
        </p:nvSpPr>
        <p:spPr>
          <a:xfrm>
            <a:off x="838200" y="1553592"/>
            <a:ext cx="10515600" cy="4623371"/>
          </a:xfrm>
        </p:spPr>
        <p:txBody>
          <a:bodyPr/>
          <a:lstStyle/>
          <a:p>
            <a:r>
              <a:rPr lang="en-US" dirty="0">
                <a:latin typeface="Times New Roman" panose="02020603050405020304" pitchFamily="18" charset="0"/>
                <a:cs typeface="Times New Roman" panose="02020603050405020304" pitchFamily="18" charset="0"/>
              </a:rPr>
              <a:t>Voice based email has not developed for all the peoples to send the email everybody it is developed for the specific people to those are in interconnected to each other.</a:t>
            </a:r>
          </a:p>
          <a:p>
            <a:r>
              <a:rPr lang="en-US" dirty="0">
                <a:latin typeface="Times New Roman" panose="02020603050405020304" pitchFamily="18" charset="0"/>
                <a:cs typeface="Times New Roman" panose="02020603050405020304" pitchFamily="18" charset="0"/>
              </a:rPr>
              <a:t>it is mostly used into the organization for the email marketing. </a:t>
            </a:r>
          </a:p>
          <a:p>
            <a:r>
              <a:rPr lang="en-US" dirty="0">
                <a:latin typeface="Times New Roman" panose="02020603050405020304" pitchFamily="18" charset="0"/>
                <a:cs typeface="Times New Roman" panose="02020603050405020304" pitchFamily="18" charset="0"/>
              </a:rPr>
              <a:t>This process is executed online mode with the help of internet, hence it time consuming for the user.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30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7B6C-2451-4368-9708-DF19F9A7125D}"/>
              </a:ext>
            </a:extLst>
          </p:cNvPr>
          <p:cNvSpPr>
            <a:spLocks noGrp="1"/>
          </p:cNvSpPr>
          <p:nvPr>
            <p:ph type="title"/>
          </p:nvPr>
        </p:nvSpPr>
        <p:spPr>
          <a:xfrm>
            <a:off x="838200" y="365125"/>
            <a:ext cx="10515600" cy="1081935"/>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0945E8D-3049-4424-98EA-C73D50C4B5BC}"/>
              </a:ext>
            </a:extLst>
          </p:cNvPr>
          <p:cNvSpPr>
            <a:spLocks noGrp="1"/>
          </p:cNvSpPr>
          <p:nvPr>
            <p:ph idx="1"/>
          </p:nvPr>
        </p:nvSpPr>
        <p:spPr>
          <a:xfrm>
            <a:off x="677334" y="1331651"/>
            <a:ext cx="8596668" cy="4709712"/>
          </a:xfrm>
        </p:spPr>
        <p:txBody>
          <a:bodyPr/>
          <a:lstStyle/>
          <a:p>
            <a:r>
              <a:rPr lang="en-US" dirty="0">
                <a:latin typeface="Times New Roman" panose="02020603050405020304" pitchFamily="18" charset="0"/>
                <a:cs typeface="Times New Roman" panose="02020603050405020304" pitchFamily="18" charset="0"/>
              </a:rPr>
              <a:t>Here I have come to the end of the project on the voice-based email sending with graphical user interface I tried my all.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5686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418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  Project  Presentation    </vt:lpstr>
      <vt:lpstr>  Voice based email sending  with Graphical User Interface </vt:lpstr>
      <vt:lpstr>Agenda</vt:lpstr>
      <vt:lpstr>Introduction</vt:lpstr>
      <vt:lpstr>Objectives </vt:lpstr>
      <vt:lpstr>Requirements </vt:lpstr>
      <vt:lpstr>Scope of projects:</vt:lpstr>
      <vt:lpstr>Limitation: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Ghadge</dc:creator>
  <cp:lastModifiedBy>Roshan Ghadge</cp:lastModifiedBy>
  <cp:revision>7</cp:revision>
  <dcterms:created xsi:type="dcterms:W3CDTF">2021-04-02T05:06:23Z</dcterms:created>
  <dcterms:modified xsi:type="dcterms:W3CDTF">2021-04-02T05:59:54Z</dcterms:modified>
</cp:coreProperties>
</file>