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5" Type="http://purl.oclc.org/ooxml/officeDocument/relationships/customProperties" Target="docProps/custom.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autoCompressPictures="0" conformance="strict">
  <p:sldMasterIdLst>
    <p:sldMasterId id="2147483660" r:id="rId4"/>
  </p:sld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p:restoredLeft sz="21.957%"/>
    <p:restoredTop sz="95.196%" autoAdjust="0"/>
  </p:normalViewPr>
  <p:slideViewPr>
    <p:cSldViewPr snapToGrid="0" snapToObjects="1">
      <p:cViewPr varScale="1">
        <p:scale>
          <a:sx n="15" d="100"/>
          <a:sy n="15" d="100"/>
        </p:scale>
        <p:origin x="920"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theme" Target="theme/theme1.xml"/><Relationship Id="rId3" Type="http://purl.oclc.org/ooxml/officeDocument/relationships/customXml" Target="../customXml/item3.xml"/><Relationship Id="rId7" Type="http://purl.oclc.org/ooxml/officeDocument/relationships/viewProps" Target="viewProps.xml"/><Relationship Id="rId2" Type="http://purl.oclc.org/ooxml/officeDocument/relationships/customXml" Target="../customXml/item2.xml"/><Relationship Id="rId1" Type="http://purl.oclc.org/ooxml/officeDocument/relationships/customXml" Target="../customXml/item1.xml"/><Relationship Id="rId6" Type="http://purl.oclc.org/ooxml/officeDocument/relationships/presProps" Target="presProps.xml"/><Relationship Id="rId5" Type="http://purl.oclc.org/ooxml/officeDocument/relationships/slide" Target="slides/slide1.xml"/><Relationship Id="rId4" Type="http://purl.oclc.org/ooxml/officeDocument/relationships/slideMaster" Target="slideMasters/slideMaster1.xml"/><Relationship Id="rId9" Type="http://purl.oclc.org/ooxml/officeDocument/relationships/tableStyles" Target="tableStyles.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799"/>
            </a:lvl1pPr>
          </a:lstStyle>
          <a:p>
            <a:r>
              <a:rPr lang="en-US"/>
              <a:t>Click to edit Master title style</a:t>
            </a:r>
            <a:endParaRPr lang="en-US" dirty="0"/>
          </a:p>
        </p:txBody>
      </p:sp>
      <p:sp>
        <p:nvSpPr>
          <p:cNvPr id="3" name="Subtitle 2"/>
          <p:cNvSpPr>
            <a:spLocks noGrp="1"/>
          </p:cNvSpPr>
          <p:nvPr>
            <p:ph type="subTitle" idx="1"/>
          </p:nvPr>
        </p:nvSpPr>
        <p:spPr>
          <a:xfrm>
            <a:off x="5486400" y="17289783"/>
            <a:ext cx="32918400" cy="7947658"/>
          </a:xfrm>
        </p:spPr>
        <p:txBody>
          <a:bodyPr/>
          <a:lstStyle>
            <a:lvl1pPr marL="0" indent="0" algn="ctr">
              <a:buNone/>
              <a:defRPr sz="11520"/>
            </a:lvl1pPr>
            <a:lvl2pPr marL="2194505" indent="0" algn="ctr">
              <a:buNone/>
              <a:defRPr sz="9600"/>
            </a:lvl2pPr>
            <a:lvl3pPr marL="4389011" indent="0" algn="ctr">
              <a:buNone/>
              <a:defRPr sz="8640"/>
            </a:lvl3pPr>
            <a:lvl4pPr marL="6583516" indent="0" algn="ctr">
              <a:buNone/>
              <a:defRPr sz="7680"/>
            </a:lvl4pPr>
            <a:lvl5pPr marL="8778020" indent="0" algn="ctr">
              <a:buNone/>
              <a:defRPr sz="7680"/>
            </a:lvl5pPr>
            <a:lvl6pPr marL="10972526" indent="0" algn="ctr">
              <a:buNone/>
              <a:defRPr sz="7680"/>
            </a:lvl6pPr>
            <a:lvl7pPr marL="13167031" indent="0" algn="ctr">
              <a:buNone/>
              <a:defRPr sz="7680"/>
            </a:lvl7pPr>
            <a:lvl8pPr marL="15361536" indent="0" algn="ctr">
              <a:buNone/>
              <a:defRPr sz="7680"/>
            </a:lvl8pPr>
            <a:lvl9pPr marL="17556041"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DA3B03-15B7-B747-BF48-0FF6E987397C}"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4BDB2-B9B2-044E-B571-31D47C43ACFA}" type="slidenum">
              <a:rPr lang="en-US" smtClean="0"/>
              <a:t>‹#›</a:t>
            </a:fld>
            <a:endParaRPr lang="en-US"/>
          </a:p>
        </p:txBody>
      </p:sp>
      <p:sp>
        <p:nvSpPr>
          <p:cNvPr id="8" name="Picture Placeholder 7">
            <a:extLst>
              <a:ext uri="{FF2B5EF4-FFF2-40B4-BE49-F238E27FC236}">
                <a16:creationId xmlns:a16="http://schemas.microsoft.com/office/drawing/2014/main" id="{C1162E53-F539-1F48-A1CC-F0760FD1682C}"/>
              </a:ext>
            </a:extLst>
          </p:cNvPr>
          <p:cNvSpPr>
            <a:spLocks noGrp="1"/>
          </p:cNvSpPr>
          <p:nvPr>
            <p:ph type="pic" sz="quarter" idx="13"/>
          </p:nvPr>
        </p:nvSpPr>
        <p:spPr>
          <a:xfrm>
            <a:off x="4343400" y="2057400"/>
            <a:ext cx="11887200" cy="9601200"/>
          </a:xfrm>
        </p:spPr>
        <p:txBody>
          <a:bodyPr/>
          <a:lstStyle/>
          <a:p>
            <a:r>
              <a:rPr lang="en-US"/>
              <a:t>Click icon to add picture</a:t>
            </a:r>
          </a:p>
        </p:txBody>
      </p:sp>
      <p:sp>
        <p:nvSpPr>
          <p:cNvPr id="9" name="Picture Placeholder 8">
            <a:extLst>
              <a:ext uri="{FF2B5EF4-FFF2-40B4-BE49-F238E27FC236}">
                <a16:creationId xmlns:a16="http://schemas.microsoft.com/office/drawing/2014/main" id="{CD8C80FF-BBBA-4640-AFA4-89A5FAA9A0E6}"/>
              </a:ext>
            </a:extLst>
          </p:cNvPr>
          <p:cNvSpPr>
            <a:spLocks noGrp="1"/>
          </p:cNvSpPr>
          <p:nvPr>
            <p:ph type="pic" sz="quarter" idx="14" hasCustomPrompt="1"/>
          </p:nvPr>
        </p:nvSpPr>
        <p:spPr>
          <a:xfrm>
            <a:off x="17519650" y="2057400"/>
            <a:ext cx="5816600" cy="4672013"/>
          </a:xfrm>
        </p:spPr>
        <p:txBody>
          <a:bodyPr/>
          <a:lstStyle>
            <a:lvl1pPr>
              <a:defRPr/>
            </a:lvl1pPr>
          </a:lstStyle>
          <a:p>
            <a:r>
              <a:rPr lang="en-US" dirty="0"/>
              <a:t>Click to add school logo</a:t>
            </a:r>
          </a:p>
        </p:txBody>
      </p:sp>
    </p:spTree>
    <p:extLst>
      <p:ext uri="{BB962C8B-B14F-4D97-AF65-F5344CB8AC3E}">
        <p14:creationId xmlns:p14="http://schemas.microsoft.com/office/powerpoint/2010/main" val="1603803083"/>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A3B03-15B7-B747-BF48-0FF6E987397C}"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3997594276"/>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3" y="1752601"/>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3" y="1752601"/>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A3B03-15B7-B747-BF48-0FF6E987397C}"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1620388453"/>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A3B03-15B7-B747-BF48-0FF6E987397C}"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3014453706"/>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3" y="8206749"/>
            <a:ext cx="37856160" cy="13693138"/>
          </a:xfrm>
        </p:spPr>
        <p:txBody>
          <a:bodyPr anchor="b"/>
          <a:lstStyle>
            <a:lvl1pPr>
              <a:defRPr sz="28799"/>
            </a:lvl1pPr>
          </a:lstStyle>
          <a:p>
            <a:r>
              <a:rPr lang="en-US"/>
              <a:t>Click to edit Master title style</a:t>
            </a:r>
            <a:endParaRPr lang="en-US" dirty="0"/>
          </a:p>
        </p:txBody>
      </p:sp>
      <p:sp>
        <p:nvSpPr>
          <p:cNvPr id="3" name="Text Placeholder 2"/>
          <p:cNvSpPr>
            <a:spLocks noGrp="1"/>
          </p:cNvSpPr>
          <p:nvPr>
            <p:ph type="body" idx="1"/>
          </p:nvPr>
        </p:nvSpPr>
        <p:spPr>
          <a:xfrm>
            <a:off x="2994663" y="22029429"/>
            <a:ext cx="37856160" cy="7200898"/>
          </a:xfrm>
        </p:spPr>
        <p:txBody>
          <a:bodyPr/>
          <a:lstStyle>
            <a:lvl1pPr marL="0" indent="0">
              <a:buNone/>
              <a:defRPr sz="11520">
                <a:solidFill>
                  <a:schemeClr val="tx1"/>
                </a:solidFill>
              </a:defRPr>
            </a:lvl1pPr>
            <a:lvl2pPr marL="2194505" indent="0">
              <a:buNone/>
              <a:defRPr sz="9600">
                <a:solidFill>
                  <a:schemeClr val="tx1">
                    <a:tint val="75%"/>
                  </a:schemeClr>
                </a:solidFill>
              </a:defRPr>
            </a:lvl2pPr>
            <a:lvl3pPr marL="4389011" indent="0">
              <a:buNone/>
              <a:defRPr sz="8640">
                <a:solidFill>
                  <a:schemeClr val="tx1">
                    <a:tint val="75%"/>
                  </a:schemeClr>
                </a:solidFill>
              </a:defRPr>
            </a:lvl3pPr>
            <a:lvl4pPr marL="6583516" indent="0">
              <a:buNone/>
              <a:defRPr sz="7680">
                <a:solidFill>
                  <a:schemeClr val="tx1">
                    <a:tint val="75%"/>
                  </a:schemeClr>
                </a:solidFill>
              </a:defRPr>
            </a:lvl4pPr>
            <a:lvl5pPr marL="8778020" indent="0">
              <a:buNone/>
              <a:defRPr sz="7680">
                <a:solidFill>
                  <a:schemeClr val="tx1">
                    <a:tint val="75%"/>
                  </a:schemeClr>
                </a:solidFill>
              </a:defRPr>
            </a:lvl5pPr>
            <a:lvl6pPr marL="10972526" indent="0">
              <a:buNone/>
              <a:defRPr sz="7680">
                <a:solidFill>
                  <a:schemeClr val="tx1">
                    <a:tint val="75%"/>
                  </a:schemeClr>
                </a:solidFill>
              </a:defRPr>
            </a:lvl6pPr>
            <a:lvl7pPr marL="13167031" indent="0">
              <a:buNone/>
              <a:defRPr sz="7680">
                <a:solidFill>
                  <a:schemeClr val="tx1">
                    <a:tint val="75%"/>
                  </a:schemeClr>
                </a:solidFill>
              </a:defRPr>
            </a:lvl7pPr>
            <a:lvl8pPr marL="15361536" indent="0">
              <a:buNone/>
              <a:defRPr sz="7680">
                <a:solidFill>
                  <a:schemeClr val="tx1">
                    <a:tint val="75%"/>
                  </a:schemeClr>
                </a:solidFill>
              </a:defRPr>
            </a:lvl8pPr>
            <a:lvl9pPr marL="17556041" indent="0">
              <a:buNone/>
              <a:defRPr sz="7680">
                <a:solidFill>
                  <a:schemeClr val="tx1">
                    <a:tint val="75%"/>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A3B03-15B7-B747-BF48-0FF6E987397C}"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2498404972"/>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1"/>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1"/>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DA3B03-15B7-B747-BF48-0FF6E987397C}"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3625133695"/>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3" y="8069583"/>
            <a:ext cx="18568032" cy="3954778"/>
          </a:xfrm>
        </p:spPr>
        <p:txBody>
          <a:bodyPr anchor="b"/>
          <a:lstStyle>
            <a:lvl1pPr marL="0" indent="0">
              <a:buNone/>
              <a:defRPr sz="11520" b="1"/>
            </a:lvl1pPr>
            <a:lvl2pPr marL="2194505" indent="0">
              <a:buNone/>
              <a:defRPr sz="9600" b="1"/>
            </a:lvl2pPr>
            <a:lvl3pPr marL="4389011" indent="0">
              <a:buNone/>
              <a:defRPr sz="8640" b="1"/>
            </a:lvl3pPr>
            <a:lvl4pPr marL="6583516" indent="0">
              <a:buNone/>
              <a:defRPr sz="7680" b="1"/>
            </a:lvl4pPr>
            <a:lvl5pPr marL="8778020" indent="0">
              <a:buNone/>
              <a:defRPr sz="7680" b="1"/>
            </a:lvl5pPr>
            <a:lvl6pPr marL="10972526" indent="0">
              <a:buNone/>
              <a:defRPr sz="7680" b="1"/>
            </a:lvl6pPr>
            <a:lvl7pPr marL="13167031" indent="0">
              <a:buNone/>
              <a:defRPr sz="7680" b="1"/>
            </a:lvl7pPr>
            <a:lvl8pPr marL="15361536" indent="0">
              <a:buNone/>
              <a:defRPr sz="7680" b="1"/>
            </a:lvl8pPr>
            <a:lvl9pPr marL="17556041"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3" y="12024361"/>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3" y="8069583"/>
            <a:ext cx="18659477" cy="3954778"/>
          </a:xfrm>
        </p:spPr>
        <p:txBody>
          <a:bodyPr anchor="b"/>
          <a:lstStyle>
            <a:lvl1pPr marL="0" indent="0">
              <a:buNone/>
              <a:defRPr sz="11520" b="1"/>
            </a:lvl1pPr>
            <a:lvl2pPr marL="2194505" indent="0">
              <a:buNone/>
              <a:defRPr sz="9600" b="1"/>
            </a:lvl2pPr>
            <a:lvl3pPr marL="4389011" indent="0">
              <a:buNone/>
              <a:defRPr sz="8640" b="1"/>
            </a:lvl3pPr>
            <a:lvl4pPr marL="6583516" indent="0">
              <a:buNone/>
              <a:defRPr sz="7680" b="1"/>
            </a:lvl4pPr>
            <a:lvl5pPr marL="8778020" indent="0">
              <a:buNone/>
              <a:defRPr sz="7680" b="1"/>
            </a:lvl5pPr>
            <a:lvl6pPr marL="10972526" indent="0">
              <a:buNone/>
              <a:defRPr sz="7680" b="1"/>
            </a:lvl6pPr>
            <a:lvl7pPr marL="13167031" indent="0">
              <a:buNone/>
              <a:defRPr sz="7680" b="1"/>
            </a:lvl7pPr>
            <a:lvl8pPr marL="15361536" indent="0">
              <a:buNone/>
              <a:defRPr sz="7680" b="1"/>
            </a:lvl8pPr>
            <a:lvl9pPr marL="17556041"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3" y="12024361"/>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DA3B03-15B7-B747-BF48-0FF6E987397C}"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227374987"/>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DA3B03-15B7-B747-BF48-0FF6E987397C}"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418883223"/>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A3B03-15B7-B747-BF48-0FF6E987397C}" type="datetimeFigureOut">
              <a:rPr lang="en-US" smtClean="0"/>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1420810833"/>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8" y="2194560"/>
            <a:ext cx="14156055" cy="7680960"/>
          </a:xfrm>
        </p:spPr>
        <p:txBody>
          <a:bodyPr anchor="b"/>
          <a:lstStyle>
            <a:lvl1pPr>
              <a:defRPr sz="15359"/>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59"/>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8" y="9875521"/>
            <a:ext cx="14156055" cy="18295622"/>
          </a:xfrm>
        </p:spPr>
        <p:txBody>
          <a:bodyPr/>
          <a:lstStyle>
            <a:lvl1pPr marL="0" indent="0">
              <a:buNone/>
              <a:defRPr sz="7680"/>
            </a:lvl1pPr>
            <a:lvl2pPr marL="2194505" indent="0">
              <a:buNone/>
              <a:defRPr sz="6720"/>
            </a:lvl2pPr>
            <a:lvl3pPr marL="4389011" indent="0">
              <a:buNone/>
              <a:defRPr sz="5760"/>
            </a:lvl3pPr>
            <a:lvl4pPr marL="6583516" indent="0">
              <a:buNone/>
              <a:defRPr sz="4800"/>
            </a:lvl4pPr>
            <a:lvl5pPr marL="8778020" indent="0">
              <a:buNone/>
              <a:defRPr sz="4800"/>
            </a:lvl5pPr>
            <a:lvl6pPr marL="10972526" indent="0">
              <a:buNone/>
              <a:defRPr sz="4800"/>
            </a:lvl6pPr>
            <a:lvl7pPr marL="13167031" indent="0">
              <a:buNone/>
              <a:defRPr sz="4800"/>
            </a:lvl7pPr>
            <a:lvl8pPr marL="15361536" indent="0">
              <a:buNone/>
              <a:defRPr sz="4800"/>
            </a:lvl8pPr>
            <a:lvl9pPr marL="17556041"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FDA3B03-15B7-B747-BF48-0FF6E987397C}"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864572292"/>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8" y="2194560"/>
            <a:ext cx="14156055" cy="7680960"/>
          </a:xfrm>
        </p:spPr>
        <p:txBody>
          <a:bodyPr anchor="b"/>
          <a:lstStyle>
            <a:lvl1pPr>
              <a:defRPr sz="15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59"/>
            </a:lvl1pPr>
            <a:lvl2pPr marL="2194505" indent="0">
              <a:buNone/>
              <a:defRPr sz="13440"/>
            </a:lvl2pPr>
            <a:lvl3pPr marL="4389011" indent="0">
              <a:buNone/>
              <a:defRPr sz="11520"/>
            </a:lvl3pPr>
            <a:lvl4pPr marL="6583516" indent="0">
              <a:buNone/>
              <a:defRPr sz="9600"/>
            </a:lvl4pPr>
            <a:lvl5pPr marL="8778020" indent="0">
              <a:buNone/>
              <a:defRPr sz="9600"/>
            </a:lvl5pPr>
            <a:lvl6pPr marL="10972526" indent="0">
              <a:buNone/>
              <a:defRPr sz="9600"/>
            </a:lvl6pPr>
            <a:lvl7pPr marL="13167031" indent="0">
              <a:buNone/>
              <a:defRPr sz="9600"/>
            </a:lvl7pPr>
            <a:lvl8pPr marL="15361536" indent="0">
              <a:buNone/>
              <a:defRPr sz="9600"/>
            </a:lvl8pPr>
            <a:lvl9pPr marL="17556041"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8" y="9875521"/>
            <a:ext cx="14156055" cy="18295622"/>
          </a:xfrm>
        </p:spPr>
        <p:txBody>
          <a:bodyPr/>
          <a:lstStyle>
            <a:lvl1pPr marL="0" indent="0">
              <a:buNone/>
              <a:defRPr sz="7680"/>
            </a:lvl1pPr>
            <a:lvl2pPr marL="2194505" indent="0">
              <a:buNone/>
              <a:defRPr sz="6720"/>
            </a:lvl2pPr>
            <a:lvl3pPr marL="4389011" indent="0">
              <a:buNone/>
              <a:defRPr sz="5760"/>
            </a:lvl3pPr>
            <a:lvl4pPr marL="6583516" indent="0">
              <a:buNone/>
              <a:defRPr sz="4800"/>
            </a:lvl4pPr>
            <a:lvl5pPr marL="8778020" indent="0">
              <a:buNone/>
              <a:defRPr sz="4800"/>
            </a:lvl5pPr>
            <a:lvl6pPr marL="10972526" indent="0">
              <a:buNone/>
              <a:defRPr sz="4800"/>
            </a:lvl6pPr>
            <a:lvl7pPr marL="13167031" indent="0">
              <a:buNone/>
              <a:defRPr sz="4800"/>
            </a:lvl7pPr>
            <a:lvl8pPr marL="15361536" indent="0">
              <a:buNone/>
              <a:defRPr sz="4800"/>
            </a:lvl8pPr>
            <a:lvl9pPr marL="17556041"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FDA3B03-15B7-B747-BF48-0FF6E987397C}"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4BDB2-B9B2-044E-B571-31D47C43ACFA}" type="slidenum">
              <a:rPr lang="en-US" smtClean="0"/>
              <a:t>‹#›</a:t>
            </a:fld>
            <a:endParaRPr lang="en-US"/>
          </a:p>
        </p:txBody>
      </p:sp>
    </p:spTree>
    <p:extLst>
      <p:ext uri="{BB962C8B-B14F-4D97-AF65-F5344CB8AC3E}">
        <p14:creationId xmlns:p14="http://schemas.microsoft.com/office/powerpoint/2010/main" val="3075633125"/>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1"/>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
                  </a:schemeClr>
                </a:solidFill>
              </a:defRPr>
            </a:lvl1pPr>
          </a:lstStyle>
          <a:p>
            <a:fld id="{FFDA3B03-15B7-B747-BF48-0FF6E987397C}" type="datetimeFigureOut">
              <a:rPr lang="en-US" smtClean="0"/>
              <a:t>7/28/2024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
                  </a:schemeClr>
                </a:solidFill>
              </a:defRPr>
            </a:lvl1pPr>
          </a:lstStyle>
          <a:p>
            <a:fld id="{EAE4BDB2-B9B2-044E-B571-31D47C43ACFA}" type="slidenum">
              <a:rPr lang="en-US" smtClean="0"/>
              <a:t>‹#›</a:t>
            </a:fld>
            <a:endParaRPr lang="en-US"/>
          </a:p>
        </p:txBody>
      </p:sp>
    </p:spTree>
    <p:extLst>
      <p:ext uri="{BB962C8B-B14F-4D97-AF65-F5344CB8AC3E}">
        <p14:creationId xmlns:p14="http://schemas.microsoft.com/office/powerpoint/2010/main" val="2788625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011" rtl="0" eaLnBrk="1" latinLnBrk="0" hangingPunct="1">
        <a:lnSpc>
          <a:spcPct val="90%"/>
        </a:lnSpc>
        <a:spcBef>
          <a:spcPct val="0%"/>
        </a:spcBef>
        <a:buNone/>
        <a:defRPr sz="21119" kern="1200">
          <a:solidFill>
            <a:schemeClr val="tx1"/>
          </a:solidFill>
          <a:latin typeface="+mj-lt"/>
          <a:ea typeface="+mj-ea"/>
          <a:cs typeface="+mj-cs"/>
        </a:defRPr>
      </a:lvl1pPr>
    </p:titleStyle>
    <p:bodyStyle>
      <a:lvl1pPr marL="1097252" indent="-1097252" algn="l" defTabSz="4389011" rtl="0" eaLnBrk="1" latinLnBrk="0" hangingPunct="1">
        <a:lnSpc>
          <a:spcPct val="90%"/>
        </a:lnSpc>
        <a:spcBef>
          <a:spcPts val="4800"/>
        </a:spcBef>
        <a:buFont typeface="Arial" panose="020B0604020202020204" pitchFamily="34" charset="0"/>
        <a:buChar char="•"/>
        <a:defRPr sz="13440" kern="1200">
          <a:solidFill>
            <a:schemeClr val="tx1"/>
          </a:solidFill>
          <a:latin typeface="+mn-lt"/>
          <a:ea typeface="+mn-ea"/>
          <a:cs typeface="+mn-cs"/>
        </a:defRPr>
      </a:lvl1pPr>
      <a:lvl2pPr marL="3291758" indent="-1097252" algn="l" defTabSz="4389011" rtl="0" eaLnBrk="1" latinLnBrk="0" hangingPunct="1">
        <a:lnSpc>
          <a:spcPct val="90%"/>
        </a:lnSpc>
        <a:spcBef>
          <a:spcPts val="2400"/>
        </a:spcBef>
        <a:buFont typeface="Arial" panose="020B0604020202020204" pitchFamily="34" charset="0"/>
        <a:buChar char="•"/>
        <a:defRPr sz="11520" kern="1200">
          <a:solidFill>
            <a:schemeClr val="tx1"/>
          </a:solidFill>
          <a:latin typeface="+mn-lt"/>
          <a:ea typeface="+mn-ea"/>
          <a:cs typeface="+mn-cs"/>
        </a:defRPr>
      </a:lvl2pPr>
      <a:lvl3pPr marL="5486263" indent="-1097252" algn="l" defTabSz="4389011" rtl="0" eaLnBrk="1" latinLnBrk="0" hangingPunct="1">
        <a:lnSpc>
          <a:spcPct val="90%"/>
        </a:lnSpc>
        <a:spcBef>
          <a:spcPts val="2400"/>
        </a:spcBef>
        <a:buFont typeface="Arial" panose="020B0604020202020204" pitchFamily="34" charset="0"/>
        <a:buChar char="•"/>
        <a:defRPr sz="9600" kern="1200">
          <a:solidFill>
            <a:schemeClr val="tx1"/>
          </a:solidFill>
          <a:latin typeface="+mn-lt"/>
          <a:ea typeface="+mn-ea"/>
          <a:cs typeface="+mn-cs"/>
        </a:defRPr>
      </a:lvl3pPr>
      <a:lvl4pPr marL="7680768" indent="-1097252" algn="l" defTabSz="4389011" rtl="0" eaLnBrk="1" latinLnBrk="0" hangingPunct="1">
        <a:lnSpc>
          <a:spcPct val="90%"/>
        </a:lnSpc>
        <a:spcBef>
          <a:spcPts val="2400"/>
        </a:spcBef>
        <a:buFont typeface="Arial" panose="020B0604020202020204" pitchFamily="34" charset="0"/>
        <a:buChar char="•"/>
        <a:defRPr sz="8640" kern="1200">
          <a:solidFill>
            <a:schemeClr val="tx1"/>
          </a:solidFill>
          <a:latin typeface="+mn-lt"/>
          <a:ea typeface="+mn-ea"/>
          <a:cs typeface="+mn-cs"/>
        </a:defRPr>
      </a:lvl4pPr>
      <a:lvl5pPr marL="9875273" indent="-1097252" algn="l" defTabSz="4389011" rtl="0" eaLnBrk="1" latinLnBrk="0" hangingPunct="1">
        <a:lnSpc>
          <a:spcPct val="90%"/>
        </a:lnSpc>
        <a:spcBef>
          <a:spcPts val="2400"/>
        </a:spcBef>
        <a:buFont typeface="Arial" panose="020B0604020202020204" pitchFamily="34" charset="0"/>
        <a:buChar char="•"/>
        <a:defRPr sz="8640" kern="1200">
          <a:solidFill>
            <a:schemeClr val="tx1"/>
          </a:solidFill>
          <a:latin typeface="+mn-lt"/>
          <a:ea typeface="+mn-ea"/>
          <a:cs typeface="+mn-cs"/>
        </a:defRPr>
      </a:lvl5pPr>
      <a:lvl6pPr marL="12069779" indent="-1097252" algn="l" defTabSz="4389011" rtl="0" eaLnBrk="1" latinLnBrk="0" hangingPunct="1">
        <a:lnSpc>
          <a:spcPct val="90%"/>
        </a:lnSpc>
        <a:spcBef>
          <a:spcPts val="2400"/>
        </a:spcBef>
        <a:buFont typeface="Arial" panose="020B0604020202020204" pitchFamily="34" charset="0"/>
        <a:buChar char="•"/>
        <a:defRPr sz="8640" kern="1200">
          <a:solidFill>
            <a:schemeClr val="tx1"/>
          </a:solidFill>
          <a:latin typeface="+mn-lt"/>
          <a:ea typeface="+mn-ea"/>
          <a:cs typeface="+mn-cs"/>
        </a:defRPr>
      </a:lvl6pPr>
      <a:lvl7pPr marL="14264284" indent="-1097252" algn="l" defTabSz="4389011" rtl="0" eaLnBrk="1" latinLnBrk="0" hangingPunct="1">
        <a:lnSpc>
          <a:spcPct val="90%"/>
        </a:lnSpc>
        <a:spcBef>
          <a:spcPts val="2400"/>
        </a:spcBef>
        <a:buFont typeface="Arial" panose="020B0604020202020204" pitchFamily="34" charset="0"/>
        <a:buChar char="•"/>
        <a:defRPr sz="8640" kern="1200">
          <a:solidFill>
            <a:schemeClr val="tx1"/>
          </a:solidFill>
          <a:latin typeface="+mn-lt"/>
          <a:ea typeface="+mn-ea"/>
          <a:cs typeface="+mn-cs"/>
        </a:defRPr>
      </a:lvl7pPr>
      <a:lvl8pPr marL="16458788" indent="-1097252" algn="l" defTabSz="4389011" rtl="0" eaLnBrk="1" latinLnBrk="0" hangingPunct="1">
        <a:lnSpc>
          <a:spcPct val="90%"/>
        </a:lnSpc>
        <a:spcBef>
          <a:spcPts val="2400"/>
        </a:spcBef>
        <a:buFont typeface="Arial" panose="020B0604020202020204" pitchFamily="34" charset="0"/>
        <a:buChar char="•"/>
        <a:defRPr sz="8640" kern="1200">
          <a:solidFill>
            <a:schemeClr val="tx1"/>
          </a:solidFill>
          <a:latin typeface="+mn-lt"/>
          <a:ea typeface="+mn-ea"/>
          <a:cs typeface="+mn-cs"/>
        </a:defRPr>
      </a:lvl8pPr>
      <a:lvl9pPr marL="18653294" indent="-1097252" algn="l" defTabSz="4389011" rtl="0" eaLnBrk="1" latinLnBrk="0" hangingPunct="1">
        <a:lnSpc>
          <a:spcPct val="9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011" rtl="0" eaLnBrk="1" latinLnBrk="0" hangingPunct="1">
        <a:defRPr sz="8640" kern="1200">
          <a:solidFill>
            <a:schemeClr val="tx1"/>
          </a:solidFill>
          <a:latin typeface="+mn-lt"/>
          <a:ea typeface="+mn-ea"/>
          <a:cs typeface="+mn-cs"/>
        </a:defRPr>
      </a:lvl1pPr>
      <a:lvl2pPr marL="2194505" algn="l" defTabSz="4389011" rtl="0" eaLnBrk="1" latinLnBrk="0" hangingPunct="1">
        <a:defRPr sz="8640" kern="1200">
          <a:solidFill>
            <a:schemeClr val="tx1"/>
          </a:solidFill>
          <a:latin typeface="+mn-lt"/>
          <a:ea typeface="+mn-ea"/>
          <a:cs typeface="+mn-cs"/>
        </a:defRPr>
      </a:lvl2pPr>
      <a:lvl3pPr marL="4389011" algn="l" defTabSz="4389011" rtl="0" eaLnBrk="1" latinLnBrk="0" hangingPunct="1">
        <a:defRPr sz="8640" kern="1200">
          <a:solidFill>
            <a:schemeClr val="tx1"/>
          </a:solidFill>
          <a:latin typeface="+mn-lt"/>
          <a:ea typeface="+mn-ea"/>
          <a:cs typeface="+mn-cs"/>
        </a:defRPr>
      </a:lvl3pPr>
      <a:lvl4pPr marL="6583516" algn="l" defTabSz="4389011" rtl="0" eaLnBrk="1" latinLnBrk="0" hangingPunct="1">
        <a:defRPr sz="8640" kern="1200">
          <a:solidFill>
            <a:schemeClr val="tx1"/>
          </a:solidFill>
          <a:latin typeface="+mn-lt"/>
          <a:ea typeface="+mn-ea"/>
          <a:cs typeface="+mn-cs"/>
        </a:defRPr>
      </a:lvl4pPr>
      <a:lvl5pPr marL="8778020" algn="l" defTabSz="4389011" rtl="0" eaLnBrk="1" latinLnBrk="0" hangingPunct="1">
        <a:defRPr sz="8640" kern="1200">
          <a:solidFill>
            <a:schemeClr val="tx1"/>
          </a:solidFill>
          <a:latin typeface="+mn-lt"/>
          <a:ea typeface="+mn-ea"/>
          <a:cs typeface="+mn-cs"/>
        </a:defRPr>
      </a:lvl5pPr>
      <a:lvl6pPr marL="10972526" algn="l" defTabSz="4389011" rtl="0" eaLnBrk="1" latinLnBrk="0" hangingPunct="1">
        <a:defRPr sz="8640" kern="1200">
          <a:solidFill>
            <a:schemeClr val="tx1"/>
          </a:solidFill>
          <a:latin typeface="+mn-lt"/>
          <a:ea typeface="+mn-ea"/>
          <a:cs typeface="+mn-cs"/>
        </a:defRPr>
      </a:lvl6pPr>
      <a:lvl7pPr marL="13167031" algn="l" defTabSz="4389011" rtl="0" eaLnBrk="1" latinLnBrk="0" hangingPunct="1">
        <a:defRPr sz="8640" kern="1200">
          <a:solidFill>
            <a:schemeClr val="tx1"/>
          </a:solidFill>
          <a:latin typeface="+mn-lt"/>
          <a:ea typeface="+mn-ea"/>
          <a:cs typeface="+mn-cs"/>
        </a:defRPr>
      </a:lvl7pPr>
      <a:lvl8pPr marL="15361536" algn="l" defTabSz="4389011" rtl="0" eaLnBrk="1" latinLnBrk="0" hangingPunct="1">
        <a:defRPr sz="8640" kern="1200">
          <a:solidFill>
            <a:schemeClr val="tx1"/>
          </a:solidFill>
          <a:latin typeface="+mn-lt"/>
          <a:ea typeface="+mn-ea"/>
          <a:cs typeface="+mn-cs"/>
        </a:defRPr>
      </a:lvl8pPr>
      <a:lvl9pPr marL="17556041" algn="l" defTabSz="4389011"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purl.oclc.org/ooxml/officeDocument/relationships/image" Target="../media/image2.jpg"/><Relationship Id="rId7" Type="http://purl.oclc.org/ooxml/officeDocument/relationships/image" Target="../media/image6.jpg"/><Relationship Id="rId2" Type="http://purl.oclc.org/ooxml/officeDocument/relationships/image" Target="../media/image1.png"/><Relationship Id="rId1" Type="http://purl.oclc.org/ooxml/officeDocument/relationships/slideLayout" Target="../slideLayouts/slideLayout1.xml"/><Relationship Id="rId6" Type="http://purl.oclc.org/ooxml/officeDocument/relationships/image" Target="../media/image5.jpg"/><Relationship Id="rId5" Type="http://purl.oclc.org/ooxml/officeDocument/relationships/image" Target="../media/image4.jpg"/><Relationship Id="rId4" Type="http://purl.oclc.org/ooxml/officeDocument/relationships/image" Target="../media/image3.jpg"/></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30F401F-4489-724B-9D73-E7F0C5BB9591}"/>
              </a:ext>
            </a:extLst>
          </p:cNvPr>
          <p:cNvSpPr/>
          <p:nvPr/>
        </p:nvSpPr>
        <p:spPr>
          <a:xfrm>
            <a:off x="0" y="-8099"/>
            <a:ext cx="43891200" cy="5351837"/>
          </a:xfrm>
          <a:prstGeom prst="rect">
            <a:avLst/>
          </a:prstGeom>
          <a:solidFill>
            <a:srgbClr val="00008F"/>
          </a:solidFill>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sp>
        <p:nvSpPr>
          <p:cNvPr id="74" name="Poster Title">
            <a:extLst>
              <a:ext uri="{FF2B5EF4-FFF2-40B4-BE49-F238E27FC236}">
                <a16:creationId xmlns:a16="http://schemas.microsoft.com/office/drawing/2014/main" id="{18723C24-80E2-1444-8EC4-FA42051D04EF}"/>
              </a:ext>
            </a:extLst>
          </p:cNvPr>
          <p:cNvSpPr>
            <a:spLocks noChangeArrowheads="1"/>
          </p:cNvSpPr>
          <p:nvPr/>
        </p:nvSpPr>
        <p:spPr bwMode="auto">
          <a:xfrm>
            <a:off x="1012806" y="32005"/>
            <a:ext cx="42204625" cy="1180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square" lIns="58396" tIns="29193" rIns="58396" bIns="29193">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ctr">
              <a:spcAft>
                <a:spcPts val="800"/>
              </a:spcAft>
              <a:defRPr/>
            </a:pPr>
            <a:endParaRPr lang="en-US" altLang="en-US" sz="8000" dirty="0">
              <a:solidFill>
                <a:schemeClr val="bg1"/>
              </a:solidFill>
              <a:latin typeface="Raleway" pitchFamily="2" charset="0"/>
              <a:ea typeface="Arial" charset="0"/>
            </a:endParaRPr>
          </a:p>
          <a:p>
            <a:pPr algn="ctr">
              <a:spcBef>
                <a:spcPts val="1152"/>
              </a:spcBef>
              <a:defRPr/>
            </a:pPr>
            <a:r>
              <a:rPr lang="en-IN" sz="3600" dirty="0">
                <a:solidFill>
                  <a:schemeClr val="bg1"/>
                </a:solidFill>
                <a:latin typeface="Raleway" pitchFamily="2" charset="0"/>
              </a:rPr>
              <a:t>JADHAV ROSHAN SANTOSH</a:t>
            </a:r>
            <a:endParaRPr lang="en-US" sz="3600" b="1" i="0" dirty="0">
              <a:solidFill>
                <a:schemeClr val="bg1"/>
              </a:solidFill>
              <a:effectLst/>
              <a:latin typeface="Raleway" pitchFamily="2" charset="0"/>
            </a:endParaRPr>
          </a:p>
          <a:p>
            <a:pPr algn="ctr">
              <a:spcBef>
                <a:spcPts val="1152"/>
              </a:spcBef>
              <a:defRPr/>
            </a:pPr>
            <a:r>
              <a:rPr lang="en-IN" sz="3600" dirty="0">
                <a:solidFill>
                  <a:schemeClr val="bg1"/>
                </a:solidFill>
                <a:latin typeface="Raleway" pitchFamily="2" charset="0"/>
              </a:rPr>
              <a:t>BORAKHADE KRISHNA RAVINDRA</a:t>
            </a:r>
            <a:endParaRPr lang="en-IN" sz="3600" b="0" i="0" dirty="0">
              <a:solidFill>
                <a:schemeClr val="bg1"/>
              </a:solidFill>
              <a:effectLst/>
              <a:latin typeface="Raleway" pitchFamily="2" charset="0"/>
            </a:endParaRPr>
          </a:p>
          <a:p>
            <a:pPr algn="ctr">
              <a:spcBef>
                <a:spcPts val="1152"/>
              </a:spcBef>
              <a:defRPr/>
            </a:pPr>
            <a:r>
              <a:rPr lang="en-IN" sz="3600" b="0" i="0" dirty="0">
                <a:solidFill>
                  <a:schemeClr val="bg1"/>
                </a:solidFill>
                <a:effectLst/>
                <a:latin typeface="Raleway" pitchFamily="2" charset="0"/>
              </a:rPr>
              <a:t>ATKARI SHREYA VASANT</a:t>
            </a:r>
          </a:p>
          <a:p>
            <a:pPr algn="ctr">
              <a:spcBef>
                <a:spcPts val="1152"/>
              </a:spcBef>
              <a:defRPr/>
            </a:pPr>
            <a:r>
              <a:rPr lang="en-US" altLang="en-US" sz="5400" dirty="0">
                <a:solidFill>
                  <a:srgbClr val="FFFFFF"/>
                </a:solidFill>
                <a:latin typeface="Raleway" panose="020B0003030101060003" pitchFamily="34" charset="0"/>
                <a:ea typeface="Arial" charset="0"/>
              </a:rPr>
              <a:t>TY BTech, AY 2023-24 SEM-I, Course: Internet of Things</a:t>
            </a:r>
          </a:p>
          <a:p>
            <a:pPr algn="ctr">
              <a:spcBef>
                <a:spcPts val="1152"/>
              </a:spcBef>
              <a:defRPr/>
            </a:pPr>
            <a:r>
              <a:rPr lang="en-US" altLang="en-US" sz="5400" dirty="0">
                <a:solidFill>
                  <a:srgbClr val="FFFFFF"/>
                </a:solidFill>
                <a:latin typeface="Raleway" panose="020B0003030101060003" pitchFamily="34" charset="0"/>
                <a:ea typeface="Arial" charset="0"/>
              </a:rPr>
              <a:t>Instructor: Dr. Pravin G. Gawande</a:t>
            </a:r>
          </a:p>
          <a:p>
            <a:pPr algn="ctr">
              <a:spcBef>
                <a:spcPts val="1152"/>
              </a:spcBef>
              <a:defRPr/>
            </a:pPr>
            <a:endParaRPr lang="en-IN" sz="3600" b="0" i="0" dirty="0">
              <a:solidFill>
                <a:schemeClr val="bg1"/>
              </a:solidFill>
              <a:effectLst/>
              <a:latin typeface="Raleway" pitchFamily="2" charset="0"/>
            </a:endParaRPr>
          </a:p>
          <a:p>
            <a:pPr algn="ctr">
              <a:spcBef>
                <a:spcPts val="1152"/>
              </a:spcBef>
              <a:defRPr/>
            </a:pPr>
            <a:endParaRPr lang="en-US" altLang="en-US" sz="3600" b="1" dirty="0">
              <a:solidFill>
                <a:schemeClr val="bg1"/>
              </a:solidFill>
              <a:latin typeface="Raleway" pitchFamily="2" charset="0"/>
              <a:ea typeface="Arial" charset="0"/>
            </a:endParaRPr>
          </a:p>
          <a:p>
            <a:pPr algn="ctr">
              <a:spcAft>
                <a:spcPts val="800"/>
              </a:spcAft>
              <a:defRPr/>
            </a:pPr>
            <a:endParaRPr lang="en-US" altLang="en-US" sz="12000" dirty="0">
              <a:solidFill>
                <a:srgbClr val="FFFFFF"/>
              </a:solidFill>
              <a:latin typeface="Raleway" panose="020B0003030101060003" pitchFamily="34" charset="0"/>
              <a:ea typeface="Arial" charset="0"/>
            </a:endParaRPr>
          </a:p>
          <a:p>
            <a:pPr algn="ctr">
              <a:spcBef>
                <a:spcPts val="1152"/>
              </a:spcBef>
              <a:defRPr/>
            </a:pPr>
            <a:r>
              <a:rPr lang="en-US" altLang="en-US" sz="5400" b="1" dirty="0">
                <a:solidFill>
                  <a:srgbClr val="FFFFFF"/>
                </a:solidFill>
                <a:latin typeface="Raleway" panose="020B0003030101060003" pitchFamily="34" charset="0"/>
                <a:ea typeface="Arial" charset="0"/>
              </a:rPr>
              <a:t>Poster presenter  names who contributed to this presentation/PBL</a:t>
            </a:r>
          </a:p>
          <a:p>
            <a:pPr algn="ctr">
              <a:spcBef>
                <a:spcPts val="1152"/>
              </a:spcBef>
              <a:defRPr/>
            </a:pPr>
            <a:r>
              <a:rPr lang="en-US" altLang="en-US" sz="5400" dirty="0">
                <a:solidFill>
                  <a:srgbClr val="FFFFFF"/>
                </a:solidFill>
                <a:latin typeface="Raleway" panose="020B0003030101060003" pitchFamily="34" charset="0"/>
                <a:ea typeface="Arial" charset="0"/>
              </a:rPr>
              <a:t>TY BTech, AY 2023-24 SEM-I, Course: Internet of Things</a:t>
            </a:r>
          </a:p>
          <a:p>
            <a:pPr algn="ctr">
              <a:spcBef>
                <a:spcPts val="1152"/>
              </a:spcBef>
              <a:defRPr/>
            </a:pPr>
            <a:r>
              <a:rPr lang="en-US" altLang="en-US" sz="5400" dirty="0">
                <a:solidFill>
                  <a:srgbClr val="FFFFFF"/>
                </a:solidFill>
                <a:latin typeface="Raleway" panose="020B0003030101060003" pitchFamily="34" charset="0"/>
                <a:ea typeface="Arial" charset="0"/>
              </a:rPr>
              <a:t>Under the Guidance of </a:t>
            </a:r>
          </a:p>
        </p:txBody>
      </p:sp>
      <p:sp>
        <p:nvSpPr>
          <p:cNvPr id="76" name="Introduction Textbox">
            <a:extLst>
              <a:ext uri="{FF2B5EF4-FFF2-40B4-BE49-F238E27FC236}">
                <a16:creationId xmlns:a16="http://schemas.microsoft.com/office/drawing/2014/main" id="{2B12477E-BC5E-F548-B4B3-747A0752C2EB}"/>
              </a:ext>
            </a:extLst>
          </p:cNvPr>
          <p:cNvSpPr txBox="1">
            <a:spLocks noChangeArrowheads="1"/>
          </p:cNvSpPr>
          <p:nvPr/>
        </p:nvSpPr>
        <p:spPr bwMode="auto">
          <a:xfrm>
            <a:off x="640393" y="5419351"/>
            <a:ext cx="4717958" cy="923330"/>
          </a:xfrm>
          <a:prstGeom prst="rect">
            <a:avLst/>
          </a:prstGeom>
          <a:solidFill>
            <a:schemeClr val="bg1">
              <a:alpha val="63%"/>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spcAft>
                <a:spcPts val="768"/>
              </a:spcAft>
            </a:pPr>
            <a:r>
              <a:rPr lang="en-US" sz="5400" b="1" dirty="0">
                <a:solidFill>
                  <a:srgbClr val="00008F"/>
                </a:solidFill>
                <a:latin typeface="Raleway ExtraBold" panose="020B0003030101060003" pitchFamily="34" charset="0"/>
              </a:rPr>
              <a:t>Introduction</a:t>
            </a:r>
            <a:endParaRPr lang="en-US" sz="4000" b="1" dirty="0">
              <a:solidFill>
                <a:srgbClr val="00008F"/>
              </a:solidFill>
              <a:latin typeface="Raleway ExtraBold" panose="020B0003030101060003" pitchFamily="34" charset="0"/>
            </a:endParaRPr>
          </a:p>
        </p:txBody>
      </p:sp>
      <p:cxnSp>
        <p:nvCxnSpPr>
          <p:cNvPr id="77" name="Horizontal Section Divider" descr="Horizontal Divider">
            <a:extLst>
              <a:ext uri="{FF2B5EF4-FFF2-40B4-BE49-F238E27FC236}">
                <a16:creationId xmlns:a16="http://schemas.microsoft.com/office/drawing/2014/main" id="{CE2D807C-67C5-4749-A59B-E2CD7311FA4A}"/>
              </a:ext>
            </a:extLst>
          </p:cNvPr>
          <p:cNvCxnSpPr>
            <a:cxnSpLocks/>
          </p:cNvCxnSpPr>
          <p:nvPr/>
        </p:nvCxnSpPr>
        <p:spPr bwMode="auto">
          <a:xfrm>
            <a:off x="713749" y="11845884"/>
            <a:ext cx="7660728" cy="0"/>
          </a:xfrm>
          <a:prstGeom prst="line">
            <a:avLst/>
          </a:prstGeom>
          <a:noFill/>
          <a:ln w="15875" cap="flat" cmpd="sng" algn="ctr">
            <a:solidFill>
              <a:schemeClr val="accent1"/>
            </a:solidFill>
            <a:prstDash val="dash"/>
            <a:round/>
            <a:headEnd type="none" w="med" len="med"/>
            <a:tailEnd type="none" w="med" len="med"/>
          </a:ln>
          <a:effectLst/>
        </p:spPr>
      </p:cxnSp>
      <p:sp>
        <p:nvSpPr>
          <p:cNvPr id="97" name="Results Textbox">
            <a:extLst>
              <a:ext uri="{FF2B5EF4-FFF2-40B4-BE49-F238E27FC236}">
                <a16:creationId xmlns:a16="http://schemas.microsoft.com/office/drawing/2014/main" id="{F0297B1F-F769-6C4E-AEDA-0AD76F587A6B}"/>
              </a:ext>
            </a:extLst>
          </p:cNvPr>
          <p:cNvSpPr txBox="1"/>
          <p:nvPr/>
        </p:nvSpPr>
        <p:spPr>
          <a:xfrm>
            <a:off x="18261049" y="6485801"/>
            <a:ext cx="10614743" cy="707886"/>
          </a:xfrm>
          <a:prstGeom prst="rect">
            <a:avLst/>
          </a:prstGeom>
          <a:solidFill>
            <a:schemeClr val="bg1">
              <a:alpha val="63%"/>
            </a:schemeClr>
          </a:solidFill>
          <a:effectLst/>
        </p:spPr>
        <p:txBody>
          <a:bodyPr wrap="square">
            <a:spAutoFit/>
          </a:bodyPr>
          <a:lstStyle/>
          <a:p>
            <a:pPr algn="just">
              <a:spcAft>
                <a:spcPts val="1400"/>
              </a:spcAft>
              <a:defRPr/>
            </a:pPr>
            <a:endParaRPr lang="en-US" sz="4000" dirty="0">
              <a:ea typeface="Arial" charset="0"/>
              <a:cs typeface="Arial" charset="0"/>
            </a:endParaRPr>
          </a:p>
        </p:txBody>
      </p:sp>
      <p:sp>
        <p:nvSpPr>
          <p:cNvPr id="145" name="Rectangle 144">
            <a:extLst>
              <a:ext uri="{FF2B5EF4-FFF2-40B4-BE49-F238E27FC236}">
                <a16:creationId xmlns:a16="http://schemas.microsoft.com/office/drawing/2014/main" id="{B6ECFDD3-3E8C-3B42-8ED7-D06F08BBB7A2}"/>
              </a:ext>
            </a:extLst>
          </p:cNvPr>
          <p:cNvSpPr/>
          <p:nvPr/>
        </p:nvSpPr>
        <p:spPr>
          <a:xfrm>
            <a:off x="0" y="30777119"/>
            <a:ext cx="43891200" cy="2285638"/>
          </a:xfrm>
          <a:prstGeom prst="rect">
            <a:avLst/>
          </a:prstGeom>
          <a:solidFill>
            <a:srgbClr val="00008F"/>
          </a:solidFill>
        </p:spPr>
        <p:style>
          <a:lnRef idx="2">
            <a:schemeClr val="accent1">
              <a:shade val="5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1" name="TextBox 150">
            <a:extLst>
              <a:ext uri="{FF2B5EF4-FFF2-40B4-BE49-F238E27FC236}">
                <a16:creationId xmlns:a16="http://schemas.microsoft.com/office/drawing/2014/main" id="{75DCD13F-77F5-664C-8940-662693A36882}"/>
              </a:ext>
            </a:extLst>
          </p:cNvPr>
          <p:cNvSpPr txBox="1"/>
          <p:nvPr/>
        </p:nvSpPr>
        <p:spPr>
          <a:xfrm>
            <a:off x="26133303" y="31550917"/>
            <a:ext cx="14716423" cy="646331"/>
          </a:xfrm>
          <a:prstGeom prst="rect">
            <a:avLst/>
          </a:prstGeom>
          <a:noFill/>
        </p:spPr>
        <p:txBody>
          <a:bodyPr wrap="square" rtlCol="0">
            <a:spAutoFit/>
          </a:bodyPr>
          <a:lstStyle/>
          <a:p>
            <a:r>
              <a:rPr lang="en-US" sz="3600" b="1" dirty="0">
                <a:solidFill>
                  <a:schemeClr val="bg1"/>
                </a:solidFill>
                <a:latin typeface="Raleway SemiBold" panose="020B0003030101060003" pitchFamily="34" charset="0"/>
              </a:rPr>
              <a:t>Department of Electronics and Telecommunication Engineering</a:t>
            </a:r>
          </a:p>
        </p:txBody>
      </p:sp>
      <p:sp>
        <p:nvSpPr>
          <p:cNvPr id="158" name="Rectangle 157">
            <a:extLst>
              <a:ext uri="{FF2B5EF4-FFF2-40B4-BE49-F238E27FC236}">
                <a16:creationId xmlns:a16="http://schemas.microsoft.com/office/drawing/2014/main" id="{3DAEC6B7-45A4-9A4C-A3DC-6F34E336E8E4}"/>
              </a:ext>
            </a:extLst>
          </p:cNvPr>
          <p:cNvSpPr/>
          <p:nvPr/>
        </p:nvSpPr>
        <p:spPr>
          <a:xfrm>
            <a:off x="553821" y="16568870"/>
            <a:ext cx="4681090"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Methodology</a:t>
            </a:r>
          </a:p>
        </p:txBody>
      </p:sp>
      <p:sp>
        <p:nvSpPr>
          <p:cNvPr id="159" name="Rectangle 158">
            <a:extLst>
              <a:ext uri="{FF2B5EF4-FFF2-40B4-BE49-F238E27FC236}">
                <a16:creationId xmlns:a16="http://schemas.microsoft.com/office/drawing/2014/main" id="{20FAD39D-2D12-B14B-B6C7-0C7B1A414B38}"/>
              </a:ext>
            </a:extLst>
          </p:cNvPr>
          <p:cNvSpPr/>
          <p:nvPr/>
        </p:nvSpPr>
        <p:spPr>
          <a:xfrm>
            <a:off x="10912990" y="5746501"/>
            <a:ext cx="5083443"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Block diagram</a:t>
            </a:r>
          </a:p>
        </p:txBody>
      </p:sp>
      <p:sp>
        <p:nvSpPr>
          <p:cNvPr id="160" name="Rectangle 159">
            <a:extLst>
              <a:ext uri="{FF2B5EF4-FFF2-40B4-BE49-F238E27FC236}">
                <a16:creationId xmlns:a16="http://schemas.microsoft.com/office/drawing/2014/main" id="{B5EA4231-6DC5-2942-B047-C5DCDA6633D8}"/>
              </a:ext>
            </a:extLst>
          </p:cNvPr>
          <p:cNvSpPr/>
          <p:nvPr/>
        </p:nvSpPr>
        <p:spPr>
          <a:xfrm>
            <a:off x="20396043" y="5713644"/>
            <a:ext cx="270458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Results</a:t>
            </a:r>
          </a:p>
        </p:txBody>
      </p:sp>
      <p:sp>
        <p:nvSpPr>
          <p:cNvPr id="161" name="Rectangle 160">
            <a:extLst>
              <a:ext uri="{FF2B5EF4-FFF2-40B4-BE49-F238E27FC236}">
                <a16:creationId xmlns:a16="http://schemas.microsoft.com/office/drawing/2014/main" id="{608F2AC5-2A9A-6C42-A06E-BCD9C1411888}"/>
              </a:ext>
            </a:extLst>
          </p:cNvPr>
          <p:cNvSpPr/>
          <p:nvPr/>
        </p:nvSpPr>
        <p:spPr>
          <a:xfrm>
            <a:off x="30473688" y="26855040"/>
            <a:ext cx="402866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References</a:t>
            </a:r>
          </a:p>
        </p:txBody>
      </p:sp>
      <p:sp>
        <p:nvSpPr>
          <p:cNvPr id="162" name="Rectangle 161">
            <a:extLst>
              <a:ext uri="{FF2B5EF4-FFF2-40B4-BE49-F238E27FC236}">
                <a16:creationId xmlns:a16="http://schemas.microsoft.com/office/drawing/2014/main" id="{E8841F22-5A2E-C349-8D21-33C10CAEB4EB}"/>
              </a:ext>
            </a:extLst>
          </p:cNvPr>
          <p:cNvSpPr/>
          <p:nvPr/>
        </p:nvSpPr>
        <p:spPr>
          <a:xfrm>
            <a:off x="20392375" y="17043941"/>
            <a:ext cx="394851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Conclusion</a:t>
            </a:r>
          </a:p>
        </p:txBody>
      </p:sp>
      <p:cxnSp>
        <p:nvCxnSpPr>
          <p:cNvPr id="143" name="Vertical Section Divider" descr="Vertical Divider">
            <a:extLst>
              <a:ext uri="{FF2B5EF4-FFF2-40B4-BE49-F238E27FC236}">
                <a16:creationId xmlns:a16="http://schemas.microsoft.com/office/drawing/2014/main" id="{2BB953FB-1D33-D34E-8655-D86C71DB5C77}"/>
              </a:ext>
            </a:extLst>
          </p:cNvPr>
          <p:cNvCxnSpPr>
            <a:cxnSpLocks/>
          </p:cNvCxnSpPr>
          <p:nvPr/>
        </p:nvCxnSpPr>
        <p:spPr bwMode="auto">
          <a:xfrm>
            <a:off x="21753096" y="30978648"/>
            <a:ext cx="0" cy="1964516"/>
          </a:xfrm>
          <a:prstGeom prst="line">
            <a:avLst/>
          </a:prstGeom>
          <a:noFill/>
          <a:ln w="15875" cap="flat" cmpd="sng" algn="ctr">
            <a:solidFill>
              <a:schemeClr val="bg1"/>
            </a:solidFill>
            <a:prstDash val="dash"/>
            <a:round/>
            <a:headEnd type="none" w="med" len="med"/>
            <a:tailEnd type="none" w="med" len="med"/>
          </a:ln>
          <a:effectLst/>
        </p:spPr>
      </p:cxnSp>
      <p:sp>
        <p:nvSpPr>
          <p:cNvPr id="2" name="Rectangle 1">
            <a:extLst>
              <a:ext uri="{FF2B5EF4-FFF2-40B4-BE49-F238E27FC236}">
                <a16:creationId xmlns:a16="http://schemas.microsoft.com/office/drawing/2014/main" id="{CFD29E86-0747-682C-B4BC-A16B6A0D6209}"/>
              </a:ext>
            </a:extLst>
          </p:cNvPr>
          <p:cNvSpPr/>
          <p:nvPr/>
        </p:nvSpPr>
        <p:spPr>
          <a:xfrm>
            <a:off x="10500932" y="14800800"/>
            <a:ext cx="5690982"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Hardware Setup</a:t>
            </a:r>
          </a:p>
        </p:txBody>
      </p:sp>
      <p:sp>
        <p:nvSpPr>
          <p:cNvPr id="5" name="TextBox 4">
            <a:extLst>
              <a:ext uri="{FF2B5EF4-FFF2-40B4-BE49-F238E27FC236}">
                <a16:creationId xmlns:a16="http://schemas.microsoft.com/office/drawing/2014/main" id="{37EBBE7B-804C-841D-71F6-E80DA61E866A}"/>
              </a:ext>
            </a:extLst>
          </p:cNvPr>
          <p:cNvSpPr txBox="1"/>
          <p:nvPr/>
        </p:nvSpPr>
        <p:spPr>
          <a:xfrm>
            <a:off x="618827" y="6418694"/>
            <a:ext cx="9232168" cy="9941183"/>
          </a:xfrm>
          <a:prstGeom prst="rect">
            <a:avLst/>
          </a:prstGeom>
          <a:noFill/>
        </p:spPr>
        <p:txBody>
          <a:bodyPr wrap="square">
            <a:spAutoFit/>
          </a:bodyPr>
          <a:lstStyle/>
          <a:p>
            <a:pPr marL="0" lvl="0" indent="0" algn="just" defTabSz="457200">
              <a:lnSpc>
                <a:spcPct val="100%"/>
              </a:lnSpc>
              <a:spcBef>
                <a:spcPts val="0"/>
              </a:spcBef>
              <a:buNone/>
            </a:pPr>
            <a:r>
              <a:rPr lang="en-US" sz="4000" dirty="0">
                <a:latin typeface="Times New Roman" panose="02020603050405020304" pitchFamily="18" charset="0"/>
                <a:cs typeface="Times New Roman" panose="02020603050405020304" pitchFamily="18" charset="0"/>
              </a:rPr>
              <a:t>Home automation has made it possible to have what is often referred to as a "Smart Home", a home that can detect and identify you, automatically adjust the lighting to your predefined taste, open doors automatically, play your favorite music, water your flower in the morning, switch on the security lights at night and switch them off in the morning, heat water for bathe and tea, stream to you anywhere in the world via internet a live video of what is happening in and around your premises. It make it possible to link lighting, entertainment, security, telecommunications, heating, and air conditioning into one centrally controlled system.</a:t>
            </a:r>
          </a:p>
        </p:txBody>
      </p:sp>
      <p:pic>
        <p:nvPicPr>
          <p:cNvPr id="8" name="Picture 7">
            <a:extLst>
              <a:ext uri="{FF2B5EF4-FFF2-40B4-BE49-F238E27FC236}">
                <a16:creationId xmlns:a16="http://schemas.microsoft.com/office/drawing/2014/main" id="{6725269D-2A95-7677-781A-50058600B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551" y="31024285"/>
            <a:ext cx="1671640" cy="1890154"/>
          </a:xfrm>
          <a:prstGeom prst="rect">
            <a:avLst/>
          </a:prstGeom>
        </p:spPr>
      </p:pic>
      <p:sp>
        <p:nvSpPr>
          <p:cNvPr id="10" name="TextBox 9">
            <a:extLst>
              <a:ext uri="{FF2B5EF4-FFF2-40B4-BE49-F238E27FC236}">
                <a16:creationId xmlns:a16="http://schemas.microsoft.com/office/drawing/2014/main" id="{71C744C1-562E-51E9-4D31-BE966DE34131}"/>
              </a:ext>
            </a:extLst>
          </p:cNvPr>
          <p:cNvSpPr txBox="1"/>
          <p:nvPr/>
        </p:nvSpPr>
        <p:spPr>
          <a:xfrm>
            <a:off x="5132261" y="31026774"/>
            <a:ext cx="16428325" cy="646331"/>
          </a:xfrm>
          <a:prstGeom prst="rect">
            <a:avLst/>
          </a:prstGeom>
          <a:noFill/>
        </p:spPr>
        <p:txBody>
          <a:bodyPr wrap="square">
            <a:spAutoFit/>
          </a:bodyPr>
          <a:lstStyle/>
          <a:p>
            <a:pPr defTabSz="914377">
              <a:spcBef>
                <a:spcPts val="1000"/>
              </a:spcBef>
            </a:pPr>
            <a:r>
              <a:rPr lang="en-IN" sz="3600" b="1" dirty="0">
                <a:solidFill>
                  <a:prstClr val="white"/>
                </a:solidFill>
                <a:latin typeface="Arial" pitchFamily="34" charset="0"/>
                <a:cs typeface="Arial" pitchFamily="34" charset="0"/>
              </a:rPr>
              <a:t>BRACT’S, Vishwakarma Institute of Information Technology, Pune-48</a:t>
            </a:r>
          </a:p>
        </p:txBody>
      </p:sp>
      <p:sp>
        <p:nvSpPr>
          <p:cNvPr id="11" name="Rectangle 10">
            <a:extLst>
              <a:ext uri="{FF2B5EF4-FFF2-40B4-BE49-F238E27FC236}">
                <a16:creationId xmlns:a16="http://schemas.microsoft.com/office/drawing/2014/main" id="{03CB3280-62F4-CF86-1E92-03EAA127CCE6}"/>
              </a:ext>
            </a:extLst>
          </p:cNvPr>
          <p:cNvSpPr/>
          <p:nvPr/>
        </p:nvSpPr>
        <p:spPr>
          <a:xfrm>
            <a:off x="5259261" y="31772483"/>
            <a:ext cx="14840155" cy="1077218"/>
          </a:xfrm>
          <a:prstGeom prst="rect">
            <a:avLst/>
          </a:prstGeom>
        </p:spPr>
        <p:txBody>
          <a:bodyPr wrap="square">
            <a:spAutoFit/>
          </a:bodyPr>
          <a:lstStyle/>
          <a:p>
            <a:pPr algn="ctr" defTabSz="914377"/>
            <a:r>
              <a:rPr lang="en-IN" sz="3200" b="1" dirty="0">
                <a:solidFill>
                  <a:prstClr val="black">
                    <a:lumMod val="50%"/>
                    <a:lumOff val="50%"/>
                  </a:prstClr>
                </a:solidFill>
                <a:latin typeface="Arial" pitchFamily="34" charset="0"/>
                <a:cs typeface="Arial" pitchFamily="34" charset="0"/>
              </a:rPr>
              <a:t>(An Autonomous Institute affiliated to Savitribai Phule Pune University)</a:t>
            </a:r>
          </a:p>
          <a:p>
            <a:pPr algn="ctr" defTabSz="914377"/>
            <a:r>
              <a:rPr lang="en-IN" sz="3200" b="1" dirty="0">
                <a:solidFill>
                  <a:prstClr val="black">
                    <a:lumMod val="50%"/>
                    <a:lumOff val="50%"/>
                  </a:prstClr>
                </a:solidFill>
                <a:latin typeface="Arial" pitchFamily="34" charset="0"/>
                <a:cs typeface="Arial" pitchFamily="34" charset="0"/>
              </a:rPr>
              <a:t>(NBA and NAAC accredited, ISO 9001:2015 certified) </a:t>
            </a:r>
          </a:p>
        </p:txBody>
      </p:sp>
      <p:pic>
        <p:nvPicPr>
          <p:cNvPr id="15" name="Picture 14">
            <a:extLst>
              <a:ext uri="{FF2B5EF4-FFF2-40B4-BE49-F238E27FC236}">
                <a16:creationId xmlns:a16="http://schemas.microsoft.com/office/drawing/2014/main" id="{1AFCF156-5E74-1FB6-AB62-E299F818E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83" y="80131"/>
            <a:ext cx="4300078" cy="4841718"/>
          </a:xfrm>
          <a:prstGeom prst="rect">
            <a:avLst/>
          </a:prstGeom>
        </p:spPr>
      </p:pic>
      <p:sp>
        <p:nvSpPr>
          <p:cNvPr id="16" name="Rectangle 15">
            <a:extLst>
              <a:ext uri="{FF2B5EF4-FFF2-40B4-BE49-F238E27FC236}">
                <a16:creationId xmlns:a16="http://schemas.microsoft.com/office/drawing/2014/main" id="{95245961-0F6A-A17D-6BDF-473B9902B8E9}"/>
              </a:ext>
            </a:extLst>
          </p:cNvPr>
          <p:cNvSpPr/>
          <p:nvPr/>
        </p:nvSpPr>
        <p:spPr>
          <a:xfrm>
            <a:off x="30458797" y="5384668"/>
            <a:ext cx="12376229" cy="1856919"/>
          </a:xfrm>
          <a:prstGeom prst="rect">
            <a:avLst/>
          </a:prstGeom>
        </p:spPr>
        <p:txBody>
          <a:bodyPr wrap="square">
            <a:spAutoFit/>
          </a:bodyPr>
          <a:lstStyle/>
          <a:p>
            <a:pPr>
              <a:lnSpc>
                <a:spcPts val="6480"/>
              </a:lnSpc>
              <a:spcAft>
                <a:spcPts val="768"/>
              </a:spcAft>
              <a:defRPr/>
            </a:pPr>
            <a:r>
              <a:rPr lang="en-US" sz="5400" b="1" dirty="0">
                <a:solidFill>
                  <a:srgbClr val="00008F"/>
                </a:solidFill>
                <a:latin typeface="Raleway ExtraBold" panose="020B0003030101060003" pitchFamily="34" charset="0"/>
              </a:rPr>
              <a:t>Name of conference where paper </a:t>
            </a:r>
          </a:p>
          <a:p>
            <a:pPr>
              <a:lnSpc>
                <a:spcPts val="6480"/>
              </a:lnSpc>
              <a:spcAft>
                <a:spcPts val="768"/>
              </a:spcAft>
              <a:defRPr/>
            </a:pPr>
            <a:r>
              <a:rPr lang="en-US" sz="5400" b="1" dirty="0">
                <a:solidFill>
                  <a:srgbClr val="00008F"/>
                </a:solidFill>
                <a:latin typeface="Raleway ExtraBold" panose="020B0003030101060003" pitchFamily="34" charset="0"/>
              </a:rPr>
              <a:t>submitted</a:t>
            </a:r>
          </a:p>
        </p:txBody>
      </p:sp>
      <p:cxnSp>
        <p:nvCxnSpPr>
          <p:cNvPr id="20" name="Vertical Section Divider" descr="Vertical Divider">
            <a:extLst>
              <a:ext uri="{FF2B5EF4-FFF2-40B4-BE49-F238E27FC236}">
                <a16:creationId xmlns:a16="http://schemas.microsoft.com/office/drawing/2014/main" id="{3DBEF317-D577-9DBF-BE96-03875DFF0FA6}"/>
              </a:ext>
            </a:extLst>
          </p:cNvPr>
          <p:cNvCxnSpPr>
            <a:cxnSpLocks/>
          </p:cNvCxnSpPr>
          <p:nvPr/>
        </p:nvCxnSpPr>
        <p:spPr bwMode="auto">
          <a:xfrm>
            <a:off x="10116547" y="5180819"/>
            <a:ext cx="0" cy="25548174"/>
          </a:xfrm>
          <a:prstGeom prst="line">
            <a:avLst/>
          </a:prstGeom>
          <a:noFill/>
          <a:ln w="15875" cap="flat" cmpd="sng" algn="ctr">
            <a:solidFill>
              <a:schemeClr val="accent1"/>
            </a:solidFill>
            <a:prstDash val="dash"/>
            <a:round/>
            <a:headEnd type="none" w="med" len="med"/>
            <a:tailEnd type="none" w="med" len="med"/>
          </a:ln>
          <a:effectLst/>
        </p:spPr>
      </p:cxnSp>
      <p:cxnSp>
        <p:nvCxnSpPr>
          <p:cNvPr id="22" name="Vertical Section Divider" descr="Vertical Divider">
            <a:extLst>
              <a:ext uri="{FF2B5EF4-FFF2-40B4-BE49-F238E27FC236}">
                <a16:creationId xmlns:a16="http://schemas.microsoft.com/office/drawing/2014/main" id="{93E48408-1E8E-B36D-83CB-2494E705CEB2}"/>
              </a:ext>
            </a:extLst>
          </p:cNvPr>
          <p:cNvCxnSpPr>
            <a:cxnSpLocks/>
          </p:cNvCxnSpPr>
          <p:nvPr/>
        </p:nvCxnSpPr>
        <p:spPr bwMode="auto">
          <a:xfrm>
            <a:off x="20182969" y="5188841"/>
            <a:ext cx="0" cy="25548174"/>
          </a:xfrm>
          <a:prstGeom prst="line">
            <a:avLst/>
          </a:prstGeom>
          <a:noFill/>
          <a:ln w="15875" cap="flat" cmpd="sng" algn="ctr">
            <a:solidFill>
              <a:schemeClr val="accent1"/>
            </a:solidFill>
            <a:prstDash val="dash"/>
            <a:round/>
            <a:headEnd type="none" w="med" len="med"/>
            <a:tailEnd type="none" w="med" len="med"/>
          </a:ln>
          <a:effectLst/>
        </p:spPr>
      </p:cxnSp>
      <p:cxnSp>
        <p:nvCxnSpPr>
          <p:cNvPr id="23" name="Vertical Section Divider" descr="Vertical Divider">
            <a:extLst>
              <a:ext uri="{FF2B5EF4-FFF2-40B4-BE49-F238E27FC236}">
                <a16:creationId xmlns:a16="http://schemas.microsoft.com/office/drawing/2014/main" id="{7E80AFA9-2AA3-9FD4-F571-04047DDA8576}"/>
              </a:ext>
            </a:extLst>
          </p:cNvPr>
          <p:cNvCxnSpPr>
            <a:cxnSpLocks/>
          </p:cNvCxnSpPr>
          <p:nvPr/>
        </p:nvCxnSpPr>
        <p:spPr bwMode="auto">
          <a:xfrm>
            <a:off x="30193246" y="5236967"/>
            <a:ext cx="0" cy="25548174"/>
          </a:xfrm>
          <a:prstGeom prst="line">
            <a:avLst/>
          </a:prstGeom>
          <a:noFill/>
          <a:ln w="15875" cap="flat" cmpd="sng" algn="ctr">
            <a:solidFill>
              <a:schemeClr val="accent1"/>
            </a:solidFill>
            <a:prstDash val="dash"/>
            <a:round/>
            <a:headEnd type="none" w="med" len="med"/>
            <a:tailEnd type="none" w="med" len="med"/>
          </a:ln>
          <a:effectLst/>
        </p:spPr>
      </p:cxnSp>
      <p:sp>
        <p:nvSpPr>
          <p:cNvPr id="4" name="TextBox 3">
            <a:extLst>
              <a:ext uri="{FF2B5EF4-FFF2-40B4-BE49-F238E27FC236}">
                <a16:creationId xmlns:a16="http://schemas.microsoft.com/office/drawing/2014/main" id="{7DBAD247-057A-F856-495D-FC90F44DFFFE}"/>
              </a:ext>
            </a:extLst>
          </p:cNvPr>
          <p:cNvSpPr txBox="1"/>
          <p:nvPr/>
        </p:nvSpPr>
        <p:spPr>
          <a:xfrm>
            <a:off x="489939" y="17205126"/>
            <a:ext cx="9284643" cy="12403395"/>
          </a:xfrm>
          <a:prstGeom prst="rect">
            <a:avLst/>
          </a:prstGeom>
          <a:noFill/>
        </p:spPr>
        <p:txBody>
          <a:bodyPr wrap="square">
            <a:spAutoFit/>
          </a:bodyPr>
          <a:lstStyle/>
          <a:p>
            <a:pPr marL="0" indent="0" algn="just">
              <a:buNone/>
            </a:pPr>
            <a:r>
              <a:rPr lang="en-US" sz="4000" dirty="0">
                <a:latin typeface="Times New Roman" panose="02020603050405020304" pitchFamily="18" charset="0"/>
                <a:cs typeface="Times New Roman" panose="02020603050405020304" pitchFamily="18" charset="0"/>
              </a:rPr>
              <a:t>The project follows a simple and straightforward methodology that can be easily implemented by anyone with basic knowledge of electronics and programming. This Project Automates and regulates the operation of various Electronic items in a Home or Building using an ESP8266 wi-fi module, and relays. The system and a mobile application on a smartphone or tablet are connected wirelessly by the wi-fi module, enabling the user to control the electronic gadgets from a distance.</a:t>
            </a:r>
          </a:p>
          <a:p>
            <a:pPr marL="0" indent="0" algn="just">
              <a:buNone/>
            </a:pPr>
            <a:r>
              <a:rPr lang="en-US" sz="4000" dirty="0">
                <a:latin typeface="Times New Roman" panose="02020603050405020304" pitchFamily="18" charset="0"/>
                <a:cs typeface="Times New Roman" panose="02020603050405020304" pitchFamily="18" charset="0"/>
              </a:rPr>
              <a:t>ESP8266 is designed to read the input via wi-fi module and set the relay states appropriately. The relays are used to manage the power supply of the electronic gadgets. The state of the electronic devices is also stored in EEPROM memory so that they can be restored in the event of a power failure or system reset.</a:t>
            </a:r>
            <a:endParaRPr lang="en-IN" sz="40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97F3F3A4-4F63-18B2-AF6A-62CDC86480E0}"/>
              </a:ext>
            </a:extLst>
          </p:cNvPr>
          <p:cNvSpPr txBox="1"/>
          <p:nvPr/>
        </p:nvSpPr>
        <p:spPr>
          <a:xfrm>
            <a:off x="20339898" y="17397595"/>
            <a:ext cx="9853348" cy="13018949"/>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In Conclusion, This paper proposes a low cost, secure, ubiquitously accessible, auto configurable, remotely controlled solution. The approach discussed in the paper is novel and has achieved the target to control home appliances remotely using the Wi-Fi technology to connects system parts, satisfying user needs and requirements. Wi-Fi technology capable solution has proved to be controlled remotely, provide home security and is cost-effective as compared to the previously existing systems. Hence we can conclude that the required goals and objectives of home automation system have been achieved. The system design and architecture were discussed, and prototype presents the basic level of home appliance control and remote monitoring has been implemented. Finally, the proposed system is better from the scalability and flexibility point of view than the commercially available home automation systems.</a:t>
            </a:r>
          </a:p>
        </p:txBody>
      </p:sp>
      <p:sp>
        <p:nvSpPr>
          <p:cNvPr id="64" name="TextBox 63">
            <a:extLst>
              <a:ext uri="{FF2B5EF4-FFF2-40B4-BE49-F238E27FC236}">
                <a16:creationId xmlns:a16="http://schemas.microsoft.com/office/drawing/2014/main" id="{480C1CD8-E8B6-5659-06C5-A03720544BC8}"/>
              </a:ext>
            </a:extLst>
          </p:cNvPr>
          <p:cNvSpPr txBox="1"/>
          <p:nvPr/>
        </p:nvSpPr>
        <p:spPr>
          <a:xfrm>
            <a:off x="30373164" y="27049288"/>
            <a:ext cx="13423259" cy="2862322"/>
          </a:xfrm>
          <a:prstGeom prst="rect">
            <a:avLst/>
          </a:prstGeom>
          <a:noFill/>
        </p:spPr>
        <p:txBody>
          <a:bodyPr wrap="square">
            <a:spAutoFit/>
          </a:bodyPr>
          <a:lstStyle/>
          <a:p>
            <a:pPr algn="l"/>
            <a:endParaRPr lang="en-IN" sz="2000" b="0" i="0" u="none" strike="noStrike" baseline="0%" dirty="0">
              <a:solidFill>
                <a:srgbClr val="000000"/>
              </a:solidFill>
              <a:latin typeface="Times New Roman" panose="02020603050405020304" pitchFamily="18" charset="0"/>
            </a:endParaRPr>
          </a:p>
          <a:p>
            <a:r>
              <a:rPr lang="en-US" sz="4000" b="0" i="0" u="none" strike="noStrike" baseline="0%" dirty="0">
                <a:solidFill>
                  <a:srgbClr val="000000"/>
                </a:solidFill>
                <a:latin typeface="Times New Roman" panose="02020603050405020304" pitchFamily="18" charset="0"/>
              </a:rPr>
              <a:t>K. M. Azad, M. J. Hossain, M. M. Hasan, and M. A. Islam, "Design and implementation of a </a:t>
            </a:r>
            <a:r>
              <a:rPr lang="en-US" sz="4000" dirty="0">
                <a:solidFill>
                  <a:srgbClr val="000000"/>
                </a:solidFill>
                <a:latin typeface="Times New Roman" panose="02020603050405020304" pitchFamily="18" charset="0"/>
              </a:rPr>
              <a:t>S</a:t>
            </a:r>
            <a:r>
              <a:rPr lang="en-US" sz="4000" b="0" i="0" u="none" strike="noStrike" baseline="0%" dirty="0">
                <a:solidFill>
                  <a:srgbClr val="000000"/>
                </a:solidFill>
                <a:latin typeface="Times New Roman" panose="02020603050405020304" pitchFamily="18" charset="0"/>
              </a:rPr>
              <a:t>mart </a:t>
            </a:r>
            <a:r>
              <a:rPr lang="en-US" sz="4000" dirty="0">
                <a:solidFill>
                  <a:srgbClr val="000000"/>
                </a:solidFill>
                <a:latin typeface="Times New Roman" panose="02020603050405020304" pitchFamily="18" charset="0"/>
              </a:rPr>
              <a:t>H</a:t>
            </a:r>
            <a:r>
              <a:rPr lang="en-US" sz="4000" b="0" i="0" u="none" strike="noStrike" baseline="0%" dirty="0">
                <a:solidFill>
                  <a:srgbClr val="000000"/>
                </a:solidFill>
                <a:latin typeface="Times New Roman" panose="02020603050405020304" pitchFamily="18" charset="0"/>
              </a:rPr>
              <a:t>ome Automation system using ESP8266," in 2018 5th International Conference on Electrical Engineering.</a:t>
            </a:r>
          </a:p>
        </p:txBody>
      </p:sp>
      <p:pic>
        <p:nvPicPr>
          <p:cNvPr id="6" name="Picture 5" descr="A diagram of a computer network&#10;&#10;Description automatically generated">
            <a:extLst>
              <a:ext uri="{FF2B5EF4-FFF2-40B4-BE49-F238E27FC236}">
                <a16:creationId xmlns:a16="http://schemas.microsoft.com/office/drawing/2014/main" id="{C8B7A623-4226-B545-BE70-7DC8DD98C55E}"/>
              </a:ext>
            </a:extLst>
          </p:cNvPr>
          <p:cNvPicPr>
            <a:picLocks noChangeAspect="1"/>
          </p:cNvPicPr>
          <p:nvPr/>
        </p:nvPicPr>
        <p:blipFill>
          <a:blip r:embed="rId3"/>
          <a:stretch>
            <a:fillRect/>
          </a:stretch>
        </p:blipFill>
        <p:spPr>
          <a:xfrm>
            <a:off x="10170170" y="6507579"/>
            <a:ext cx="10001303" cy="7687377"/>
          </a:xfrm>
          <a:prstGeom prst="rect">
            <a:avLst/>
          </a:prstGeom>
        </p:spPr>
      </p:pic>
      <p:pic>
        <p:nvPicPr>
          <p:cNvPr id="7" name="Picture 6" descr="A close-up of a paper&#10;&#10;Description automatically generated">
            <a:extLst>
              <a:ext uri="{FF2B5EF4-FFF2-40B4-BE49-F238E27FC236}">
                <a16:creationId xmlns:a16="http://schemas.microsoft.com/office/drawing/2014/main" id="{E45AFCF9-71AA-05CE-9E6E-6A5CFBA6F1AC}"/>
              </a:ext>
            </a:extLst>
          </p:cNvPr>
          <p:cNvPicPr>
            <a:picLocks noChangeAspect="1"/>
          </p:cNvPicPr>
          <p:nvPr/>
        </p:nvPicPr>
        <p:blipFill>
          <a:blip r:embed="rId4"/>
          <a:stretch>
            <a:fillRect/>
          </a:stretch>
        </p:blipFill>
        <p:spPr>
          <a:xfrm>
            <a:off x="30237894" y="6993167"/>
            <a:ext cx="13622889" cy="18996364"/>
          </a:xfrm>
          <a:prstGeom prst="rect">
            <a:avLst/>
          </a:prstGeom>
        </p:spPr>
      </p:pic>
      <p:pic>
        <p:nvPicPr>
          <p:cNvPr id="9" name="Picture 8" descr="A white background with black dots&#10;&#10;Description automatically generated">
            <a:extLst>
              <a:ext uri="{FF2B5EF4-FFF2-40B4-BE49-F238E27FC236}">
                <a16:creationId xmlns:a16="http://schemas.microsoft.com/office/drawing/2014/main" id="{2476FDC5-37F2-B6C4-D730-A4107C75FB84}"/>
              </a:ext>
            </a:extLst>
          </p:cNvPr>
          <p:cNvPicPr>
            <a:picLocks noChangeAspect="1"/>
          </p:cNvPicPr>
          <p:nvPr/>
        </p:nvPicPr>
        <p:blipFill>
          <a:blip r:embed="rId5"/>
          <a:stretch>
            <a:fillRect/>
          </a:stretch>
        </p:blipFill>
        <p:spPr>
          <a:xfrm>
            <a:off x="21819012" y="6263458"/>
            <a:ext cx="6782397" cy="10573851"/>
          </a:xfrm>
          <a:prstGeom prst="rect">
            <a:avLst/>
          </a:prstGeom>
        </p:spPr>
      </p:pic>
      <p:pic>
        <p:nvPicPr>
          <p:cNvPr id="13" name="Picture 12" descr="A group of lights next to a circuit board&#10;&#10;Description automatically generated">
            <a:extLst>
              <a:ext uri="{FF2B5EF4-FFF2-40B4-BE49-F238E27FC236}">
                <a16:creationId xmlns:a16="http://schemas.microsoft.com/office/drawing/2014/main" id="{CEA943F2-B5F3-47A7-0711-30E7B154A8B2}"/>
              </a:ext>
            </a:extLst>
          </p:cNvPr>
          <p:cNvPicPr>
            <a:picLocks noChangeAspect="1"/>
          </p:cNvPicPr>
          <p:nvPr/>
        </p:nvPicPr>
        <p:blipFill>
          <a:blip r:embed="rId6"/>
          <a:stretch>
            <a:fillRect/>
          </a:stretch>
        </p:blipFill>
        <p:spPr>
          <a:xfrm>
            <a:off x="11262339" y="15775291"/>
            <a:ext cx="7668568" cy="5263565"/>
          </a:xfrm>
          <a:prstGeom prst="rect">
            <a:avLst/>
          </a:prstGeom>
        </p:spPr>
      </p:pic>
      <p:pic>
        <p:nvPicPr>
          <p:cNvPr id="17" name="Picture 16" descr="A light bulb next to a circuit board and a light bulb&#10;&#10;Description automatically generated">
            <a:extLst>
              <a:ext uri="{FF2B5EF4-FFF2-40B4-BE49-F238E27FC236}">
                <a16:creationId xmlns:a16="http://schemas.microsoft.com/office/drawing/2014/main" id="{0EE86D6A-B3BB-F486-5A79-9B80510E0EF8}"/>
              </a:ext>
            </a:extLst>
          </p:cNvPr>
          <p:cNvPicPr>
            <a:picLocks noChangeAspect="1"/>
          </p:cNvPicPr>
          <p:nvPr/>
        </p:nvPicPr>
        <p:blipFill>
          <a:blip r:embed="rId7"/>
          <a:stretch>
            <a:fillRect/>
          </a:stretch>
        </p:blipFill>
        <p:spPr>
          <a:xfrm rot="5400000">
            <a:off x="10757439" y="22506261"/>
            <a:ext cx="8784639" cy="6588479"/>
          </a:xfrm>
          <a:prstGeom prst="rect">
            <a:avLst/>
          </a:prstGeom>
        </p:spPr>
      </p:pic>
    </p:spTree>
    <p:extLst>
      <p:ext uri="{BB962C8B-B14F-4D97-AF65-F5344CB8AC3E}">
        <p14:creationId xmlns:p14="http://schemas.microsoft.com/office/powerpoint/2010/main" val="3493880301"/>
      </p:ext>
    </p:extLst>
  </p:cSld>
  <p:clrMapOvr>
    <a:masterClrMapping/>
  </p:clrMapOvr>
</p:sld>
</file>

<file path=ppt/theme/theme1.xml><?xml version="1.0" encoding="utf-8"?>
<a:theme xmlns:a="http://purl.oclc.org/ooxml/drawingml/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2021RNATxW48x36" id="{30329620-5FBA-4949-B016-B3439D8D43BF}" vid="{F6A1796B-61BF-A845-BB98-B2D6C45DE906}"/>
    </a:ext>
  </a:extLst>
</a:theme>
</file>

<file path=customXml/_rels/item1.xml.rels><?xml version="1.0" encoding="UTF-8" standalone="yes"?>
<Relationships xmlns="http://schemas.openxmlformats.org/package/2006/relationships"><Relationship Id="rId1" Type="http://purl.oclc.org/ooxml/officeDocument/relationships/customXmlProps" Target="itemProps1.xml"/></Relationships>
</file>

<file path=customXml/_rels/item2.xml.rels><?xml version="1.0" encoding="UTF-8" standalone="yes"?>
<Relationships xmlns="http://schemas.openxmlformats.org/package/2006/relationships"><Relationship Id="rId1" Type="http://purl.oclc.org/ooxml/officeDocument/relationships/customXmlProps" Target="itemProps2.xml"/></Relationships>
</file>

<file path=customXml/_rels/item3.xml.rels><?xml version="1.0" encoding="UTF-8" standalone="yes"?>
<Relationships xmlns="http://schemas.openxmlformats.org/package/2006/relationships"><Relationship Id="rId1" Type="http://purl.oclc.org/ooxml/officeDocument/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a488b22-bf3b-44be-845b-e6a5de7581b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E47DF9B8B0EE40AE9792EBE6E90A3F" ma:contentTypeVersion="7" ma:contentTypeDescription="Create a new document." ma:contentTypeScope="" ma:versionID="80aa59f90ecebc0b64d7e4989bb1a8d5">
  <xsd:schema xmlns:xsd="http://www.w3.org/2001/XMLSchema" xmlns:xs="http://www.w3.org/2001/XMLSchema" xmlns:p="http://schemas.microsoft.com/office/2006/metadata/properties" xmlns:ns3="5a488b22-bf3b-44be-845b-e6a5de7581bf" xmlns:ns4="20c324b4-6f88-4f49-aea5-ad7365be5d3f" targetNamespace="http://schemas.microsoft.com/office/2006/metadata/properties" ma:root="true" ma:fieldsID="dbe9fd6ba06bfd82d01e9ecdeb2564b1" ns3:_="" ns4:_="">
    <xsd:import namespace="5a488b22-bf3b-44be-845b-e6a5de7581bf"/>
    <xsd:import namespace="20c324b4-6f88-4f49-aea5-ad7365be5d3f"/>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488b22-bf3b-44be-845b-e6a5de7581bf"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c324b4-6f88-4f49-aea5-ad7365be5d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purl.oclc.org/ooxml/officeDocument/customXml" ds:itemID="{8B8BB943-3E20-4D18-AD9B-A184222B6076}">
  <ds:schemaRefs>
    <ds:schemaRef ds:uri="http://schemas.microsoft.com/sharepoint/v3/contenttype/forms"/>
  </ds:schemaRefs>
</ds:datastoreItem>
</file>

<file path=customXml/itemProps2.xml><?xml version="1.0" encoding="utf-8"?>
<ds:datastoreItem xmlns:ds="http://purl.oclc.org/ooxml/officeDocument/customXml" ds:itemID="{4112FD34-CDAD-4C5A-B6A1-7029DE34FB0F}">
  <ds:schemaRef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20c324b4-6f88-4f49-aea5-ad7365be5d3f"/>
    <ds:schemaRef ds:uri="5a488b22-bf3b-44be-845b-e6a5de7581bf"/>
    <ds:schemaRef ds:uri="http://schemas.microsoft.com/office/2006/metadata/properties"/>
    <ds:schemaRef ds:uri="http://www.w3.org/XML/1998/namespace"/>
    <ds:schemaRef ds:uri="http://purl.org/dc/terms/"/>
  </ds:schemaRefs>
</ds:datastoreItem>
</file>

<file path=customXml/itemProps3.xml><?xml version="1.0" encoding="utf-8"?>
<ds:datastoreItem xmlns:ds="http://purl.oclc.org/ooxml/officeDocument/customXml" ds:itemID="{D3A35C6F-D340-4421-BA69-34EF7AF670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488b22-bf3b-44be-845b-e6a5de7581bf"/>
    <ds:schemaRef ds:uri="20c324b4-6f88-4f49-aea5-ad7365be5d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purl.oclc.org/ooxml/officeDocument/extendedProperties" xmlns:vt="http://purl.oclc.org/ooxml/officeDocument/docPropsVTypes">
  <Template>Office Theme</Template>
  <TotalTime>2072</TotalTime>
  <Words>560</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Raleway</vt:lpstr>
      <vt:lpstr>Raleway ExtraBold</vt:lpstr>
      <vt:lpstr>Raleway SemiBold</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Jadhav</dc:creator>
  <cp:lastModifiedBy>Roshan Jadhav</cp:lastModifiedBy>
  <cp:revision>13</cp:revision>
  <dcterms:created xsi:type="dcterms:W3CDTF">2022-04-11T18:46:51Z</dcterms:created>
  <dcterms:modified xsi:type="dcterms:W3CDTF">2024-07-28T12:34:17Z</dcterms:modified>
</cp:coreProperties>
</file>

<file path=docProps/custom.xml><?xml version="1.0" encoding="utf-8"?>
<Properties xmlns="http://purl.oclc.org/ooxml/officeDocument/customProperties" xmlns:vt="http://purl.oclc.org/ooxml/officeDocument/docPropsVTypes">
  <property fmtid="{D5CDD505-2E9C-101B-9397-08002B2CF9AE}" pid="2" name="MSIP_Label_defa4170-0d19-0005-0004-bc88714345d2_Enabled">
    <vt:lpwstr>true</vt:lpwstr>
  </property>
  <property fmtid="{D5CDD505-2E9C-101B-9397-08002B2CF9AE}" pid="3" name="MSIP_Label_defa4170-0d19-0005-0004-bc88714345d2_SetDate">
    <vt:lpwstr>2023-11-27T12:51:27Z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0e133352-6637-47ee-834e-b5398ba1b452</vt:lpwstr>
  </property>
  <property fmtid="{D5CDD505-2E9C-101B-9397-08002B2CF9AE}" pid="7" name="MSIP_Label_defa4170-0d19-0005-0004-bc88714345d2_ActionId">
    <vt:lpwstr>3604d934-e7e8-4b70-b7cd-8c93c8f72616</vt:lpwstr>
  </property>
  <property fmtid="{D5CDD505-2E9C-101B-9397-08002B2CF9AE}" pid="8" name="MSIP_Label_defa4170-0d19-0005-0004-bc88714345d2_ContentBits">
    <vt:lpwstr>0</vt:lpwstr>
  </property>
  <property fmtid="{D5CDD505-2E9C-101B-9397-08002B2CF9AE}" pid="9" name="ContentTypeId">
    <vt:lpwstr>0x0101002BE47DF9B8B0EE40AE9792EBE6E90A3F</vt:lpwstr>
  </property>
</Properties>
</file>