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6"/>
  </p:notesMasterIdLst>
  <p:handoutMasterIdLst>
    <p:handoutMasterId r:id="rId27"/>
  </p:handoutMasterIdLst>
  <p:sldIdLst>
    <p:sldId id="256" r:id="rId4"/>
    <p:sldId id="257" r:id="rId5"/>
    <p:sldId id="258" r:id="rId6"/>
    <p:sldId id="259" r:id="rId7"/>
    <p:sldId id="276" r:id="rId8"/>
    <p:sldId id="260" r:id="rId9"/>
    <p:sldId id="261" r:id="rId10"/>
    <p:sldId id="262" r:id="rId11"/>
    <p:sldId id="263" r:id="rId12"/>
    <p:sldId id="264" r:id="rId13"/>
    <p:sldId id="265" r:id="rId14"/>
    <p:sldId id="277" r:id="rId15"/>
    <p:sldId id="266" r:id="rId16"/>
    <p:sldId id="267" r:id="rId17"/>
    <p:sldId id="268" r:id="rId18"/>
    <p:sldId id="269" r:id="rId19"/>
    <p:sldId id="270" r:id="rId20"/>
    <p:sldId id="271" r:id="rId21"/>
    <p:sldId id="272" r:id="rId22"/>
    <p:sldId id="273" r:id="rId23"/>
    <p:sldId id="274" r:id="rId24"/>
    <p:sldId id="278" r:id="rId25"/>
  </p:sldIdLst>
  <p:sldSz cx="24384000" cy="13716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13AC1384-322D-44DA-A527-A9F5B28A8B0D}" type="datetimeFigureOut">
              <a:rPr lang="en-US" smtClean="0"/>
              <a:t>12/5/2022</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74D4B4D6-781C-486B-B043-3E4149324A46}" type="slidenum">
              <a:rPr lang="en-US" smtClean="0"/>
              <a:t>‹#›</a:t>
            </a:fld>
            <a:endParaRPr lang="en-US"/>
          </a:p>
        </p:txBody>
      </p:sp>
    </p:spTree>
    <p:extLst>
      <p:ext uri="{BB962C8B-B14F-4D97-AF65-F5344CB8AC3E}">
        <p14:creationId xmlns:p14="http://schemas.microsoft.com/office/powerpoint/2010/main" val="1427927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17FE9E2-A841-4564-BB1A-ABECCA0CFC4F}" type="datetimeFigureOut">
              <a:rPr lang="en-US" smtClean="0"/>
              <a:t>12/5/2022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443BC17-7672-42B7-9F23-E503FF752C22}" type="slidenum">
              <a:rPr lang="en-US" smtClean="0"/>
              <a:t>‹#›</a:t>
            </a:fld>
            <a:endParaRPr lang="en-US"/>
          </a:p>
        </p:txBody>
      </p:sp>
    </p:spTree>
    <p:extLst>
      <p:ext uri="{BB962C8B-B14F-4D97-AF65-F5344CB8AC3E}">
        <p14:creationId xmlns:p14="http://schemas.microsoft.com/office/powerpoint/2010/main" val="41623780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48"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54"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64"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6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
        <p:nvSpPr>
          <p:cNvPr id="70"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200" b="0" strike="noStrike" spc="-1">
              <a:latin typeface="Arial"/>
            </a:endParaRPr>
          </a:p>
        </p:txBody>
      </p:sp>
      <p:sp>
        <p:nvSpPr>
          <p:cNvPr id="76"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200" b="0" strike="noStrike" spc="-1">
              <a:latin typeface="Arial"/>
            </a:endParaRPr>
          </a:p>
        </p:txBody>
      </p:sp>
      <p:sp>
        <p:nvSpPr>
          <p:cNvPr id="77"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87"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91"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93"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95"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97"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106"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
        <p:nvSpPr>
          <p:cNvPr id="109"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111"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200" b="0" strike="noStrike" spc="-1">
              <a:latin typeface="Arial"/>
            </a:endParaRPr>
          </a:p>
        </p:txBody>
      </p:sp>
      <p:sp>
        <p:nvSpPr>
          <p:cNvPr id="114"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200" b="0" strike="noStrike" spc="-1">
              <a:latin typeface="Arial"/>
            </a:endParaRPr>
          </a:p>
        </p:txBody>
      </p:sp>
      <p:sp>
        <p:nvSpPr>
          <p:cNvPr id="115"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200" b="0" strike="noStrike" spc="-1">
              <a:latin typeface="Arial"/>
            </a:endParaRPr>
          </a:p>
        </p:txBody>
      </p:sp>
      <p:sp>
        <p:nvSpPr>
          <p:cNvPr id="116"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154925-98A8-49FD-BE84-A5D751523852}"/>
              </a:ext>
            </a:extLst>
          </p:cNvPr>
          <p:cNvGrpSpPr/>
          <p:nvPr userDrawn="1"/>
        </p:nvGrpSpPr>
        <p:grpSpPr>
          <a:xfrm>
            <a:off x="5251010" y="781096"/>
            <a:ext cx="13881980" cy="814690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sz="3600"/>
            </a:p>
          </p:txBody>
        </p:sp>
        <p:sp>
          <p:nvSpPr>
            <p:cNvPr id="4" name="Freeform: Shape 3">
              <a:extLst>
                <a:ext uri="{FF2B5EF4-FFF2-40B4-BE49-F238E27FC236}">
                  <a16:creationId xmlns:a16="http://schemas.microsoft.com/office/drawing/2014/main"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sz="3600"/>
            </a:p>
          </p:txBody>
        </p:sp>
        <p:sp>
          <p:nvSpPr>
            <p:cNvPr id="5" name="Freeform: Shape 4">
              <a:extLst>
                <a:ext uri="{FF2B5EF4-FFF2-40B4-BE49-F238E27FC236}">
                  <a16:creationId xmlns:a16="http://schemas.microsoft.com/office/drawing/2014/main"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sz="3600"/>
            </a:p>
          </p:txBody>
        </p:sp>
        <p:sp>
          <p:nvSpPr>
            <p:cNvPr id="6" name="Freeform: Shape 5">
              <a:extLst>
                <a:ext uri="{FF2B5EF4-FFF2-40B4-BE49-F238E27FC236}">
                  <a16:creationId xmlns:a16="http://schemas.microsoft.com/office/drawing/2014/main"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sz="3600"/>
            </a:p>
          </p:txBody>
        </p:sp>
        <p:sp>
          <p:nvSpPr>
            <p:cNvPr id="7" name="Freeform: Shape 6">
              <a:extLst>
                <a:ext uri="{FF2B5EF4-FFF2-40B4-BE49-F238E27FC236}">
                  <a16:creationId xmlns:a16="http://schemas.microsoft.com/office/drawing/2014/main"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sz="3600"/>
            </a:p>
          </p:txBody>
        </p:sp>
        <p:sp>
          <p:nvSpPr>
            <p:cNvPr id="8" name="Freeform: Shape 7">
              <a:extLst>
                <a:ext uri="{FF2B5EF4-FFF2-40B4-BE49-F238E27FC236}">
                  <a16:creationId xmlns:a16="http://schemas.microsoft.com/office/drawing/2014/main"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sz="3600"/>
            </a:p>
          </p:txBody>
        </p:sp>
        <p:sp>
          <p:nvSpPr>
            <p:cNvPr id="9" name="Freeform: Shape 8">
              <a:extLst>
                <a:ext uri="{FF2B5EF4-FFF2-40B4-BE49-F238E27FC236}">
                  <a16:creationId xmlns:a16="http://schemas.microsoft.com/office/drawing/2014/main"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sz="3600"/>
            </a:p>
          </p:txBody>
        </p:sp>
        <p:sp>
          <p:nvSpPr>
            <p:cNvPr id="10" name="Freeform: Shape 9">
              <a:extLst>
                <a:ext uri="{FF2B5EF4-FFF2-40B4-BE49-F238E27FC236}">
                  <a16:creationId xmlns:a16="http://schemas.microsoft.com/office/drawing/2014/main"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sz="3600"/>
            </a:p>
          </p:txBody>
        </p:sp>
        <p:sp>
          <p:nvSpPr>
            <p:cNvPr id="11" name="Freeform: Shape 10">
              <a:extLst>
                <a:ext uri="{FF2B5EF4-FFF2-40B4-BE49-F238E27FC236}">
                  <a16:creationId xmlns:a16="http://schemas.microsoft.com/office/drawing/2014/main"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sz="3600"/>
            </a:p>
          </p:txBody>
        </p:sp>
        <p:sp>
          <p:nvSpPr>
            <p:cNvPr id="12" name="Freeform: Shape 11">
              <a:extLst>
                <a:ext uri="{FF2B5EF4-FFF2-40B4-BE49-F238E27FC236}">
                  <a16:creationId xmlns:a16="http://schemas.microsoft.com/office/drawing/2014/main"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sz="3600"/>
            </a:p>
          </p:txBody>
        </p:sp>
        <p:sp>
          <p:nvSpPr>
            <p:cNvPr id="13" name="Freeform: Shape 12">
              <a:extLst>
                <a:ext uri="{FF2B5EF4-FFF2-40B4-BE49-F238E27FC236}">
                  <a16:creationId xmlns:a16="http://schemas.microsoft.com/office/drawing/2014/main"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sz="3600"/>
            </a:p>
          </p:txBody>
        </p:sp>
        <p:sp>
          <p:nvSpPr>
            <p:cNvPr id="14" name="Freeform: Shape 13">
              <a:extLst>
                <a:ext uri="{FF2B5EF4-FFF2-40B4-BE49-F238E27FC236}">
                  <a16:creationId xmlns:a16="http://schemas.microsoft.com/office/drawing/2014/main"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sz="3600"/>
            </a:p>
          </p:txBody>
        </p:sp>
        <p:sp>
          <p:nvSpPr>
            <p:cNvPr id="15" name="Freeform: Shape 14">
              <a:extLst>
                <a:ext uri="{FF2B5EF4-FFF2-40B4-BE49-F238E27FC236}">
                  <a16:creationId xmlns:a16="http://schemas.microsoft.com/office/drawing/2014/main"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sz="3600"/>
            </a:p>
          </p:txBody>
        </p:sp>
        <p:sp>
          <p:nvSpPr>
            <p:cNvPr id="16" name="Freeform: Shape 15">
              <a:extLst>
                <a:ext uri="{FF2B5EF4-FFF2-40B4-BE49-F238E27FC236}">
                  <a16:creationId xmlns:a16="http://schemas.microsoft.com/office/drawing/2014/main"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sz="3600"/>
            </a:p>
          </p:txBody>
        </p:sp>
        <p:sp>
          <p:nvSpPr>
            <p:cNvPr id="17" name="Freeform: Shape 16">
              <a:extLst>
                <a:ext uri="{FF2B5EF4-FFF2-40B4-BE49-F238E27FC236}">
                  <a16:creationId xmlns:a16="http://schemas.microsoft.com/office/drawing/2014/main"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sz="3600"/>
            </a:p>
          </p:txBody>
        </p:sp>
        <p:sp>
          <p:nvSpPr>
            <p:cNvPr id="18" name="Freeform: Shape 17">
              <a:extLst>
                <a:ext uri="{FF2B5EF4-FFF2-40B4-BE49-F238E27FC236}">
                  <a16:creationId xmlns:a16="http://schemas.microsoft.com/office/drawing/2014/main"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sz="3600"/>
            </a:p>
          </p:txBody>
        </p:sp>
        <p:sp>
          <p:nvSpPr>
            <p:cNvPr id="19" name="Freeform: Shape 18">
              <a:extLst>
                <a:ext uri="{FF2B5EF4-FFF2-40B4-BE49-F238E27FC236}">
                  <a16:creationId xmlns:a16="http://schemas.microsoft.com/office/drawing/2014/main"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sz="3600"/>
            </a:p>
          </p:txBody>
        </p:sp>
        <p:sp>
          <p:nvSpPr>
            <p:cNvPr id="20" name="Freeform: Shape 19">
              <a:extLst>
                <a:ext uri="{FF2B5EF4-FFF2-40B4-BE49-F238E27FC236}">
                  <a16:creationId xmlns:a16="http://schemas.microsoft.com/office/drawing/2014/main"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sz="3600"/>
            </a:p>
          </p:txBody>
        </p:sp>
        <p:sp>
          <p:nvSpPr>
            <p:cNvPr id="21" name="Freeform: Shape 20">
              <a:extLst>
                <a:ext uri="{FF2B5EF4-FFF2-40B4-BE49-F238E27FC236}">
                  <a16:creationId xmlns:a16="http://schemas.microsoft.com/office/drawing/2014/main"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sz="3600"/>
            </a:p>
          </p:txBody>
        </p:sp>
        <p:sp>
          <p:nvSpPr>
            <p:cNvPr id="22" name="Freeform: Shape 21">
              <a:extLst>
                <a:ext uri="{FF2B5EF4-FFF2-40B4-BE49-F238E27FC236}">
                  <a16:creationId xmlns:a16="http://schemas.microsoft.com/office/drawing/2014/main"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sz="3600"/>
            </a:p>
          </p:txBody>
        </p:sp>
        <p:sp>
          <p:nvSpPr>
            <p:cNvPr id="23" name="Freeform: Shape 22">
              <a:extLst>
                <a:ext uri="{FF2B5EF4-FFF2-40B4-BE49-F238E27FC236}">
                  <a16:creationId xmlns:a16="http://schemas.microsoft.com/office/drawing/2014/main"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sz="3600"/>
            </a:p>
          </p:txBody>
        </p:sp>
        <p:sp>
          <p:nvSpPr>
            <p:cNvPr id="24" name="Freeform: Shape 23">
              <a:extLst>
                <a:ext uri="{FF2B5EF4-FFF2-40B4-BE49-F238E27FC236}">
                  <a16:creationId xmlns:a16="http://schemas.microsoft.com/office/drawing/2014/main"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sz="3600"/>
            </a:p>
          </p:txBody>
        </p:sp>
        <p:sp>
          <p:nvSpPr>
            <p:cNvPr id="25" name="Freeform: Shape 24">
              <a:extLst>
                <a:ext uri="{FF2B5EF4-FFF2-40B4-BE49-F238E27FC236}">
                  <a16:creationId xmlns:a16="http://schemas.microsoft.com/office/drawing/2014/main"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sz="3600"/>
            </a:p>
          </p:txBody>
        </p:sp>
        <p:sp>
          <p:nvSpPr>
            <p:cNvPr id="26" name="Freeform: Shape 25">
              <a:extLst>
                <a:ext uri="{FF2B5EF4-FFF2-40B4-BE49-F238E27FC236}">
                  <a16:creationId xmlns:a16="http://schemas.microsoft.com/office/drawing/2014/main"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sz="3600"/>
            </a:p>
          </p:txBody>
        </p:sp>
        <p:sp>
          <p:nvSpPr>
            <p:cNvPr id="27" name="Freeform: Shape 26">
              <a:extLst>
                <a:ext uri="{FF2B5EF4-FFF2-40B4-BE49-F238E27FC236}">
                  <a16:creationId xmlns:a16="http://schemas.microsoft.com/office/drawing/2014/main"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sz="3600"/>
            </a:p>
          </p:txBody>
        </p:sp>
        <p:sp>
          <p:nvSpPr>
            <p:cNvPr id="28" name="Freeform: Shape 27">
              <a:extLst>
                <a:ext uri="{FF2B5EF4-FFF2-40B4-BE49-F238E27FC236}">
                  <a16:creationId xmlns:a16="http://schemas.microsoft.com/office/drawing/2014/main"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sz="3600"/>
            </a:p>
          </p:txBody>
        </p:sp>
        <p:sp>
          <p:nvSpPr>
            <p:cNvPr id="29" name="Freeform: Shape 28">
              <a:extLst>
                <a:ext uri="{FF2B5EF4-FFF2-40B4-BE49-F238E27FC236}">
                  <a16:creationId xmlns:a16="http://schemas.microsoft.com/office/drawing/2014/main"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sz="3600"/>
            </a:p>
          </p:txBody>
        </p:sp>
        <p:sp>
          <p:nvSpPr>
            <p:cNvPr id="30" name="Freeform: Shape 29">
              <a:extLst>
                <a:ext uri="{FF2B5EF4-FFF2-40B4-BE49-F238E27FC236}">
                  <a16:creationId xmlns:a16="http://schemas.microsoft.com/office/drawing/2014/main"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sz="3600"/>
            </a:p>
          </p:txBody>
        </p:sp>
        <p:sp>
          <p:nvSpPr>
            <p:cNvPr id="31" name="Freeform: Shape 30">
              <a:extLst>
                <a:ext uri="{FF2B5EF4-FFF2-40B4-BE49-F238E27FC236}">
                  <a16:creationId xmlns:a16="http://schemas.microsoft.com/office/drawing/2014/main"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sz="3600"/>
            </a:p>
          </p:txBody>
        </p:sp>
        <p:sp>
          <p:nvSpPr>
            <p:cNvPr id="32" name="Freeform: Shape 31">
              <a:extLst>
                <a:ext uri="{FF2B5EF4-FFF2-40B4-BE49-F238E27FC236}">
                  <a16:creationId xmlns:a16="http://schemas.microsoft.com/office/drawing/2014/main"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sz="3600"/>
            </a:p>
          </p:txBody>
        </p:sp>
        <p:sp>
          <p:nvSpPr>
            <p:cNvPr id="33" name="Freeform: Shape 32">
              <a:extLst>
                <a:ext uri="{FF2B5EF4-FFF2-40B4-BE49-F238E27FC236}">
                  <a16:creationId xmlns:a16="http://schemas.microsoft.com/office/drawing/2014/main"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sz="3600"/>
            </a:p>
          </p:txBody>
        </p:sp>
        <p:sp>
          <p:nvSpPr>
            <p:cNvPr id="34" name="Freeform: Shape 33">
              <a:extLst>
                <a:ext uri="{FF2B5EF4-FFF2-40B4-BE49-F238E27FC236}">
                  <a16:creationId xmlns:a16="http://schemas.microsoft.com/office/drawing/2014/main"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sz="3600"/>
            </a:p>
          </p:txBody>
        </p:sp>
        <p:sp>
          <p:nvSpPr>
            <p:cNvPr id="35" name="Freeform: Shape 34">
              <a:extLst>
                <a:ext uri="{FF2B5EF4-FFF2-40B4-BE49-F238E27FC236}">
                  <a16:creationId xmlns:a16="http://schemas.microsoft.com/office/drawing/2014/main"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sz="3600"/>
            </a:p>
          </p:txBody>
        </p:sp>
        <p:sp>
          <p:nvSpPr>
            <p:cNvPr id="36" name="Freeform: Shape 35">
              <a:extLst>
                <a:ext uri="{FF2B5EF4-FFF2-40B4-BE49-F238E27FC236}">
                  <a16:creationId xmlns:a16="http://schemas.microsoft.com/office/drawing/2014/main"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sz="3600"/>
            </a:p>
          </p:txBody>
        </p:sp>
        <p:sp>
          <p:nvSpPr>
            <p:cNvPr id="37" name="Freeform: Shape 36">
              <a:extLst>
                <a:ext uri="{FF2B5EF4-FFF2-40B4-BE49-F238E27FC236}">
                  <a16:creationId xmlns:a16="http://schemas.microsoft.com/office/drawing/2014/main"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sz="3600"/>
            </a:p>
          </p:txBody>
        </p:sp>
        <p:sp>
          <p:nvSpPr>
            <p:cNvPr id="38" name="Freeform: Shape 37">
              <a:extLst>
                <a:ext uri="{FF2B5EF4-FFF2-40B4-BE49-F238E27FC236}">
                  <a16:creationId xmlns:a16="http://schemas.microsoft.com/office/drawing/2014/main"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sz="3600"/>
            </a:p>
          </p:txBody>
        </p:sp>
        <p:sp>
          <p:nvSpPr>
            <p:cNvPr id="39" name="Freeform: Shape 38">
              <a:extLst>
                <a:ext uri="{FF2B5EF4-FFF2-40B4-BE49-F238E27FC236}">
                  <a16:creationId xmlns:a16="http://schemas.microsoft.com/office/drawing/2014/main"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sz="3600"/>
            </a:p>
          </p:txBody>
        </p:sp>
        <p:sp>
          <p:nvSpPr>
            <p:cNvPr id="40" name="Freeform: Shape 39">
              <a:extLst>
                <a:ext uri="{FF2B5EF4-FFF2-40B4-BE49-F238E27FC236}">
                  <a16:creationId xmlns:a16="http://schemas.microsoft.com/office/drawing/2014/main"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sz="3600"/>
            </a:p>
          </p:txBody>
        </p:sp>
        <p:sp>
          <p:nvSpPr>
            <p:cNvPr id="41" name="Freeform: Shape 40">
              <a:extLst>
                <a:ext uri="{FF2B5EF4-FFF2-40B4-BE49-F238E27FC236}">
                  <a16:creationId xmlns:a16="http://schemas.microsoft.com/office/drawing/2014/main"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sz="3600"/>
            </a:p>
          </p:txBody>
        </p:sp>
        <p:sp>
          <p:nvSpPr>
            <p:cNvPr id="42" name="Freeform: Shape 41">
              <a:extLst>
                <a:ext uri="{FF2B5EF4-FFF2-40B4-BE49-F238E27FC236}">
                  <a16:creationId xmlns:a16="http://schemas.microsoft.com/office/drawing/2014/main"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sz="3600"/>
            </a:p>
          </p:txBody>
        </p:sp>
        <p:sp>
          <p:nvSpPr>
            <p:cNvPr id="43" name="Freeform: Shape 42">
              <a:extLst>
                <a:ext uri="{FF2B5EF4-FFF2-40B4-BE49-F238E27FC236}">
                  <a16:creationId xmlns:a16="http://schemas.microsoft.com/office/drawing/2014/main"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sz="3600"/>
            </a:p>
          </p:txBody>
        </p:sp>
        <p:sp>
          <p:nvSpPr>
            <p:cNvPr id="44" name="Freeform: Shape 43">
              <a:extLst>
                <a:ext uri="{FF2B5EF4-FFF2-40B4-BE49-F238E27FC236}">
                  <a16:creationId xmlns:a16="http://schemas.microsoft.com/office/drawing/2014/main"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3600"/>
            </a:p>
          </p:txBody>
        </p:sp>
        <p:sp>
          <p:nvSpPr>
            <p:cNvPr id="45" name="Freeform: Shape 44">
              <a:extLst>
                <a:ext uri="{FF2B5EF4-FFF2-40B4-BE49-F238E27FC236}">
                  <a16:creationId xmlns:a16="http://schemas.microsoft.com/office/drawing/2014/main"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sz="3600"/>
            </a:p>
          </p:txBody>
        </p:sp>
        <p:sp>
          <p:nvSpPr>
            <p:cNvPr id="46" name="Freeform: Shape 45">
              <a:extLst>
                <a:ext uri="{FF2B5EF4-FFF2-40B4-BE49-F238E27FC236}">
                  <a16:creationId xmlns:a16="http://schemas.microsoft.com/office/drawing/2014/main"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sz="3600"/>
            </a:p>
          </p:txBody>
        </p:sp>
        <p:sp>
          <p:nvSpPr>
            <p:cNvPr id="47" name="Freeform: Shape 46">
              <a:extLst>
                <a:ext uri="{FF2B5EF4-FFF2-40B4-BE49-F238E27FC236}">
                  <a16:creationId xmlns:a16="http://schemas.microsoft.com/office/drawing/2014/main"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sz="3600"/>
            </a:p>
          </p:txBody>
        </p:sp>
        <p:sp>
          <p:nvSpPr>
            <p:cNvPr id="48" name="Freeform: Shape 47">
              <a:extLst>
                <a:ext uri="{FF2B5EF4-FFF2-40B4-BE49-F238E27FC236}">
                  <a16:creationId xmlns:a16="http://schemas.microsoft.com/office/drawing/2014/main"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sz="3600"/>
            </a:p>
          </p:txBody>
        </p:sp>
        <p:sp>
          <p:nvSpPr>
            <p:cNvPr id="49" name="Freeform: Shape 48">
              <a:extLst>
                <a:ext uri="{FF2B5EF4-FFF2-40B4-BE49-F238E27FC236}">
                  <a16:creationId xmlns:a16="http://schemas.microsoft.com/office/drawing/2014/main"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sz="3600"/>
            </a:p>
          </p:txBody>
        </p:sp>
        <p:sp>
          <p:nvSpPr>
            <p:cNvPr id="50" name="Freeform: Shape 49">
              <a:extLst>
                <a:ext uri="{FF2B5EF4-FFF2-40B4-BE49-F238E27FC236}">
                  <a16:creationId xmlns:a16="http://schemas.microsoft.com/office/drawing/2014/main"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sz="3600"/>
            </a:p>
          </p:txBody>
        </p:sp>
        <p:sp>
          <p:nvSpPr>
            <p:cNvPr id="51" name="Freeform: Shape 50">
              <a:extLst>
                <a:ext uri="{FF2B5EF4-FFF2-40B4-BE49-F238E27FC236}">
                  <a16:creationId xmlns:a16="http://schemas.microsoft.com/office/drawing/2014/main"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sz="3600"/>
            </a:p>
          </p:txBody>
        </p:sp>
        <p:sp>
          <p:nvSpPr>
            <p:cNvPr id="52" name="Freeform: Shape 51">
              <a:extLst>
                <a:ext uri="{FF2B5EF4-FFF2-40B4-BE49-F238E27FC236}">
                  <a16:creationId xmlns:a16="http://schemas.microsoft.com/office/drawing/2014/main"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sz="3600"/>
            </a:p>
          </p:txBody>
        </p:sp>
        <p:sp>
          <p:nvSpPr>
            <p:cNvPr id="53" name="Freeform: Shape 52">
              <a:extLst>
                <a:ext uri="{FF2B5EF4-FFF2-40B4-BE49-F238E27FC236}">
                  <a16:creationId xmlns:a16="http://schemas.microsoft.com/office/drawing/2014/main"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sz="3600"/>
            </a:p>
          </p:txBody>
        </p:sp>
        <p:sp>
          <p:nvSpPr>
            <p:cNvPr id="54" name="Freeform: Shape 53">
              <a:extLst>
                <a:ext uri="{FF2B5EF4-FFF2-40B4-BE49-F238E27FC236}">
                  <a16:creationId xmlns:a16="http://schemas.microsoft.com/office/drawing/2014/main"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sz="3600"/>
            </a:p>
          </p:txBody>
        </p:sp>
        <p:sp>
          <p:nvSpPr>
            <p:cNvPr id="55" name="Freeform: Shape 54">
              <a:extLst>
                <a:ext uri="{FF2B5EF4-FFF2-40B4-BE49-F238E27FC236}">
                  <a16:creationId xmlns:a16="http://schemas.microsoft.com/office/drawing/2014/main"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sz="3600"/>
            </a:p>
          </p:txBody>
        </p:sp>
        <p:sp>
          <p:nvSpPr>
            <p:cNvPr id="56" name="Freeform: Shape 55">
              <a:extLst>
                <a:ext uri="{FF2B5EF4-FFF2-40B4-BE49-F238E27FC236}">
                  <a16:creationId xmlns:a16="http://schemas.microsoft.com/office/drawing/2014/main"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sz="3600"/>
            </a:p>
          </p:txBody>
        </p:sp>
        <p:sp>
          <p:nvSpPr>
            <p:cNvPr id="57" name="Freeform: Shape 56">
              <a:extLst>
                <a:ext uri="{FF2B5EF4-FFF2-40B4-BE49-F238E27FC236}">
                  <a16:creationId xmlns:a16="http://schemas.microsoft.com/office/drawing/2014/main"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sz="3600"/>
            </a:p>
          </p:txBody>
        </p:sp>
        <p:sp>
          <p:nvSpPr>
            <p:cNvPr id="58" name="Freeform: Shape 57">
              <a:extLst>
                <a:ext uri="{FF2B5EF4-FFF2-40B4-BE49-F238E27FC236}">
                  <a16:creationId xmlns:a16="http://schemas.microsoft.com/office/drawing/2014/main"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sz="3600"/>
            </a:p>
          </p:txBody>
        </p:sp>
        <p:sp>
          <p:nvSpPr>
            <p:cNvPr id="59" name="Freeform: Shape 58">
              <a:extLst>
                <a:ext uri="{FF2B5EF4-FFF2-40B4-BE49-F238E27FC236}">
                  <a16:creationId xmlns:a16="http://schemas.microsoft.com/office/drawing/2014/main"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sz="3600"/>
            </a:p>
          </p:txBody>
        </p:sp>
        <p:sp>
          <p:nvSpPr>
            <p:cNvPr id="60" name="Freeform: Shape 59">
              <a:extLst>
                <a:ext uri="{FF2B5EF4-FFF2-40B4-BE49-F238E27FC236}">
                  <a16:creationId xmlns:a16="http://schemas.microsoft.com/office/drawing/2014/main"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sz="3600"/>
            </a:p>
          </p:txBody>
        </p:sp>
        <p:sp>
          <p:nvSpPr>
            <p:cNvPr id="61" name="Freeform: Shape 60">
              <a:extLst>
                <a:ext uri="{FF2B5EF4-FFF2-40B4-BE49-F238E27FC236}">
                  <a16:creationId xmlns:a16="http://schemas.microsoft.com/office/drawing/2014/main"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sz="3600"/>
            </a:p>
          </p:txBody>
        </p:sp>
        <p:sp>
          <p:nvSpPr>
            <p:cNvPr id="62" name="Freeform: Shape 61">
              <a:extLst>
                <a:ext uri="{FF2B5EF4-FFF2-40B4-BE49-F238E27FC236}">
                  <a16:creationId xmlns:a16="http://schemas.microsoft.com/office/drawing/2014/main"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sz="3600"/>
            </a:p>
          </p:txBody>
        </p:sp>
        <p:sp>
          <p:nvSpPr>
            <p:cNvPr id="63" name="Freeform: Shape 62">
              <a:extLst>
                <a:ext uri="{FF2B5EF4-FFF2-40B4-BE49-F238E27FC236}">
                  <a16:creationId xmlns:a16="http://schemas.microsoft.com/office/drawing/2014/main"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sz="3600"/>
            </a:p>
          </p:txBody>
        </p:sp>
        <p:sp>
          <p:nvSpPr>
            <p:cNvPr id="64" name="Freeform: Shape 63">
              <a:extLst>
                <a:ext uri="{FF2B5EF4-FFF2-40B4-BE49-F238E27FC236}">
                  <a16:creationId xmlns:a16="http://schemas.microsoft.com/office/drawing/2014/main"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sz="3600"/>
            </a:p>
          </p:txBody>
        </p:sp>
        <p:sp>
          <p:nvSpPr>
            <p:cNvPr id="65" name="Freeform: Shape 64">
              <a:extLst>
                <a:ext uri="{FF2B5EF4-FFF2-40B4-BE49-F238E27FC236}">
                  <a16:creationId xmlns:a16="http://schemas.microsoft.com/office/drawing/2014/main"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sz="3600"/>
            </a:p>
          </p:txBody>
        </p:sp>
        <p:sp>
          <p:nvSpPr>
            <p:cNvPr id="66" name="Freeform: Shape 65">
              <a:extLst>
                <a:ext uri="{FF2B5EF4-FFF2-40B4-BE49-F238E27FC236}">
                  <a16:creationId xmlns:a16="http://schemas.microsoft.com/office/drawing/2014/main"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sz="3600"/>
            </a:p>
          </p:txBody>
        </p:sp>
        <p:sp>
          <p:nvSpPr>
            <p:cNvPr id="67" name="Freeform: Shape 66">
              <a:extLst>
                <a:ext uri="{FF2B5EF4-FFF2-40B4-BE49-F238E27FC236}">
                  <a16:creationId xmlns:a16="http://schemas.microsoft.com/office/drawing/2014/main"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sz="3600"/>
            </a:p>
          </p:txBody>
        </p:sp>
        <p:sp>
          <p:nvSpPr>
            <p:cNvPr id="68" name="Freeform: Shape 67">
              <a:extLst>
                <a:ext uri="{FF2B5EF4-FFF2-40B4-BE49-F238E27FC236}">
                  <a16:creationId xmlns:a16="http://schemas.microsoft.com/office/drawing/2014/main"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sz="3600"/>
            </a:p>
          </p:txBody>
        </p:sp>
        <p:sp>
          <p:nvSpPr>
            <p:cNvPr id="69" name="Freeform: Shape 68">
              <a:extLst>
                <a:ext uri="{FF2B5EF4-FFF2-40B4-BE49-F238E27FC236}">
                  <a16:creationId xmlns:a16="http://schemas.microsoft.com/office/drawing/2014/main"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sz="3600"/>
            </a:p>
          </p:txBody>
        </p:sp>
        <p:sp>
          <p:nvSpPr>
            <p:cNvPr id="70" name="Freeform: Shape 69">
              <a:extLst>
                <a:ext uri="{FF2B5EF4-FFF2-40B4-BE49-F238E27FC236}">
                  <a16:creationId xmlns:a16="http://schemas.microsoft.com/office/drawing/2014/main"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sz="3600"/>
            </a:p>
          </p:txBody>
        </p:sp>
        <p:sp>
          <p:nvSpPr>
            <p:cNvPr id="71" name="Freeform: Shape 70">
              <a:extLst>
                <a:ext uri="{FF2B5EF4-FFF2-40B4-BE49-F238E27FC236}">
                  <a16:creationId xmlns:a16="http://schemas.microsoft.com/office/drawing/2014/main"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sz="3600"/>
            </a:p>
          </p:txBody>
        </p:sp>
        <p:sp>
          <p:nvSpPr>
            <p:cNvPr id="72" name="Freeform: Shape 71">
              <a:extLst>
                <a:ext uri="{FF2B5EF4-FFF2-40B4-BE49-F238E27FC236}">
                  <a16:creationId xmlns:a16="http://schemas.microsoft.com/office/drawing/2014/main"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sz="3600"/>
            </a:p>
          </p:txBody>
        </p:sp>
        <p:sp>
          <p:nvSpPr>
            <p:cNvPr id="73" name="Freeform: Shape 72">
              <a:extLst>
                <a:ext uri="{FF2B5EF4-FFF2-40B4-BE49-F238E27FC236}">
                  <a16:creationId xmlns:a16="http://schemas.microsoft.com/office/drawing/2014/main"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sz="3600"/>
            </a:p>
          </p:txBody>
        </p:sp>
        <p:sp>
          <p:nvSpPr>
            <p:cNvPr id="74" name="Freeform: Shape 73">
              <a:extLst>
                <a:ext uri="{FF2B5EF4-FFF2-40B4-BE49-F238E27FC236}">
                  <a16:creationId xmlns:a16="http://schemas.microsoft.com/office/drawing/2014/main"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sz="3600"/>
            </a:p>
          </p:txBody>
        </p:sp>
        <p:sp>
          <p:nvSpPr>
            <p:cNvPr id="75" name="Freeform: Shape 74">
              <a:extLst>
                <a:ext uri="{FF2B5EF4-FFF2-40B4-BE49-F238E27FC236}">
                  <a16:creationId xmlns:a16="http://schemas.microsoft.com/office/drawing/2014/main"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sz="3600"/>
            </a:p>
          </p:txBody>
        </p:sp>
        <p:sp>
          <p:nvSpPr>
            <p:cNvPr id="76" name="Freeform: Shape 75">
              <a:extLst>
                <a:ext uri="{FF2B5EF4-FFF2-40B4-BE49-F238E27FC236}">
                  <a16:creationId xmlns:a16="http://schemas.microsoft.com/office/drawing/2014/main"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sz="3600"/>
            </a:p>
          </p:txBody>
        </p:sp>
        <p:sp>
          <p:nvSpPr>
            <p:cNvPr id="77" name="Freeform: Shape 76">
              <a:extLst>
                <a:ext uri="{FF2B5EF4-FFF2-40B4-BE49-F238E27FC236}">
                  <a16:creationId xmlns:a16="http://schemas.microsoft.com/office/drawing/2014/main"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sz="3600"/>
            </a:p>
          </p:txBody>
        </p:sp>
        <p:sp>
          <p:nvSpPr>
            <p:cNvPr id="78" name="Freeform: Shape 77">
              <a:extLst>
                <a:ext uri="{FF2B5EF4-FFF2-40B4-BE49-F238E27FC236}">
                  <a16:creationId xmlns:a16="http://schemas.microsoft.com/office/drawing/2014/main"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sz="3600"/>
            </a:p>
          </p:txBody>
        </p:sp>
        <p:sp>
          <p:nvSpPr>
            <p:cNvPr id="79" name="Freeform: Shape 78">
              <a:extLst>
                <a:ext uri="{FF2B5EF4-FFF2-40B4-BE49-F238E27FC236}">
                  <a16:creationId xmlns:a16="http://schemas.microsoft.com/office/drawing/2014/main"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sz="3600"/>
            </a:p>
          </p:txBody>
        </p:sp>
        <p:sp>
          <p:nvSpPr>
            <p:cNvPr id="80" name="Freeform: Shape 79">
              <a:extLst>
                <a:ext uri="{FF2B5EF4-FFF2-40B4-BE49-F238E27FC236}">
                  <a16:creationId xmlns:a16="http://schemas.microsoft.com/office/drawing/2014/main"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sz="3600"/>
            </a:p>
          </p:txBody>
        </p:sp>
        <p:sp>
          <p:nvSpPr>
            <p:cNvPr id="81" name="Freeform: Shape 80">
              <a:extLst>
                <a:ext uri="{FF2B5EF4-FFF2-40B4-BE49-F238E27FC236}">
                  <a16:creationId xmlns:a16="http://schemas.microsoft.com/office/drawing/2014/main"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sz="3600"/>
            </a:p>
          </p:txBody>
        </p:sp>
        <p:sp>
          <p:nvSpPr>
            <p:cNvPr id="82" name="Freeform: Shape 81">
              <a:extLst>
                <a:ext uri="{FF2B5EF4-FFF2-40B4-BE49-F238E27FC236}">
                  <a16:creationId xmlns:a16="http://schemas.microsoft.com/office/drawing/2014/main"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sz="3600"/>
            </a:p>
          </p:txBody>
        </p:sp>
        <p:sp>
          <p:nvSpPr>
            <p:cNvPr id="83" name="Freeform: Shape 82">
              <a:extLst>
                <a:ext uri="{FF2B5EF4-FFF2-40B4-BE49-F238E27FC236}">
                  <a16:creationId xmlns:a16="http://schemas.microsoft.com/office/drawing/2014/main"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sz="3600"/>
            </a:p>
          </p:txBody>
        </p:sp>
        <p:sp>
          <p:nvSpPr>
            <p:cNvPr id="84" name="Freeform: Shape 83">
              <a:extLst>
                <a:ext uri="{FF2B5EF4-FFF2-40B4-BE49-F238E27FC236}">
                  <a16:creationId xmlns:a16="http://schemas.microsoft.com/office/drawing/2014/main"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sz="3600"/>
            </a:p>
          </p:txBody>
        </p:sp>
        <p:sp>
          <p:nvSpPr>
            <p:cNvPr id="85" name="Freeform: Shape 84">
              <a:extLst>
                <a:ext uri="{FF2B5EF4-FFF2-40B4-BE49-F238E27FC236}">
                  <a16:creationId xmlns:a16="http://schemas.microsoft.com/office/drawing/2014/main"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sz="3600"/>
            </a:p>
          </p:txBody>
        </p:sp>
        <p:sp>
          <p:nvSpPr>
            <p:cNvPr id="86" name="Freeform: Shape 85">
              <a:extLst>
                <a:ext uri="{FF2B5EF4-FFF2-40B4-BE49-F238E27FC236}">
                  <a16:creationId xmlns:a16="http://schemas.microsoft.com/office/drawing/2014/main"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sz="3600"/>
            </a:p>
          </p:txBody>
        </p:sp>
        <p:sp>
          <p:nvSpPr>
            <p:cNvPr id="87" name="Freeform: Shape 86">
              <a:extLst>
                <a:ext uri="{FF2B5EF4-FFF2-40B4-BE49-F238E27FC236}">
                  <a16:creationId xmlns:a16="http://schemas.microsoft.com/office/drawing/2014/main"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sz="3600"/>
            </a:p>
          </p:txBody>
        </p:sp>
        <p:sp>
          <p:nvSpPr>
            <p:cNvPr id="88" name="Freeform: Shape 87">
              <a:extLst>
                <a:ext uri="{FF2B5EF4-FFF2-40B4-BE49-F238E27FC236}">
                  <a16:creationId xmlns:a16="http://schemas.microsoft.com/office/drawing/2014/main"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sz="3600"/>
            </a:p>
          </p:txBody>
        </p:sp>
        <p:sp>
          <p:nvSpPr>
            <p:cNvPr id="89" name="Freeform: Shape 88">
              <a:extLst>
                <a:ext uri="{FF2B5EF4-FFF2-40B4-BE49-F238E27FC236}">
                  <a16:creationId xmlns:a16="http://schemas.microsoft.com/office/drawing/2014/main"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sz="3600"/>
            </a:p>
          </p:txBody>
        </p:sp>
        <p:sp>
          <p:nvSpPr>
            <p:cNvPr id="90" name="Freeform: Shape 89">
              <a:extLst>
                <a:ext uri="{FF2B5EF4-FFF2-40B4-BE49-F238E27FC236}">
                  <a16:creationId xmlns:a16="http://schemas.microsoft.com/office/drawing/2014/main"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sz="3600"/>
            </a:p>
          </p:txBody>
        </p:sp>
        <p:sp>
          <p:nvSpPr>
            <p:cNvPr id="91" name="Freeform: Shape 90">
              <a:extLst>
                <a:ext uri="{FF2B5EF4-FFF2-40B4-BE49-F238E27FC236}">
                  <a16:creationId xmlns:a16="http://schemas.microsoft.com/office/drawing/2014/main"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sz="3600"/>
            </a:p>
          </p:txBody>
        </p:sp>
        <p:sp>
          <p:nvSpPr>
            <p:cNvPr id="92" name="Freeform: Shape 91">
              <a:extLst>
                <a:ext uri="{FF2B5EF4-FFF2-40B4-BE49-F238E27FC236}">
                  <a16:creationId xmlns:a16="http://schemas.microsoft.com/office/drawing/2014/main"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sz="3600"/>
            </a:p>
          </p:txBody>
        </p:sp>
        <p:sp>
          <p:nvSpPr>
            <p:cNvPr id="93" name="Freeform: Shape 92">
              <a:extLst>
                <a:ext uri="{FF2B5EF4-FFF2-40B4-BE49-F238E27FC236}">
                  <a16:creationId xmlns:a16="http://schemas.microsoft.com/office/drawing/2014/main"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sz="3600"/>
            </a:p>
          </p:txBody>
        </p:sp>
        <p:sp>
          <p:nvSpPr>
            <p:cNvPr id="94" name="Freeform: Shape 93">
              <a:extLst>
                <a:ext uri="{FF2B5EF4-FFF2-40B4-BE49-F238E27FC236}">
                  <a16:creationId xmlns:a16="http://schemas.microsoft.com/office/drawing/2014/main"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sz="3600"/>
            </a:p>
          </p:txBody>
        </p:sp>
        <p:sp>
          <p:nvSpPr>
            <p:cNvPr id="95" name="Freeform: Shape 94">
              <a:extLst>
                <a:ext uri="{FF2B5EF4-FFF2-40B4-BE49-F238E27FC236}">
                  <a16:creationId xmlns:a16="http://schemas.microsoft.com/office/drawing/2014/main"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sz="3600"/>
            </a:p>
          </p:txBody>
        </p:sp>
        <p:sp>
          <p:nvSpPr>
            <p:cNvPr id="96" name="Freeform: Shape 95">
              <a:extLst>
                <a:ext uri="{FF2B5EF4-FFF2-40B4-BE49-F238E27FC236}">
                  <a16:creationId xmlns:a16="http://schemas.microsoft.com/office/drawing/2014/main"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sz="3600"/>
            </a:p>
          </p:txBody>
        </p:sp>
        <p:sp>
          <p:nvSpPr>
            <p:cNvPr id="97" name="Freeform: Shape 96">
              <a:extLst>
                <a:ext uri="{FF2B5EF4-FFF2-40B4-BE49-F238E27FC236}">
                  <a16:creationId xmlns:a16="http://schemas.microsoft.com/office/drawing/2014/main"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sz="3600"/>
            </a:p>
          </p:txBody>
        </p:sp>
        <p:sp>
          <p:nvSpPr>
            <p:cNvPr id="98" name="Freeform: Shape 97">
              <a:extLst>
                <a:ext uri="{FF2B5EF4-FFF2-40B4-BE49-F238E27FC236}">
                  <a16:creationId xmlns:a16="http://schemas.microsoft.com/office/drawing/2014/main"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sz="3600"/>
            </a:p>
          </p:txBody>
        </p:sp>
        <p:sp>
          <p:nvSpPr>
            <p:cNvPr id="99" name="Freeform: Shape 98">
              <a:extLst>
                <a:ext uri="{FF2B5EF4-FFF2-40B4-BE49-F238E27FC236}">
                  <a16:creationId xmlns:a16="http://schemas.microsoft.com/office/drawing/2014/main"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sz="3600"/>
            </a:p>
          </p:txBody>
        </p:sp>
        <p:sp>
          <p:nvSpPr>
            <p:cNvPr id="100" name="Freeform: Shape 99">
              <a:extLst>
                <a:ext uri="{FF2B5EF4-FFF2-40B4-BE49-F238E27FC236}">
                  <a16:creationId xmlns:a16="http://schemas.microsoft.com/office/drawing/2014/main"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sz="3600"/>
            </a:p>
          </p:txBody>
        </p:sp>
        <p:sp>
          <p:nvSpPr>
            <p:cNvPr id="101" name="Freeform: Shape 100">
              <a:extLst>
                <a:ext uri="{FF2B5EF4-FFF2-40B4-BE49-F238E27FC236}">
                  <a16:creationId xmlns:a16="http://schemas.microsoft.com/office/drawing/2014/main"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sz="3600"/>
            </a:p>
          </p:txBody>
        </p:sp>
        <p:sp>
          <p:nvSpPr>
            <p:cNvPr id="102" name="Freeform: Shape 101">
              <a:extLst>
                <a:ext uri="{FF2B5EF4-FFF2-40B4-BE49-F238E27FC236}">
                  <a16:creationId xmlns:a16="http://schemas.microsoft.com/office/drawing/2014/main"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sz="3600"/>
            </a:p>
          </p:txBody>
        </p:sp>
        <p:sp>
          <p:nvSpPr>
            <p:cNvPr id="103" name="Freeform: Shape 102">
              <a:extLst>
                <a:ext uri="{FF2B5EF4-FFF2-40B4-BE49-F238E27FC236}">
                  <a16:creationId xmlns:a16="http://schemas.microsoft.com/office/drawing/2014/main"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sz="3600"/>
            </a:p>
          </p:txBody>
        </p:sp>
        <p:sp>
          <p:nvSpPr>
            <p:cNvPr id="104" name="Freeform: Shape 103">
              <a:extLst>
                <a:ext uri="{FF2B5EF4-FFF2-40B4-BE49-F238E27FC236}">
                  <a16:creationId xmlns:a16="http://schemas.microsoft.com/office/drawing/2014/main"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sz="3600"/>
            </a:p>
          </p:txBody>
        </p:sp>
        <p:sp>
          <p:nvSpPr>
            <p:cNvPr id="105" name="Freeform: Shape 104">
              <a:extLst>
                <a:ext uri="{FF2B5EF4-FFF2-40B4-BE49-F238E27FC236}">
                  <a16:creationId xmlns:a16="http://schemas.microsoft.com/office/drawing/2014/main"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sz="3600"/>
            </a:p>
          </p:txBody>
        </p:sp>
        <p:sp>
          <p:nvSpPr>
            <p:cNvPr id="106" name="Freeform: Shape 105">
              <a:extLst>
                <a:ext uri="{FF2B5EF4-FFF2-40B4-BE49-F238E27FC236}">
                  <a16:creationId xmlns:a16="http://schemas.microsoft.com/office/drawing/2014/main"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sz="3600"/>
            </a:p>
          </p:txBody>
        </p:sp>
        <p:sp>
          <p:nvSpPr>
            <p:cNvPr id="107" name="Freeform: Shape 106">
              <a:extLst>
                <a:ext uri="{FF2B5EF4-FFF2-40B4-BE49-F238E27FC236}">
                  <a16:creationId xmlns:a16="http://schemas.microsoft.com/office/drawing/2014/main"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sz="3600"/>
            </a:p>
          </p:txBody>
        </p:sp>
        <p:sp>
          <p:nvSpPr>
            <p:cNvPr id="108" name="Freeform: Shape 107">
              <a:extLst>
                <a:ext uri="{FF2B5EF4-FFF2-40B4-BE49-F238E27FC236}">
                  <a16:creationId xmlns:a16="http://schemas.microsoft.com/office/drawing/2014/main"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sz="3600"/>
            </a:p>
          </p:txBody>
        </p:sp>
        <p:sp>
          <p:nvSpPr>
            <p:cNvPr id="109" name="Freeform: Shape 108">
              <a:extLst>
                <a:ext uri="{FF2B5EF4-FFF2-40B4-BE49-F238E27FC236}">
                  <a16:creationId xmlns:a16="http://schemas.microsoft.com/office/drawing/2014/main"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sz="3600"/>
            </a:p>
          </p:txBody>
        </p:sp>
        <p:sp>
          <p:nvSpPr>
            <p:cNvPr id="110" name="Freeform: Shape 109">
              <a:extLst>
                <a:ext uri="{FF2B5EF4-FFF2-40B4-BE49-F238E27FC236}">
                  <a16:creationId xmlns:a16="http://schemas.microsoft.com/office/drawing/2014/main"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sz="3600"/>
            </a:p>
          </p:txBody>
        </p:sp>
        <p:sp>
          <p:nvSpPr>
            <p:cNvPr id="111" name="Freeform: Shape 110">
              <a:extLst>
                <a:ext uri="{FF2B5EF4-FFF2-40B4-BE49-F238E27FC236}">
                  <a16:creationId xmlns:a16="http://schemas.microsoft.com/office/drawing/2014/main"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sz="3600"/>
            </a:p>
          </p:txBody>
        </p:sp>
        <p:sp>
          <p:nvSpPr>
            <p:cNvPr id="112" name="Freeform: Shape 111">
              <a:extLst>
                <a:ext uri="{FF2B5EF4-FFF2-40B4-BE49-F238E27FC236}">
                  <a16:creationId xmlns:a16="http://schemas.microsoft.com/office/drawing/2014/main"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sz="3600"/>
            </a:p>
          </p:txBody>
        </p:sp>
        <p:sp>
          <p:nvSpPr>
            <p:cNvPr id="113" name="Freeform: Shape 112">
              <a:extLst>
                <a:ext uri="{FF2B5EF4-FFF2-40B4-BE49-F238E27FC236}">
                  <a16:creationId xmlns:a16="http://schemas.microsoft.com/office/drawing/2014/main"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sz="3600"/>
            </a:p>
          </p:txBody>
        </p:sp>
        <p:sp>
          <p:nvSpPr>
            <p:cNvPr id="114" name="Freeform: Shape 113">
              <a:extLst>
                <a:ext uri="{FF2B5EF4-FFF2-40B4-BE49-F238E27FC236}">
                  <a16:creationId xmlns:a16="http://schemas.microsoft.com/office/drawing/2014/main"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sz="3600"/>
            </a:p>
          </p:txBody>
        </p:sp>
      </p:grpSp>
    </p:spTree>
    <p:extLst>
      <p:ext uri="{BB962C8B-B14F-4D97-AF65-F5344CB8AC3E}">
        <p14:creationId xmlns:p14="http://schemas.microsoft.com/office/powerpoint/2010/main" val="373712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hidden="1"/>
          <p:cNvSpPr/>
          <p:nvPr/>
        </p:nvSpPr>
        <p:spPr>
          <a:xfrm rot="10800000">
            <a:off x="23076000" y="11966040"/>
            <a:ext cx="254160" cy="50724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6437520" y="5741280"/>
            <a:ext cx="11863800" cy="142128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2" name="PlaceHolder 3"/>
          <p:cNvSpPr>
            <a:spLocks noGrp="1"/>
          </p:cNvSpPr>
          <p:nvPr>
            <p:ph type="body"/>
          </p:nvPr>
        </p:nvSpPr>
        <p:spPr>
          <a:xfrm>
            <a:off x="1218960" y="3209400"/>
            <a:ext cx="21944520" cy="795456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rot="10800000">
            <a:off x="23076000" y="11966040"/>
            <a:ext cx="254160" cy="50724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1"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181AE"/>
            </a:gs>
            <a:gs pos="100000">
              <a:srgbClr val="095474"/>
            </a:gs>
          </a:gsLst>
          <a:path path="circle">
            <a:fillToRect l="50000" t="50000" r="50000" b="50000"/>
          </a:path>
        </a:gradFill>
        <a:effectLst/>
      </p:bgPr>
    </p:bg>
    <p:spTree>
      <p:nvGrpSpPr>
        <p:cNvPr id="1" name=""/>
        <p:cNvGrpSpPr/>
        <p:nvPr/>
      </p:nvGrpSpPr>
      <p:grpSpPr>
        <a:xfrm>
          <a:off x="0" y="0"/>
          <a:ext cx="0" cy="0"/>
          <a:chOff x="0" y="0"/>
          <a:chExt cx="0" cy="0"/>
        </a:xfrm>
      </p:grpSpPr>
      <p:sp>
        <p:nvSpPr>
          <p:cNvPr id="78" name="CustomShape 1"/>
          <p:cNvSpPr/>
          <p:nvPr/>
        </p:nvSpPr>
        <p:spPr>
          <a:xfrm rot="10800000">
            <a:off x="23076000" y="11966040"/>
            <a:ext cx="254160" cy="50724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79" name="PlaceHolder 2"/>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0"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000" y="-52200"/>
            <a:ext cx="10815480" cy="10877400"/>
          </a:xfrm>
          <a:custGeom>
            <a:avLst/>
            <a:gdLst/>
            <a:ahLst/>
            <a:cxnLst/>
            <a:rect l="l" t="t" r="r" b="b"/>
            <a:pathLst>
              <a:path w="21600" h="21600">
                <a:moveTo>
                  <a:pt x="0" y="21600"/>
                </a:moveTo>
                <a:lnTo>
                  <a:pt x="21600" y="47"/>
                </a:lnTo>
                <a:lnTo>
                  <a:pt x="54" y="0"/>
                </a:lnTo>
                <a:lnTo>
                  <a:pt x="0" y="2160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18" name="CustomShape 2"/>
          <p:cNvSpPr/>
          <p:nvPr/>
        </p:nvSpPr>
        <p:spPr>
          <a:xfrm>
            <a:off x="-5400" y="-21240"/>
            <a:ext cx="7960320" cy="6861960"/>
          </a:xfrm>
          <a:custGeom>
            <a:avLst/>
            <a:gdLst/>
            <a:ahLst/>
            <a:cxnLst/>
            <a:rect l="l" t="t" r="r" b="b"/>
            <a:pathLst>
              <a:path w="21600" h="21600">
                <a:moveTo>
                  <a:pt x="13877" y="18"/>
                </a:moveTo>
                <a:lnTo>
                  <a:pt x="21600" y="8941"/>
                </a:lnTo>
                <a:lnTo>
                  <a:pt x="10631" y="21600"/>
                </a:lnTo>
                <a:lnTo>
                  <a:pt x="0" y="9268"/>
                </a:lnTo>
                <a:lnTo>
                  <a:pt x="0" y="0"/>
                </a:lnTo>
                <a:lnTo>
                  <a:pt x="13877" y="18"/>
                </a:lnTo>
                <a:close/>
              </a:path>
            </a:pathLst>
          </a:custGeom>
          <a:solidFill>
            <a:srgbClr val="5AA4DA"/>
          </a:solidFill>
          <a:ln>
            <a:noFill/>
          </a:ln>
        </p:spPr>
        <p:style>
          <a:lnRef idx="0">
            <a:scrgbClr r="0" g="0" b="0"/>
          </a:lnRef>
          <a:fillRef idx="0">
            <a:scrgbClr r="0" g="0" b="0"/>
          </a:fillRef>
          <a:effectRef idx="0">
            <a:scrgbClr r="0" g="0" b="0"/>
          </a:effectRef>
          <a:fontRef idx="minor"/>
        </p:style>
      </p:sp>
      <p:sp>
        <p:nvSpPr>
          <p:cNvPr id="119" name="CustomShape 3"/>
          <p:cNvSpPr/>
          <p:nvPr/>
        </p:nvSpPr>
        <p:spPr>
          <a:xfrm>
            <a:off x="-28080" y="6835680"/>
            <a:ext cx="8004960" cy="6921000"/>
          </a:xfrm>
          <a:custGeom>
            <a:avLst/>
            <a:gdLst/>
            <a:ahLst/>
            <a:cxnLst/>
            <a:rect l="l" t="t" r="r" b="b"/>
            <a:pathLst>
              <a:path w="21600" h="21600">
                <a:moveTo>
                  <a:pt x="0" y="12392"/>
                </a:moveTo>
                <a:lnTo>
                  <a:pt x="10635" y="0"/>
                </a:lnTo>
                <a:lnTo>
                  <a:pt x="21600" y="12710"/>
                </a:lnTo>
                <a:lnTo>
                  <a:pt x="13715" y="21600"/>
                </a:lnTo>
                <a:lnTo>
                  <a:pt x="19" y="21600"/>
                </a:lnTo>
                <a:lnTo>
                  <a:pt x="0" y="12392"/>
                </a:lnTo>
                <a:close/>
              </a:path>
            </a:pathLst>
          </a:custGeom>
          <a:solidFill>
            <a:srgbClr val="3E4D61"/>
          </a:solidFill>
          <a:ln>
            <a:noFill/>
          </a:ln>
        </p:spPr>
        <p:style>
          <a:lnRef idx="0">
            <a:scrgbClr r="0" g="0" b="0"/>
          </a:lnRef>
          <a:fillRef idx="0">
            <a:scrgbClr r="0" g="0" b="0"/>
          </a:fillRef>
          <a:effectRef idx="0">
            <a:scrgbClr r="0" g="0" b="0"/>
          </a:effectRef>
          <a:fontRef idx="minor"/>
        </p:style>
      </p:sp>
      <p:sp>
        <p:nvSpPr>
          <p:cNvPr id="120" name="CustomShape 4"/>
          <p:cNvSpPr/>
          <p:nvPr/>
        </p:nvSpPr>
        <p:spPr>
          <a:xfrm>
            <a:off x="3907440" y="2804040"/>
            <a:ext cx="4064040" cy="810036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121" name="CustomShape 5"/>
          <p:cNvSpPr/>
          <p:nvPr/>
        </p:nvSpPr>
        <p:spPr>
          <a:xfrm>
            <a:off x="4981320" y="10887840"/>
            <a:ext cx="5901840" cy="2944440"/>
          </a:xfrm>
          <a:custGeom>
            <a:avLst/>
            <a:gdLst/>
            <a:ahLst/>
            <a:cxnLst/>
            <a:rect l="l" t="t" r="r" b="b"/>
            <a:pathLst>
              <a:path w="21600" h="21600">
                <a:moveTo>
                  <a:pt x="10905" y="0"/>
                </a:moveTo>
                <a:lnTo>
                  <a:pt x="21600" y="21600"/>
                </a:lnTo>
                <a:lnTo>
                  <a:pt x="0" y="21529"/>
                </a:lnTo>
                <a:lnTo>
                  <a:pt x="10905" y="0"/>
                </a:lnTo>
                <a:close/>
              </a:path>
            </a:pathLst>
          </a:custGeom>
          <a:solidFill>
            <a:srgbClr val="C1C4C7"/>
          </a:solidFill>
          <a:ln>
            <a:noFill/>
          </a:ln>
        </p:spPr>
        <p:style>
          <a:lnRef idx="0">
            <a:scrgbClr r="0" g="0" b="0"/>
          </a:lnRef>
          <a:fillRef idx="0">
            <a:scrgbClr r="0" g="0" b="0"/>
          </a:fillRef>
          <a:effectRef idx="0">
            <a:scrgbClr r="0" g="0" b="0"/>
          </a:effectRef>
          <a:fontRef idx="minor"/>
        </p:style>
      </p:sp>
      <p:sp>
        <p:nvSpPr>
          <p:cNvPr id="122" name="CustomShape 6"/>
          <p:cNvSpPr/>
          <p:nvPr/>
        </p:nvSpPr>
        <p:spPr>
          <a:xfrm rot="13500000">
            <a:off x="6262920" y="2167560"/>
            <a:ext cx="1269360" cy="1269360"/>
          </a:xfrm>
          <a:custGeom>
            <a:avLst/>
            <a:gdLst/>
            <a:ahLst/>
            <a:cxnLst/>
            <a:rect l="l" t="t" r="r" b="b"/>
            <a:pathLst>
              <a:path w="21600" h="21600">
                <a:moveTo>
                  <a:pt x="0" y="0"/>
                </a:moveTo>
                <a:lnTo>
                  <a:pt x="0" y="21600"/>
                </a:lnTo>
                <a:lnTo>
                  <a:pt x="21600" y="21600"/>
                </a:lnTo>
                <a:close/>
              </a:path>
            </a:pathLst>
          </a:custGeom>
          <a:solidFill>
            <a:srgbClr val="4B90C2">
              <a:alpha val="47000"/>
            </a:srgbClr>
          </a:solidFill>
          <a:ln>
            <a:noFill/>
          </a:ln>
        </p:spPr>
        <p:style>
          <a:lnRef idx="0">
            <a:scrgbClr r="0" g="0" b="0"/>
          </a:lnRef>
          <a:fillRef idx="0">
            <a:scrgbClr r="0" g="0" b="0"/>
          </a:fillRef>
          <a:effectRef idx="0">
            <a:scrgbClr r="0" g="0" b="0"/>
          </a:effectRef>
          <a:fontRef idx="minor"/>
        </p:style>
      </p:sp>
      <p:sp>
        <p:nvSpPr>
          <p:cNvPr id="123" name="CustomShape 7"/>
          <p:cNvSpPr/>
          <p:nvPr/>
        </p:nvSpPr>
        <p:spPr>
          <a:xfrm rot="13500000">
            <a:off x="5304240" y="310896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24" name="CustomShape 8"/>
          <p:cNvSpPr/>
          <p:nvPr/>
        </p:nvSpPr>
        <p:spPr>
          <a:xfrm rot="13500000">
            <a:off x="5304240" y="123372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25" name="CustomShape 9"/>
          <p:cNvSpPr/>
          <p:nvPr/>
        </p:nvSpPr>
        <p:spPr>
          <a:xfrm rot="13500000">
            <a:off x="4369320" y="404676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26" name="CustomShape 10"/>
          <p:cNvSpPr/>
          <p:nvPr/>
        </p:nvSpPr>
        <p:spPr>
          <a:xfrm rot="13500000">
            <a:off x="4369320" y="2171520"/>
            <a:ext cx="1269360" cy="1269360"/>
          </a:xfrm>
          <a:custGeom>
            <a:avLst/>
            <a:gdLst/>
            <a:ahLst/>
            <a:cxnLst/>
            <a:rect l="l" t="t" r="r" b="b"/>
            <a:pathLst>
              <a:path w="21600" h="21600">
                <a:moveTo>
                  <a:pt x="0" y="0"/>
                </a:moveTo>
                <a:lnTo>
                  <a:pt x="0" y="21600"/>
                </a:lnTo>
                <a:lnTo>
                  <a:pt x="21600" y="21600"/>
                </a:lnTo>
                <a:close/>
              </a:path>
            </a:pathLst>
          </a:custGeom>
          <a:solidFill>
            <a:srgbClr val="4B90C2">
              <a:alpha val="24000"/>
            </a:srgbClr>
          </a:solidFill>
          <a:ln>
            <a:noFill/>
          </a:ln>
        </p:spPr>
        <p:style>
          <a:lnRef idx="0">
            <a:scrgbClr r="0" g="0" b="0"/>
          </a:lnRef>
          <a:fillRef idx="0">
            <a:scrgbClr r="0" g="0" b="0"/>
          </a:fillRef>
          <a:effectRef idx="0">
            <a:scrgbClr r="0" g="0" b="0"/>
          </a:effectRef>
          <a:fontRef idx="minor"/>
        </p:style>
      </p:sp>
      <p:sp>
        <p:nvSpPr>
          <p:cNvPr id="127" name="CustomShape 11"/>
          <p:cNvSpPr/>
          <p:nvPr/>
        </p:nvSpPr>
        <p:spPr>
          <a:xfrm rot="13500000">
            <a:off x="4369320" y="320760"/>
            <a:ext cx="1269360" cy="1269360"/>
          </a:xfrm>
          <a:custGeom>
            <a:avLst/>
            <a:gdLst/>
            <a:ahLst/>
            <a:cxnLst/>
            <a:rect l="l" t="t" r="r" b="b"/>
            <a:pathLst>
              <a:path w="21600" h="21600">
                <a:moveTo>
                  <a:pt x="0" y="0"/>
                </a:moveTo>
                <a:lnTo>
                  <a:pt x="0" y="21600"/>
                </a:lnTo>
                <a:lnTo>
                  <a:pt x="21600" y="21600"/>
                </a:lnTo>
                <a:close/>
              </a:path>
            </a:pathLst>
          </a:custGeom>
          <a:solidFill>
            <a:srgbClr val="4B90C2">
              <a:alpha val="65000"/>
            </a:srgbClr>
          </a:solidFill>
          <a:ln>
            <a:noFill/>
          </a:ln>
        </p:spPr>
        <p:style>
          <a:lnRef idx="0">
            <a:scrgbClr r="0" g="0" b="0"/>
          </a:lnRef>
          <a:fillRef idx="0">
            <a:scrgbClr r="0" g="0" b="0"/>
          </a:fillRef>
          <a:effectRef idx="0">
            <a:scrgbClr r="0" g="0" b="0"/>
          </a:effectRef>
          <a:fontRef idx="minor"/>
        </p:style>
      </p:sp>
      <p:sp>
        <p:nvSpPr>
          <p:cNvPr id="128" name="CustomShape 12"/>
          <p:cNvSpPr/>
          <p:nvPr/>
        </p:nvSpPr>
        <p:spPr>
          <a:xfrm rot="13500000">
            <a:off x="3434040" y="497232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29" name="CustomShape 13"/>
          <p:cNvSpPr/>
          <p:nvPr/>
        </p:nvSpPr>
        <p:spPr>
          <a:xfrm rot="13500000">
            <a:off x="3434040" y="3096720"/>
            <a:ext cx="1269360" cy="1269360"/>
          </a:xfrm>
          <a:custGeom>
            <a:avLst/>
            <a:gdLst/>
            <a:ahLst/>
            <a:cxnLst/>
            <a:rect l="l" t="t" r="r" b="b"/>
            <a:pathLst>
              <a:path w="21600" h="21600">
                <a:moveTo>
                  <a:pt x="0" y="0"/>
                </a:moveTo>
                <a:lnTo>
                  <a:pt x="0" y="21600"/>
                </a:lnTo>
                <a:lnTo>
                  <a:pt x="21600" y="21600"/>
                </a:lnTo>
                <a:close/>
              </a:path>
            </a:pathLst>
          </a:custGeom>
          <a:solidFill>
            <a:srgbClr val="4B90C2">
              <a:alpha val="65000"/>
            </a:srgbClr>
          </a:solidFill>
          <a:ln>
            <a:noFill/>
          </a:ln>
        </p:spPr>
        <p:style>
          <a:lnRef idx="0">
            <a:scrgbClr r="0" g="0" b="0"/>
          </a:lnRef>
          <a:fillRef idx="0">
            <a:scrgbClr r="0" g="0" b="0"/>
          </a:fillRef>
          <a:effectRef idx="0">
            <a:scrgbClr r="0" g="0" b="0"/>
          </a:effectRef>
          <a:fontRef idx="minor"/>
        </p:style>
      </p:sp>
      <p:sp>
        <p:nvSpPr>
          <p:cNvPr id="130" name="CustomShape 14"/>
          <p:cNvSpPr/>
          <p:nvPr/>
        </p:nvSpPr>
        <p:spPr>
          <a:xfrm rot="13500000">
            <a:off x="3434040" y="1245960"/>
            <a:ext cx="1269360" cy="1269360"/>
          </a:xfrm>
          <a:custGeom>
            <a:avLst/>
            <a:gdLst/>
            <a:ahLst/>
            <a:cxnLst/>
            <a:rect l="l" t="t" r="r" b="b"/>
            <a:pathLst>
              <a:path w="21600" h="21600">
                <a:moveTo>
                  <a:pt x="0" y="0"/>
                </a:moveTo>
                <a:lnTo>
                  <a:pt x="0" y="21600"/>
                </a:lnTo>
                <a:lnTo>
                  <a:pt x="21600" y="21600"/>
                </a:lnTo>
                <a:close/>
              </a:path>
            </a:pathLst>
          </a:custGeom>
          <a:solidFill>
            <a:srgbClr val="4B90C2">
              <a:alpha val="70000"/>
            </a:srgbClr>
          </a:solidFill>
          <a:ln>
            <a:noFill/>
          </a:ln>
        </p:spPr>
        <p:style>
          <a:lnRef idx="0">
            <a:scrgbClr r="0" g="0" b="0"/>
          </a:lnRef>
          <a:fillRef idx="0">
            <a:scrgbClr r="0" g="0" b="0"/>
          </a:fillRef>
          <a:effectRef idx="0">
            <a:scrgbClr r="0" g="0" b="0"/>
          </a:effectRef>
          <a:fontRef idx="minor"/>
        </p:style>
      </p:sp>
      <p:sp>
        <p:nvSpPr>
          <p:cNvPr id="131" name="CustomShape 15"/>
          <p:cNvSpPr/>
          <p:nvPr/>
        </p:nvSpPr>
        <p:spPr>
          <a:xfrm rot="13500000">
            <a:off x="3434040" y="-603720"/>
            <a:ext cx="1269360" cy="1269360"/>
          </a:xfrm>
          <a:custGeom>
            <a:avLst/>
            <a:gdLst/>
            <a:ahLst/>
            <a:cxnLst/>
            <a:rect l="l" t="t" r="r" b="b"/>
            <a:pathLst>
              <a:path w="21600" h="21600">
                <a:moveTo>
                  <a:pt x="0" y="0"/>
                </a:moveTo>
                <a:lnTo>
                  <a:pt x="0" y="21600"/>
                </a:lnTo>
                <a:lnTo>
                  <a:pt x="21600" y="21600"/>
                </a:lnTo>
                <a:close/>
              </a:path>
            </a:pathLst>
          </a:custGeom>
          <a:solidFill>
            <a:srgbClr val="4B90C2">
              <a:alpha val="24000"/>
            </a:srgbClr>
          </a:solidFill>
          <a:ln>
            <a:noFill/>
          </a:ln>
        </p:spPr>
        <p:style>
          <a:lnRef idx="0">
            <a:scrgbClr r="0" g="0" b="0"/>
          </a:lnRef>
          <a:fillRef idx="0">
            <a:scrgbClr r="0" g="0" b="0"/>
          </a:fillRef>
          <a:effectRef idx="0">
            <a:scrgbClr r="0" g="0" b="0"/>
          </a:effectRef>
          <a:fontRef idx="minor"/>
        </p:style>
      </p:sp>
      <p:sp>
        <p:nvSpPr>
          <p:cNvPr id="132" name="CustomShape 16"/>
          <p:cNvSpPr/>
          <p:nvPr/>
        </p:nvSpPr>
        <p:spPr>
          <a:xfrm rot="13500000">
            <a:off x="2475360" y="4034520"/>
            <a:ext cx="1269360" cy="1269360"/>
          </a:xfrm>
          <a:custGeom>
            <a:avLst/>
            <a:gdLst/>
            <a:ahLst/>
            <a:cxnLst/>
            <a:rect l="l" t="t" r="r" b="b"/>
            <a:pathLst>
              <a:path w="21600" h="21600">
                <a:moveTo>
                  <a:pt x="0" y="0"/>
                </a:moveTo>
                <a:lnTo>
                  <a:pt x="0" y="21600"/>
                </a:lnTo>
                <a:lnTo>
                  <a:pt x="21600" y="21600"/>
                </a:lnTo>
                <a:close/>
              </a:path>
            </a:pathLst>
          </a:custGeom>
          <a:solidFill>
            <a:srgbClr val="4B90C2">
              <a:alpha val="24000"/>
            </a:srgbClr>
          </a:solidFill>
          <a:ln>
            <a:noFill/>
          </a:ln>
        </p:spPr>
        <p:style>
          <a:lnRef idx="0">
            <a:scrgbClr r="0" g="0" b="0"/>
          </a:lnRef>
          <a:fillRef idx="0">
            <a:scrgbClr r="0" g="0" b="0"/>
          </a:fillRef>
          <a:effectRef idx="0">
            <a:scrgbClr r="0" g="0" b="0"/>
          </a:effectRef>
          <a:fontRef idx="minor"/>
        </p:style>
      </p:sp>
      <p:sp>
        <p:nvSpPr>
          <p:cNvPr id="133" name="CustomShape 17"/>
          <p:cNvSpPr/>
          <p:nvPr/>
        </p:nvSpPr>
        <p:spPr>
          <a:xfrm rot="13500000">
            <a:off x="2475360" y="215928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34" name="CustomShape 18"/>
          <p:cNvSpPr/>
          <p:nvPr/>
        </p:nvSpPr>
        <p:spPr>
          <a:xfrm rot="13500000">
            <a:off x="2475360" y="30852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35" name="CustomShape 19"/>
          <p:cNvSpPr/>
          <p:nvPr/>
        </p:nvSpPr>
        <p:spPr>
          <a:xfrm rot="13500000">
            <a:off x="1516320" y="3108960"/>
            <a:ext cx="1269360" cy="1269360"/>
          </a:xfrm>
          <a:custGeom>
            <a:avLst/>
            <a:gdLst/>
            <a:ahLst/>
            <a:cxnLst/>
            <a:rect l="l" t="t" r="r" b="b"/>
            <a:pathLst>
              <a:path w="21600" h="21600">
                <a:moveTo>
                  <a:pt x="0" y="0"/>
                </a:moveTo>
                <a:lnTo>
                  <a:pt x="0" y="21600"/>
                </a:lnTo>
                <a:lnTo>
                  <a:pt x="21600" y="21600"/>
                </a:lnTo>
                <a:close/>
              </a:path>
            </a:pathLst>
          </a:custGeom>
          <a:solidFill>
            <a:srgbClr val="4B90C2">
              <a:alpha val="70000"/>
            </a:srgbClr>
          </a:solidFill>
          <a:ln>
            <a:noFill/>
          </a:ln>
        </p:spPr>
        <p:style>
          <a:lnRef idx="0">
            <a:scrgbClr r="0" g="0" b="0"/>
          </a:lnRef>
          <a:fillRef idx="0">
            <a:scrgbClr r="0" g="0" b="0"/>
          </a:fillRef>
          <a:effectRef idx="0">
            <a:scrgbClr r="0" g="0" b="0"/>
          </a:effectRef>
          <a:fontRef idx="minor"/>
        </p:style>
      </p:sp>
      <p:sp>
        <p:nvSpPr>
          <p:cNvPr id="136" name="CustomShape 20"/>
          <p:cNvSpPr/>
          <p:nvPr/>
        </p:nvSpPr>
        <p:spPr>
          <a:xfrm rot="13500000">
            <a:off x="1516320" y="1233720"/>
            <a:ext cx="1269360" cy="1269360"/>
          </a:xfrm>
          <a:custGeom>
            <a:avLst/>
            <a:gdLst/>
            <a:ahLst/>
            <a:cxnLst/>
            <a:rect l="l" t="t" r="r" b="b"/>
            <a:pathLst>
              <a:path w="21600" h="21600">
                <a:moveTo>
                  <a:pt x="0" y="0"/>
                </a:moveTo>
                <a:lnTo>
                  <a:pt x="0" y="21600"/>
                </a:lnTo>
                <a:lnTo>
                  <a:pt x="21600" y="21600"/>
                </a:lnTo>
                <a:close/>
              </a:path>
            </a:pathLst>
          </a:custGeom>
          <a:solidFill>
            <a:srgbClr val="4B90C2">
              <a:alpha val="24000"/>
            </a:srgbClr>
          </a:solidFill>
          <a:ln>
            <a:noFill/>
          </a:ln>
        </p:spPr>
        <p:style>
          <a:lnRef idx="0">
            <a:scrgbClr r="0" g="0" b="0"/>
          </a:lnRef>
          <a:fillRef idx="0">
            <a:scrgbClr r="0" g="0" b="0"/>
          </a:fillRef>
          <a:effectRef idx="0">
            <a:scrgbClr r="0" g="0" b="0"/>
          </a:effectRef>
          <a:fontRef idx="minor"/>
        </p:style>
      </p:sp>
      <p:sp>
        <p:nvSpPr>
          <p:cNvPr id="137" name="CustomShape 21"/>
          <p:cNvSpPr/>
          <p:nvPr/>
        </p:nvSpPr>
        <p:spPr>
          <a:xfrm rot="13500000">
            <a:off x="1516320" y="-616320"/>
            <a:ext cx="1269360" cy="1269360"/>
          </a:xfrm>
          <a:custGeom>
            <a:avLst/>
            <a:gdLst/>
            <a:ahLst/>
            <a:cxnLst/>
            <a:rect l="l" t="t" r="r" b="b"/>
            <a:pathLst>
              <a:path w="21600" h="21600">
                <a:moveTo>
                  <a:pt x="0" y="0"/>
                </a:moveTo>
                <a:lnTo>
                  <a:pt x="0" y="21600"/>
                </a:lnTo>
                <a:lnTo>
                  <a:pt x="21600" y="21600"/>
                </a:lnTo>
                <a:close/>
              </a:path>
            </a:pathLst>
          </a:custGeom>
          <a:solidFill>
            <a:srgbClr val="4B90C2">
              <a:alpha val="70000"/>
            </a:srgbClr>
          </a:solidFill>
          <a:ln>
            <a:noFill/>
          </a:ln>
        </p:spPr>
        <p:style>
          <a:lnRef idx="0">
            <a:scrgbClr r="0" g="0" b="0"/>
          </a:lnRef>
          <a:fillRef idx="0">
            <a:scrgbClr r="0" g="0" b="0"/>
          </a:fillRef>
          <a:effectRef idx="0">
            <a:scrgbClr r="0" g="0" b="0"/>
          </a:effectRef>
          <a:fontRef idx="minor"/>
        </p:style>
      </p:sp>
      <p:sp>
        <p:nvSpPr>
          <p:cNvPr id="138" name="CustomShape 22"/>
          <p:cNvSpPr/>
          <p:nvPr/>
        </p:nvSpPr>
        <p:spPr>
          <a:xfrm rot="13500000">
            <a:off x="579960" y="2158200"/>
            <a:ext cx="1269360" cy="1269360"/>
          </a:xfrm>
          <a:custGeom>
            <a:avLst/>
            <a:gdLst/>
            <a:ahLst/>
            <a:cxnLst/>
            <a:rect l="l" t="t" r="r" b="b"/>
            <a:pathLst>
              <a:path w="21600" h="21600">
                <a:moveTo>
                  <a:pt x="0" y="0"/>
                </a:moveTo>
                <a:lnTo>
                  <a:pt x="0" y="21600"/>
                </a:lnTo>
                <a:lnTo>
                  <a:pt x="21600" y="21600"/>
                </a:lnTo>
                <a:close/>
              </a:path>
            </a:pathLst>
          </a:custGeom>
          <a:solidFill>
            <a:srgbClr val="4B90C2">
              <a:alpha val="10000"/>
            </a:srgbClr>
          </a:solidFill>
          <a:ln>
            <a:noFill/>
          </a:ln>
        </p:spPr>
        <p:style>
          <a:lnRef idx="0">
            <a:scrgbClr r="0" g="0" b="0"/>
          </a:lnRef>
          <a:fillRef idx="0">
            <a:scrgbClr r="0" g="0" b="0"/>
          </a:fillRef>
          <a:effectRef idx="0">
            <a:scrgbClr r="0" g="0" b="0"/>
          </a:effectRef>
          <a:fontRef idx="minor"/>
        </p:style>
      </p:sp>
      <p:sp>
        <p:nvSpPr>
          <p:cNvPr id="139" name="CustomShape 23"/>
          <p:cNvSpPr/>
          <p:nvPr/>
        </p:nvSpPr>
        <p:spPr>
          <a:xfrm rot="13500000">
            <a:off x="579960" y="282960"/>
            <a:ext cx="1269360" cy="1269360"/>
          </a:xfrm>
          <a:custGeom>
            <a:avLst/>
            <a:gdLst/>
            <a:ahLst/>
            <a:cxnLst/>
            <a:rect l="l" t="t" r="r" b="b"/>
            <a:pathLst>
              <a:path w="21600" h="21600">
                <a:moveTo>
                  <a:pt x="0" y="0"/>
                </a:moveTo>
                <a:lnTo>
                  <a:pt x="0" y="21600"/>
                </a:lnTo>
                <a:lnTo>
                  <a:pt x="21600" y="21600"/>
                </a:lnTo>
                <a:close/>
              </a:path>
            </a:pathLst>
          </a:custGeom>
          <a:solidFill>
            <a:srgbClr val="4B90C2">
              <a:alpha val="65000"/>
            </a:srgbClr>
          </a:solidFill>
          <a:ln>
            <a:noFill/>
          </a:ln>
        </p:spPr>
        <p:style>
          <a:lnRef idx="0">
            <a:scrgbClr r="0" g="0" b="0"/>
          </a:lnRef>
          <a:fillRef idx="0">
            <a:scrgbClr r="0" g="0" b="0"/>
          </a:fillRef>
          <a:effectRef idx="0">
            <a:scrgbClr r="0" g="0" b="0"/>
          </a:effectRef>
          <a:fontRef idx="minor"/>
        </p:style>
      </p:sp>
      <p:sp>
        <p:nvSpPr>
          <p:cNvPr id="140" name="CustomShape 24"/>
          <p:cNvSpPr/>
          <p:nvPr/>
        </p:nvSpPr>
        <p:spPr>
          <a:xfrm rot="13500000">
            <a:off x="-401040" y="1259280"/>
            <a:ext cx="1269360" cy="1269360"/>
          </a:xfrm>
          <a:custGeom>
            <a:avLst/>
            <a:gdLst/>
            <a:ahLst/>
            <a:cxnLst/>
            <a:rect l="l" t="t" r="r" b="b"/>
            <a:pathLst>
              <a:path w="21600" h="21600">
                <a:moveTo>
                  <a:pt x="0" y="0"/>
                </a:moveTo>
                <a:lnTo>
                  <a:pt x="0" y="21600"/>
                </a:lnTo>
                <a:lnTo>
                  <a:pt x="21600" y="21600"/>
                </a:lnTo>
                <a:close/>
              </a:path>
            </a:pathLst>
          </a:custGeom>
          <a:solidFill>
            <a:srgbClr val="4B90C2">
              <a:alpha val="70000"/>
            </a:srgbClr>
          </a:solidFill>
          <a:ln>
            <a:noFill/>
          </a:ln>
        </p:spPr>
        <p:style>
          <a:lnRef idx="0">
            <a:scrgbClr r="0" g="0" b="0"/>
          </a:lnRef>
          <a:fillRef idx="0">
            <a:scrgbClr r="0" g="0" b="0"/>
          </a:fillRef>
          <a:effectRef idx="0">
            <a:scrgbClr r="0" g="0" b="0"/>
          </a:effectRef>
          <a:fontRef idx="minor"/>
        </p:style>
      </p:sp>
      <p:sp>
        <p:nvSpPr>
          <p:cNvPr id="141" name="CustomShape 25"/>
          <p:cNvSpPr/>
          <p:nvPr/>
        </p:nvSpPr>
        <p:spPr>
          <a:xfrm rot="13500000">
            <a:off x="-401040" y="-578160"/>
            <a:ext cx="1269360" cy="1269360"/>
          </a:xfrm>
          <a:custGeom>
            <a:avLst/>
            <a:gdLst/>
            <a:ahLst/>
            <a:cxnLst/>
            <a:rect l="l" t="t" r="r" b="b"/>
            <a:pathLst>
              <a:path w="21600" h="21600">
                <a:moveTo>
                  <a:pt x="0" y="0"/>
                </a:moveTo>
                <a:lnTo>
                  <a:pt x="0" y="21600"/>
                </a:lnTo>
                <a:lnTo>
                  <a:pt x="21600" y="21600"/>
                </a:lnTo>
                <a:close/>
              </a:path>
            </a:pathLst>
          </a:custGeom>
          <a:solidFill>
            <a:srgbClr val="4B90C2">
              <a:alpha val="24000"/>
            </a:srgbClr>
          </a:solidFill>
          <a:ln>
            <a:noFill/>
          </a:ln>
        </p:spPr>
        <p:style>
          <a:lnRef idx="0">
            <a:scrgbClr r="0" g="0" b="0"/>
          </a:lnRef>
          <a:fillRef idx="0">
            <a:scrgbClr r="0" g="0" b="0"/>
          </a:fillRef>
          <a:effectRef idx="0">
            <a:scrgbClr r="0" g="0" b="0"/>
          </a:effectRef>
          <a:fontRef idx="minor"/>
        </p:style>
      </p:sp>
      <p:sp>
        <p:nvSpPr>
          <p:cNvPr id="142" name="CustomShape 26"/>
          <p:cNvSpPr/>
          <p:nvPr/>
        </p:nvSpPr>
        <p:spPr>
          <a:xfrm>
            <a:off x="9118440" y="4014720"/>
            <a:ext cx="14324760" cy="54763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gn="ctr">
              <a:lnSpc>
                <a:spcPct val="90000"/>
              </a:lnSpc>
            </a:pPr>
            <a:r>
              <a:rPr lang="en-US" sz="9000" b="0" strike="noStrike" spc="-1">
                <a:solidFill>
                  <a:srgbClr val="4E5E6A"/>
                </a:solidFill>
                <a:latin typeface="Open Sans"/>
                <a:ea typeface="Open Sans"/>
              </a:rPr>
              <a:t>RATING PREDICTION</a:t>
            </a:r>
            <a:endParaRPr lang="en-IN" sz="9000" b="0" strike="noStrike" spc="-1">
              <a:latin typeface="Arial"/>
            </a:endParaRPr>
          </a:p>
        </p:txBody>
      </p:sp>
      <p:sp>
        <p:nvSpPr>
          <p:cNvPr id="143" name="CustomShape 27"/>
          <p:cNvSpPr/>
          <p:nvPr/>
        </p:nvSpPr>
        <p:spPr>
          <a:xfrm>
            <a:off x="18269339" y="10594080"/>
            <a:ext cx="4628101" cy="1210507"/>
          </a:xfrm>
          <a:prstGeom prst="rect">
            <a:avLst/>
          </a:prstGeom>
          <a:noFill/>
          <a:ln>
            <a:noFill/>
          </a:ln>
        </p:spPr>
        <p:style>
          <a:lnRef idx="0">
            <a:scrgbClr r="0" g="0" b="0"/>
          </a:lnRef>
          <a:fillRef idx="0">
            <a:scrgbClr r="0" g="0" b="0"/>
          </a:fillRef>
          <a:effectRef idx="0">
            <a:scrgbClr r="0" g="0" b="0"/>
          </a:effectRef>
          <a:fontRef idx="minor"/>
        </p:style>
        <p:txBody>
          <a:bodyPr wrap="square" lIns="50760" tIns="50760" rIns="50760" bIns="50760">
            <a:spAutoFit/>
          </a:bodyPr>
          <a:lstStyle/>
          <a:p>
            <a:pPr>
              <a:lnSpc>
                <a:spcPct val="100000"/>
              </a:lnSpc>
            </a:pPr>
            <a:r>
              <a:rPr lang="en-US" sz="3600" b="0" strike="noStrike" spc="-1" dirty="0">
                <a:solidFill>
                  <a:srgbClr val="91969D"/>
                </a:solidFill>
                <a:latin typeface="Roboto"/>
                <a:ea typeface="Roboto"/>
              </a:rPr>
              <a:t>Presented By:</a:t>
            </a:r>
            <a:endParaRPr lang="en-IN" sz="3600" b="0" strike="noStrike" spc="-1" dirty="0">
              <a:latin typeface="Arial"/>
            </a:endParaRPr>
          </a:p>
          <a:p>
            <a:pPr>
              <a:lnSpc>
                <a:spcPct val="100000"/>
              </a:lnSpc>
            </a:pPr>
            <a:r>
              <a:rPr lang="en-US" sz="3600" spc="-1" dirty="0" smtClean="0">
                <a:solidFill>
                  <a:srgbClr val="91969D"/>
                </a:solidFill>
                <a:latin typeface="Roboto"/>
                <a:ea typeface="Roboto"/>
              </a:rPr>
              <a:t>Roshan</a:t>
            </a:r>
            <a:r>
              <a:rPr lang="en-US" sz="3600" b="0" strike="noStrike" spc="-1" dirty="0" smtClean="0">
                <a:solidFill>
                  <a:srgbClr val="91969D"/>
                </a:solidFill>
                <a:latin typeface="Roboto"/>
                <a:ea typeface="Roboto"/>
              </a:rPr>
              <a:t> Kumar Verma</a:t>
            </a:r>
            <a:endParaRPr lang="en-IN" sz="3600" b="0" strike="noStrike" spc="-1" dirty="0">
              <a:latin typeface="Arial"/>
            </a:endParaRPr>
          </a:p>
        </p:txBody>
      </p:sp>
      <p:sp>
        <p:nvSpPr>
          <p:cNvPr id="144" name="CustomShape 28"/>
          <p:cNvSpPr/>
          <p:nvPr/>
        </p:nvSpPr>
        <p:spPr>
          <a:xfrm>
            <a:off x="12105720" y="9657360"/>
            <a:ext cx="7220880" cy="360"/>
          </a:xfrm>
          <a:custGeom>
            <a:avLst/>
            <a:gdLst/>
            <a:ahLst/>
            <a:cxnLst/>
            <a:rect l="l" t="t" r="r" b="b"/>
            <a:pathLst>
              <a:path w="21600" h="21600">
                <a:moveTo>
                  <a:pt x="0" y="0"/>
                </a:moveTo>
                <a:lnTo>
                  <a:pt x="21600" y="21600"/>
                </a:lnTo>
              </a:path>
            </a:pathLst>
          </a:custGeom>
          <a:noFill/>
          <a:ln w="25560">
            <a:solidFill>
              <a:srgbClr val="C1C4C7"/>
            </a:solidFill>
            <a:miter/>
          </a:ln>
        </p:spPr>
        <p:style>
          <a:lnRef idx="0">
            <a:scrgbClr r="0" g="0" b="0"/>
          </a:lnRef>
          <a:fillRef idx="0">
            <a:scrgbClr r="0" g="0" b="0"/>
          </a:fillRef>
          <a:effectRef idx="0">
            <a:scrgbClr r="0" g="0" b="0"/>
          </a:effectRef>
          <a:fontRef idx="minor"/>
        </p:style>
      </p:sp>
      <p:sp>
        <p:nvSpPr>
          <p:cNvPr id="145" name="CustomShape 29"/>
          <p:cNvSpPr/>
          <p:nvPr/>
        </p:nvSpPr>
        <p:spPr>
          <a:xfrm>
            <a:off x="9978840" y="10594080"/>
            <a:ext cx="4825440" cy="11988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nSpc>
                <a:spcPct val="100000"/>
              </a:lnSpc>
            </a:pPr>
            <a:r>
              <a:rPr lang="en-US" sz="3600" b="0" strike="noStrike" spc="-1" dirty="0">
                <a:solidFill>
                  <a:srgbClr val="91969D"/>
                </a:solidFill>
                <a:latin typeface="Roboto"/>
                <a:ea typeface="Roboto"/>
              </a:rPr>
              <a:t>Guided By:</a:t>
            </a:r>
            <a:endParaRPr lang="en-IN" sz="3600" b="0" strike="noStrike" spc="-1" dirty="0">
              <a:latin typeface="Arial"/>
            </a:endParaRPr>
          </a:p>
          <a:p>
            <a:pPr>
              <a:lnSpc>
                <a:spcPct val="100000"/>
              </a:lnSpc>
            </a:pPr>
            <a:r>
              <a:rPr lang="en-US" sz="3600" spc="-1" dirty="0" err="1" smtClean="0">
                <a:solidFill>
                  <a:srgbClr val="91969D"/>
                </a:solidFill>
                <a:latin typeface="Roboto"/>
              </a:rPr>
              <a:t>Mohd</a:t>
            </a:r>
            <a:r>
              <a:rPr lang="en-US" sz="3600" spc="-1" dirty="0" smtClean="0">
                <a:solidFill>
                  <a:srgbClr val="91969D"/>
                </a:solidFill>
                <a:latin typeface="Roboto"/>
              </a:rPr>
              <a:t>. </a:t>
            </a:r>
            <a:r>
              <a:rPr lang="en-US" sz="3600" spc="-1" dirty="0" err="1" smtClean="0">
                <a:solidFill>
                  <a:srgbClr val="91969D"/>
                </a:solidFill>
                <a:latin typeface="Roboto"/>
              </a:rPr>
              <a:t>Kashif</a:t>
            </a:r>
            <a:endParaRPr lang="en-IN" sz="3600" b="0" strike="noStrike" spc="-1" dirty="0">
              <a:latin typeface="Arial"/>
            </a:endParaRPr>
          </a:p>
        </p:txBody>
      </p:sp>
      <p:pic>
        <p:nvPicPr>
          <p:cNvPr id="146" name="Google Shape;68;p1"/>
          <p:cNvPicPr/>
          <p:nvPr/>
        </p:nvPicPr>
        <p:blipFill>
          <a:blip r:embed="rId2"/>
          <a:stretch/>
        </p:blipFill>
        <p:spPr>
          <a:xfrm>
            <a:off x="13447080" y="0"/>
            <a:ext cx="5951880" cy="5091120"/>
          </a:xfrm>
          <a:prstGeom prst="rect">
            <a:avLst/>
          </a:prstGeom>
          <a:ln>
            <a:noFill/>
          </a:ln>
        </p:spPr>
      </p:pic>
      <p:sp>
        <p:nvSpPr>
          <p:cNvPr id="147" name="CustomShape 30"/>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DDB92003-629B-494F-832E-0AF8C3B04487}" type="slidenum">
              <a:rPr lang="en-US" sz="2400" b="1" strike="noStrike" spc="-1">
                <a:solidFill>
                  <a:srgbClr val="FFFFFF"/>
                </a:solidFill>
                <a:latin typeface="Roboto"/>
                <a:ea typeface="Roboto"/>
              </a:rPr>
              <a:t>1</a:t>
            </a:fld>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E02C3001-DC0E-484C-B0CC-F9DC04AB8F7B}" type="slidenum">
              <a:rPr lang="en-US" sz="2400" b="1" strike="noStrike" spc="-1">
                <a:solidFill>
                  <a:srgbClr val="FFFFFF"/>
                </a:solidFill>
                <a:latin typeface="Roboto"/>
                <a:ea typeface="Roboto"/>
              </a:rPr>
              <a:t>10</a:t>
            </a:fld>
            <a:endParaRPr lang="en-IN" sz="2400" b="0" strike="noStrike" spc="-1">
              <a:latin typeface="Arial"/>
            </a:endParaRPr>
          </a:p>
        </p:txBody>
      </p:sp>
      <p:sp>
        <p:nvSpPr>
          <p:cNvPr id="179" name="CustomShape 2"/>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spc="-1" dirty="0">
                <a:solidFill>
                  <a:srgbClr val="2F3235"/>
                </a:solidFill>
                <a:latin typeface="Times New Roman"/>
                <a:ea typeface="Times New Roman"/>
              </a:rPr>
              <a:t>5</a:t>
            </a:r>
            <a:r>
              <a:rPr lang="en-US" sz="9000" b="0" strike="noStrike" spc="-1" dirty="0" smtClean="0">
                <a:solidFill>
                  <a:srgbClr val="2F3235"/>
                </a:solidFill>
                <a:latin typeface="Times New Roman"/>
                <a:ea typeface="Times New Roman"/>
              </a:rPr>
              <a:t> </a:t>
            </a:r>
            <a:r>
              <a:rPr lang="en-US" sz="9000" b="0" strike="noStrike" spc="-1" dirty="0">
                <a:solidFill>
                  <a:srgbClr val="2F3235"/>
                </a:solidFill>
                <a:latin typeface="Times New Roman"/>
                <a:ea typeface="Times New Roman"/>
              </a:rPr>
              <a:t>STAR RATING</a:t>
            </a:r>
            <a:endParaRPr lang="en-IN" sz="9000" b="0" strike="noStrike" spc="-1" dirty="0">
              <a:latin typeface="Arial"/>
            </a:endParaRPr>
          </a:p>
        </p:txBody>
      </p:sp>
      <p:sp>
        <p:nvSpPr>
          <p:cNvPr id="180" name="CustomShape 3"/>
          <p:cNvSpPr/>
          <p:nvPr/>
        </p:nvSpPr>
        <p:spPr>
          <a:xfrm>
            <a:off x="1512000" y="3036240"/>
            <a:ext cx="2037564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0" b="0" strike="noStrike" spc="-1">
                <a:solidFill>
                  <a:srgbClr val="2F3235"/>
                </a:solidFill>
                <a:latin typeface="Times New Roman"/>
                <a:ea typeface="Times New Roman"/>
              </a:rPr>
              <a:t>Review Title                  Review Description</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739548" y="6157232"/>
            <a:ext cx="9667303" cy="5207454"/>
          </a:xfrm>
          <a:prstGeom prst="rect">
            <a:avLst/>
          </a:prstGeom>
        </p:spPr>
      </p:pic>
      <p:pic>
        <p:nvPicPr>
          <p:cNvPr id="3" name="Picture 2"/>
          <p:cNvPicPr>
            <a:picLocks noChangeAspect="1"/>
          </p:cNvPicPr>
          <p:nvPr/>
        </p:nvPicPr>
        <p:blipFill>
          <a:blip r:embed="rId3"/>
          <a:stretch>
            <a:fillRect/>
          </a:stretch>
        </p:blipFill>
        <p:spPr>
          <a:xfrm>
            <a:off x="12402813" y="6157231"/>
            <a:ext cx="9710738" cy="52308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8855AF0F-5E1F-4CFD-972F-43E39D67AB02}" type="slidenum">
              <a:rPr lang="en-US" sz="2400" b="1" strike="noStrike" spc="-1">
                <a:solidFill>
                  <a:srgbClr val="3F4347"/>
                </a:solidFill>
                <a:latin typeface="Roboto"/>
                <a:ea typeface="Roboto"/>
              </a:rPr>
              <a:t>11</a:t>
            </a:fld>
            <a:endParaRPr lang="en-IN" sz="2400" b="0" strike="noStrike" spc="-1">
              <a:latin typeface="Arial"/>
            </a:endParaRPr>
          </a:p>
        </p:txBody>
      </p:sp>
      <p:sp>
        <p:nvSpPr>
          <p:cNvPr id="184" name="CustomShape 2"/>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DATA PREPROCESSING</a:t>
            </a:r>
            <a:endParaRPr lang="en-IN" sz="9000" b="0" strike="noStrike" spc="-1">
              <a:latin typeface="Arial"/>
            </a:endParaRPr>
          </a:p>
        </p:txBody>
      </p:sp>
      <p:sp>
        <p:nvSpPr>
          <p:cNvPr id="185" name="CustomShape 3"/>
          <p:cNvSpPr/>
          <p:nvPr/>
        </p:nvSpPr>
        <p:spPr>
          <a:xfrm>
            <a:off x="2391121" y="2804040"/>
            <a:ext cx="7368700" cy="8412479"/>
          </a:xfrm>
          <a:prstGeom prst="rect">
            <a:avLst/>
          </a:prstGeom>
          <a:noFill/>
          <a:ln>
            <a:noFill/>
          </a:ln>
        </p:spPr>
        <p:style>
          <a:lnRef idx="0">
            <a:scrgbClr r="0" g="0" b="0"/>
          </a:lnRef>
          <a:fillRef idx="0">
            <a:scrgbClr r="0" g="0" b="0"/>
          </a:fillRef>
          <a:effectRef idx="0">
            <a:scrgbClr r="0" g="0" b="0"/>
          </a:effectRef>
          <a:fontRef idx="minor"/>
        </p:style>
        <p:txBody>
          <a:bodyPr wrap="square" lIns="50760" tIns="50760" rIns="50760" bIns="50760">
            <a:spAutoFit/>
          </a:bodyPr>
          <a:lstStyle/>
          <a:p>
            <a:pPr marL="571680" indent="-570960" algn="just">
              <a:lnSpc>
                <a:spcPct val="100000"/>
              </a:lnSpc>
              <a:buClr>
                <a:srgbClr val="91969D"/>
              </a:buClr>
              <a:buFont typeface="Arial"/>
              <a:buChar char="•"/>
            </a:pPr>
            <a:r>
              <a:rPr lang="en-US" sz="3600" b="0" strike="noStrike" spc="-1" dirty="0">
                <a:solidFill>
                  <a:srgbClr val="91969D"/>
                </a:solidFill>
                <a:latin typeface="Times New Roman"/>
                <a:ea typeface="Times New Roman"/>
              </a:rPr>
              <a:t>The Complete data is divided in the ration of 80:20 for train and test respectively.</a:t>
            </a:r>
            <a:endParaRPr lang="en-IN" sz="3600" b="0" strike="noStrike" spc="-1" dirty="0">
              <a:latin typeface="Arial"/>
            </a:endParaRPr>
          </a:p>
          <a:p>
            <a:pPr algn="just">
              <a:lnSpc>
                <a:spcPct val="100000"/>
              </a:lnSpc>
            </a:pPr>
            <a:endParaRPr lang="en-IN" sz="3600" b="0" strike="noStrike" spc="-1" dirty="0">
              <a:latin typeface="Arial"/>
            </a:endParaRPr>
          </a:p>
          <a:p>
            <a:pPr marL="571680" indent="-570960" algn="just">
              <a:lnSpc>
                <a:spcPct val="100000"/>
              </a:lnSpc>
              <a:buClr>
                <a:srgbClr val="91969D"/>
              </a:buClr>
              <a:buFont typeface="Arial"/>
              <a:buChar char="•"/>
            </a:pPr>
            <a:r>
              <a:rPr lang="en-US" sz="3600" b="0" strike="noStrike" spc="-1" dirty="0">
                <a:solidFill>
                  <a:srgbClr val="91969D"/>
                </a:solidFill>
                <a:latin typeface="Times New Roman"/>
                <a:ea typeface="Times New Roman"/>
              </a:rPr>
              <a:t>There is no null value present in the data set and almost all the columns type is objective so we don’t need to check for outliers.</a:t>
            </a:r>
            <a:endParaRPr lang="en-IN" sz="3600" b="0" strike="noStrike" spc="-1" dirty="0">
              <a:latin typeface="Arial"/>
            </a:endParaRPr>
          </a:p>
          <a:p>
            <a:pPr marL="571680" indent="-342360" algn="just">
              <a:lnSpc>
                <a:spcPct val="100000"/>
              </a:lnSpc>
            </a:pPr>
            <a:endParaRPr lang="en-IN" sz="3600" b="0" strike="noStrike" spc="-1" dirty="0">
              <a:latin typeface="Arial"/>
            </a:endParaRPr>
          </a:p>
          <a:p>
            <a:pPr marL="571680" indent="-570960" algn="just">
              <a:lnSpc>
                <a:spcPct val="100000"/>
              </a:lnSpc>
              <a:buClr>
                <a:srgbClr val="91969D"/>
              </a:buClr>
              <a:buFont typeface="Arial"/>
              <a:buChar char="•"/>
            </a:pPr>
            <a:r>
              <a:rPr lang="en-US" sz="3600" b="0" strike="noStrike" spc="-1" dirty="0">
                <a:solidFill>
                  <a:srgbClr val="91969D"/>
                </a:solidFill>
                <a:latin typeface="Times New Roman"/>
                <a:ea typeface="Times New Roman"/>
              </a:rPr>
              <a:t>Once our data is ready, we’ll do further processing.</a:t>
            </a:r>
            <a:endParaRPr lang="en-IN" sz="3600" b="0" strike="noStrike" spc="-1" dirty="0">
              <a:latin typeface="Arial"/>
            </a:endParaRPr>
          </a:p>
          <a:p>
            <a:pPr algn="just">
              <a:lnSpc>
                <a:spcPct val="100000"/>
              </a:lnSpc>
            </a:pPr>
            <a:endParaRPr lang="en-IN" sz="3600" b="0" strike="noStrike" spc="-1" dirty="0">
              <a:latin typeface="Arial"/>
            </a:endParaRPr>
          </a:p>
          <a:p>
            <a:pPr marL="571680" indent="-570960" algn="just">
              <a:lnSpc>
                <a:spcPct val="100000"/>
              </a:lnSpc>
              <a:buClr>
                <a:srgbClr val="91969D"/>
              </a:buClr>
              <a:buFont typeface="Arial"/>
              <a:buChar char="•"/>
            </a:pPr>
            <a:r>
              <a:rPr lang="en-US" sz="3600" b="0" strike="noStrike" spc="-1" dirty="0">
                <a:solidFill>
                  <a:srgbClr val="91969D"/>
                </a:solidFill>
                <a:latin typeface="Times New Roman"/>
                <a:ea typeface="Times New Roman"/>
              </a:rPr>
              <a:t>I have not dropped any column since the model accuracy is good.</a:t>
            </a:r>
            <a:endParaRPr lang="en-IN" sz="3600" b="0" strike="noStrike" spc="-1" dirty="0">
              <a:latin typeface="Arial"/>
            </a:endParaRPr>
          </a:p>
          <a:p>
            <a:pPr algn="just">
              <a:lnSpc>
                <a:spcPct val="100000"/>
              </a:lnSpc>
            </a:pPr>
            <a:endParaRPr lang="en-IN" sz="3600" b="0" strike="noStrike" spc="-1" dirty="0">
              <a:latin typeface="Arial"/>
            </a:endParaRPr>
          </a:p>
        </p:txBody>
      </p:sp>
      <p:pic>
        <p:nvPicPr>
          <p:cNvPr id="2" name="Picture 1"/>
          <p:cNvPicPr>
            <a:picLocks noChangeAspect="1"/>
          </p:cNvPicPr>
          <p:nvPr/>
        </p:nvPicPr>
        <p:blipFill>
          <a:blip r:embed="rId2"/>
          <a:stretch>
            <a:fillRect/>
          </a:stretch>
        </p:blipFill>
        <p:spPr>
          <a:xfrm>
            <a:off x="9759821" y="2757240"/>
            <a:ext cx="13636219" cy="9208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8855AF0F-5E1F-4CFD-972F-43E39D67AB02}" type="slidenum">
              <a:rPr lang="en-US" sz="2400" b="1" strike="noStrike" spc="-1">
                <a:solidFill>
                  <a:srgbClr val="3F4347"/>
                </a:solidFill>
                <a:latin typeface="Roboto"/>
                <a:ea typeface="Roboto"/>
              </a:rPr>
              <a:t>12</a:t>
            </a:fld>
            <a:endParaRPr lang="en-IN" sz="2400" b="0" strike="noStrike" spc="-1">
              <a:latin typeface="Arial"/>
            </a:endParaRPr>
          </a:p>
        </p:txBody>
      </p:sp>
      <p:sp>
        <p:nvSpPr>
          <p:cNvPr id="184" name="CustomShape 2"/>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DATA PREPROCESSING</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0" y="2164702"/>
            <a:ext cx="22147920" cy="10245012"/>
          </a:xfrm>
          <a:prstGeom prst="rect">
            <a:avLst/>
          </a:prstGeom>
        </p:spPr>
      </p:pic>
    </p:spTree>
    <p:extLst>
      <p:ext uri="{BB962C8B-B14F-4D97-AF65-F5344CB8AC3E}">
        <p14:creationId xmlns:p14="http://schemas.microsoft.com/office/powerpoint/2010/main" val="11702712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391120" y="471960"/>
            <a:ext cx="1618308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Roboto"/>
                <a:ea typeface="Roboto"/>
              </a:rPr>
              <a:t>EVALUTION PROCESS</a:t>
            </a:r>
            <a:endParaRPr lang="en-IN" sz="9000" b="0" strike="noStrike" spc="-1">
              <a:latin typeface="Arial"/>
            </a:endParaRPr>
          </a:p>
        </p:txBody>
      </p:sp>
      <p:sp>
        <p:nvSpPr>
          <p:cNvPr id="187" name="CustomShape 2"/>
          <p:cNvSpPr/>
          <p:nvPr/>
        </p:nvSpPr>
        <p:spPr>
          <a:xfrm>
            <a:off x="2391120" y="2804040"/>
            <a:ext cx="19425600" cy="778248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100000"/>
              </a:lnSpc>
            </a:pPr>
            <a:r>
              <a:rPr lang="en-US" sz="3600" b="0" strike="noStrike" spc="-1">
                <a:solidFill>
                  <a:srgbClr val="91969D"/>
                </a:solidFill>
                <a:latin typeface="Times New Roman"/>
                <a:ea typeface="Times New Roman"/>
              </a:rPr>
              <a:t>Evaluation Matrices:</a:t>
            </a:r>
            <a:endParaRPr lang="en-IN" sz="3600" b="0" strike="noStrike" spc="-1">
              <a:latin typeface="Arial"/>
            </a:endParaRPr>
          </a:p>
          <a:p>
            <a:pPr algn="just">
              <a:lnSpc>
                <a:spcPct val="100000"/>
              </a:lnSpc>
            </a:pP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Accuracy - it determines how often a model predicts default and non default correctly.</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Precision-it calculates whenever our models predicts it is default how often it is correct.</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Recall- Recall regulate the actual default that the model is actually predict.</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Precision Recall Curve - PRC will display the tradeoff between Precision and Recall threshold.</a:t>
            </a:r>
            <a:endParaRPr lang="en-IN" sz="3600" b="0" strike="noStrike" spc="-1">
              <a:latin typeface="Arial"/>
            </a:endParaRPr>
          </a:p>
          <a:p>
            <a:pPr marL="571680" indent="-342360" algn="just">
              <a:lnSpc>
                <a:spcPct val="100000"/>
              </a:lnSpc>
            </a:pPr>
            <a:endParaRPr lang="en-IN" sz="3600" b="0" strike="noStrike" spc="-1">
              <a:latin typeface="Arial"/>
            </a:endParaRPr>
          </a:p>
          <a:p>
            <a:pPr marL="571680" indent="-342360" algn="just">
              <a:lnSpc>
                <a:spcPct val="100000"/>
              </a:lnSpc>
            </a:pPr>
            <a:endParaRPr lang="en-IN" sz="3600" b="0" strike="noStrike" spc="-1">
              <a:latin typeface="Arial"/>
            </a:endParaRPr>
          </a:p>
          <a:p>
            <a:pPr marL="571680" indent="-342360" algn="just">
              <a:lnSpc>
                <a:spcPct val="100000"/>
              </a:lnSpc>
            </a:pPr>
            <a:endParaRPr lang="en-IN" sz="3600" b="0" strike="noStrike" spc="-1">
              <a:latin typeface="Arial"/>
            </a:endParaRPr>
          </a:p>
          <a:p>
            <a:pPr marL="571680" indent="-342360" algn="just">
              <a:lnSpc>
                <a:spcPct val="100000"/>
              </a:lnSpc>
            </a:pPr>
            <a:endParaRPr lang="en-IN" sz="3600" b="0" strike="noStrike" spc="-1">
              <a:latin typeface="Arial"/>
            </a:endParaRPr>
          </a:p>
          <a:p>
            <a:pPr marL="571680" indent="-342360" algn="just">
              <a:lnSpc>
                <a:spcPct val="100000"/>
              </a:lnSpc>
            </a:pPr>
            <a:r>
              <a:rPr lang="en-US" sz="3600" b="0" strike="noStrike" spc="-1">
                <a:solidFill>
                  <a:srgbClr val="91969D"/>
                </a:solidFill>
                <a:latin typeface="Times New Roman"/>
                <a:ea typeface="Times New Roman"/>
              </a:rPr>
              <a:t>Cross Validations:</a:t>
            </a:r>
            <a:endParaRPr lang="en-IN" sz="3600" b="0" strike="noStrike" spc="-1">
              <a:latin typeface="Arial"/>
            </a:endParaRPr>
          </a:p>
          <a:p>
            <a:pPr marL="571680" indent="-342360" algn="just">
              <a:lnSpc>
                <a:spcPct val="100000"/>
              </a:lnSpc>
            </a:pPr>
            <a:endParaRPr lang="en-IN" sz="3600" b="0" strike="noStrike" spc="-1">
              <a:latin typeface="Arial"/>
            </a:endParaRPr>
          </a:p>
          <a:p>
            <a:pPr marL="571680" indent="-570960" algn="just">
              <a:lnSpc>
                <a:spcPct val="100000"/>
              </a:lnSpc>
              <a:buClr>
                <a:srgbClr val="91969D"/>
              </a:buClr>
              <a:buFont typeface="Arial"/>
              <a:buChar char="•"/>
            </a:pPr>
            <a:r>
              <a:rPr lang="en-US" sz="3600" b="0" strike="noStrike" spc="-1">
                <a:solidFill>
                  <a:srgbClr val="91969D"/>
                </a:solidFill>
                <a:latin typeface="Times New Roman"/>
                <a:ea typeface="Times New Roman"/>
              </a:rPr>
              <a:t>K Fold cross validations , K = 5</a:t>
            </a:r>
            <a:endParaRPr lang="en-IN" sz="3600" b="0" strike="noStrike" spc="-1">
              <a:latin typeface="Arial"/>
            </a:endParaRPr>
          </a:p>
          <a:p>
            <a:pPr algn="just">
              <a:lnSpc>
                <a:spcPct val="100000"/>
              </a:lnSpc>
            </a:pPr>
            <a:endParaRPr lang="en-IN" sz="3600" b="0" strike="noStrike" spc="-1">
              <a:latin typeface="Arial"/>
            </a:endParaRPr>
          </a:p>
        </p:txBody>
      </p:sp>
      <p:sp>
        <p:nvSpPr>
          <p:cNvPr id="188"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90330A12-16A7-4A51-89DC-61E07A843E22}" type="slidenum">
              <a:rPr lang="en-US" sz="2400" b="1" strike="noStrike" spc="-1">
                <a:solidFill>
                  <a:srgbClr val="3F4347"/>
                </a:solidFill>
                <a:latin typeface="Roboto"/>
                <a:ea typeface="Roboto"/>
              </a:rPr>
              <a:t>13</a:t>
            </a:fld>
            <a:endParaRPr lang="en-IN" sz="2400" b="0" strike="noStrike" spc="-1">
              <a:latin typeface="Arial"/>
            </a:endParaRPr>
          </a:p>
        </p:txBody>
      </p:sp>
      <p:pic>
        <p:nvPicPr>
          <p:cNvPr id="189" name="Google Shape;147;p12"/>
          <p:cNvPicPr/>
          <p:nvPr/>
        </p:nvPicPr>
        <p:blipFill>
          <a:blip r:embed="rId2"/>
          <a:stretch/>
        </p:blipFill>
        <p:spPr>
          <a:xfrm>
            <a:off x="6506280" y="6733080"/>
            <a:ext cx="8415720" cy="1402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101760" y="471960"/>
            <a:ext cx="1227384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Logistic Regression</a:t>
            </a:r>
            <a:endParaRPr lang="en-IN" sz="9000" b="0" strike="noStrike" spc="-1">
              <a:latin typeface="Arial"/>
            </a:endParaRPr>
          </a:p>
        </p:txBody>
      </p:sp>
      <p:sp>
        <p:nvSpPr>
          <p:cNvPr id="191" name="CustomShape 2"/>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DABD6081-5378-4BD5-928B-55D0403A2C9F}" type="slidenum">
              <a:rPr lang="en-US" sz="2400" b="1" strike="noStrike" spc="-1">
                <a:solidFill>
                  <a:srgbClr val="3F4347"/>
                </a:solidFill>
                <a:latin typeface="Roboto"/>
                <a:ea typeface="Roboto"/>
              </a:rPr>
              <a:t>14</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2631232" y="2469648"/>
            <a:ext cx="12913568" cy="94081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101760" y="471960"/>
            <a:ext cx="1583100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K-neighbors Classifier</a:t>
            </a:r>
            <a:endParaRPr lang="en-IN" sz="9000" b="0" strike="noStrike" spc="-1">
              <a:latin typeface="Arial"/>
            </a:endParaRPr>
          </a:p>
        </p:txBody>
      </p:sp>
      <p:sp>
        <p:nvSpPr>
          <p:cNvPr id="194" name="CustomShape 2"/>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B774469B-F4D3-457E-A982-788F161DF009}" type="slidenum">
              <a:rPr lang="en-US" sz="2400" b="1" strike="noStrike" spc="-1">
                <a:solidFill>
                  <a:srgbClr val="3F4347"/>
                </a:solidFill>
                <a:latin typeface="Roboto"/>
                <a:ea typeface="Roboto"/>
              </a:rPr>
              <a:t>15</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3101760" y="2349243"/>
            <a:ext cx="12474438" cy="94073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101760" y="471960"/>
            <a:ext cx="1227384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Bernoulli NB</a:t>
            </a:r>
            <a:endParaRPr lang="en-IN" sz="9000" b="0" strike="noStrike" spc="-1">
              <a:latin typeface="Arial"/>
            </a:endParaRPr>
          </a:p>
        </p:txBody>
      </p:sp>
      <p:sp>
        <p:nvSpPr>
          <p:cNvPr id="197" name="CustomShape 2"/>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66A4035E-0EEC-41C0-A869-368EAD273084}" type="slidenum">
              <a:rPr lang="en-US" sz="2400" b="1" strike="noStrike" spc="-1">
                <a:solidFill>
                  <a:srgbClr val="3F4347"/>
                </a:solidFill>
                <a:latin typeface="Roboto"/>
                <a:ea typeface="Roboto"/>
              </a:rPr>
              <a:t>16</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2418724" y="2044800"/>
            <a:ext cx="13639911" cy="9746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3101760" y="471960"/>
            <a:ext cx="1227384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Decision Tree Classifier</a:t>
            </a:r>
            <a:endParaRPr lang="en-IN" sz="9000" b="0" strike="noStrike" spc="-1">
              <a:latin typeface="Arial"/>
            </a:endParaRPr>
          </a:p>
        </p:txBody>
      </p:sp>
      <p:sp>
        <p:nvSpPr>
          <p:cNvPr id="200" name="CustomShape 2"/>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4FC36DAF-16D8-4F12-AA57-48D85F3C4E88}" type="slidenum">
              <a:rPr lang="en-US" sz="2400" b="1" strike="noStrike" spc="-1">
                <a:solidFill>
                  <a:srgbClr val="3F4347"/>
                </a:solidFill>
                <a:latin typeface="Roboto"/>
                <a:ea typeface="Roboto"/>
              </a:rPr>
              <a:t>17</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2780518" y="2544864"/>
            <a:ext cx="12916323" cy="90660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B90DDEA8-8576-4DF2-9C4A-0BA3DAA019AD}" type="slidenum">
              <a:rPr lang="en-US" sz="2400" b="1" strike="noStrike" spc="-1">
                <a:solidFill>
                  <a:srgbClr val="FFFFFF"/>
                </a:solidFill>
                <a:latin typeface="Roboto"/>
                <a:ea typeface="Roboto"/>
              </a:rPr>
              <a:t>18</a:t>
            </a:fld>
            <a:endParaRPr lang="en-IN" sz="2400" b="0" strike="noStrike" spc="-1">
              <a:latin typeface="Arial"/>
            </a:endParaRPr>
          </a:p>
        </p:txBody>
      </p:sp>
      <p:sp>
        <p:nvSpPr>
          <p:cNvPr id="203" name="CustomShape 2"/>
          <p:cNvSpPr/>
          <p:nvPr/>
        </p:nvSpPr>
        <p:spPr>
          <a:xfrm>
            <a:off x="3101760" y="471960"/>
            <a:ext cx="1227384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Random Forest Classifier</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2351315" y="2044800"/>
            <a:ext cx="14244004" cy="9589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D7D40AC4-564B-42FC-B5F7-A55102368E21}" type="slidenum">
              <a:rPr lang="en-US" sz="2400" b="1" strike="noStrike" spc="-1">
                <a:solidFill>
                  <a:srgbClr val="FFFFFF"/>
                </a:solidFill>
                <a:latin typeface="Roboto"/>
                <a:ea typeface="Roboto"/>
              </a:rPr>
              <a:t>19</a:t>
            </a:fld>
            <a:endParaRPr lang="en-IN" sz="2400" b="0" strike="noStrike" spc="-1">
              <a:latin typeface="Arial"/>
            </a:endParaRPr>
          </a:p>
        </p:txBody>
      </p:sp>
      <p:sp>
        <p:nvSpPr>
          <p:cNvPr id="206" name="CustomShape 2"/>
          <p:cNvSpPr/>
          <p:nvPr/>
        </p:nvSpPr>
        <p:spPr>
          <a:xfrm>
            <a:off x="1936440" y="471960"/>
            <a:ext cx="19094040" cy="15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K neighbors Classifier (n_neighbors=3)</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1660848" y="2545291"/>
            <a:ext cx="12726956" cy="90591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641680" y="929160"/>
            <a:ext cx="20779920" cy="228528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chor="ctr">
            <a:normAutofit/>
          </a:bodyPr>
          <a:lstStyle/>
          <a:p>
            <a:pPr>
              <a:lnSpc>
                <a:spcPct val="90000"/>
              </a:lnSpc>
            </a:pPr>
            <a:r>
              <a:rPr lang="en-US" sz="9000" b="0" strike="noStrike" spc="-1">
                <a:solidFill>
                  <a:srgbClr val="2F3235"/>
                </a:solidFill>
                <a:latin typeface="Times New Roman"/>
                <a:ea typeface="Times New Roman"/>
              </a:rPr>
              <a:t>INTRODUCTION</a:t>
            </a:r>
            <a:endParaRPr lang="en-IN" sz="9000" b="0" strike="noStrike" spc="-1">
              <a:latin typeface="Arial"/>
            </a:endParaRPr>
          </a:p>
        </p:txBody>
      </p:sp>
      <p:sp>
        <p:nvSpPr>
          <p:cNvPr id="149" name="CustomShape 2"/>
          <p:cNvSpPr/>
          <p:nvPr/>
        </p:nvSpPr>
        <p:spPr>
          <a:xfrm>
            <a:off x="2391120" y="4331160"/>
            <a:ext cx="19425600" cy="44906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100000"/>
              </a:lnSpc>
            </a:pPr>
            <a:r>
              <a:rPr lang="en-US" sz="3600" b="0" strike="noStrike" spc="-1" dirty="0">
                <a:solidFill>
                  <a:srgbClr val="91969D"/>
                </a:solidFill>
                <a:latin typeface="Times New Roman"/>
                <a:ea typeface="Times New Roman"/>
              </a:rPr>
              <a:t>We have a client who has a website where people write different reviews for technical products. Now they are adding a new feature to their website i.e. The reviewer will have to add stars(rating) as well with the review. </a:t>
            </a:r>
            <a:endParaRPr lang="en-IN" sz="3600" b="0" strike="noStrike" spc="-1" dirty="0">
              <a:latin typeface="Arial"/>
            </a:endParaRPr>
          </a:p>
          <a:p>
            <a:pPr algn="just">
              <a:lnSpc>
                <a:spcPct val="100000"/>
              </a:lnSpc>
            </a:pPr>
            <a:endParaRPr lang="en-IN" sz="3600" b="0" strike="noStrike" spc="-1" dirty="0">
              <a:latin typeface="Arial"/>
            </a:endParaRPr>
          </a:p>
          <a:p>
            <a:pPr algn="just">
              <a:lnSpc>
                <a:spcPct val="100000"/>
              </a:lnSpc>
            </a:pPr>
            <a:r>
              <a:rPr lang="en-US" sz="3600" b="0" strike="noStrike" spc="-1" dirty="0">
                <a:solidFill>
                  <a:srgbClr val="91969D"/>
                </a:solidFill>
                <a:latin typeface="Times New Roman"/>
                <a:ea typeface="Times New Roman"/>
              </a:rPr>
              <a:t>The rating is out 5 stars and it only has 5 options available 1 star, 2 stars, 3 stars, 4 stars, 5 stars. Now they want to predict ratings for the reviews which were written in the past and they don’t have a rating. </a:t>
            </a:r>
            <a:endParaRPr lang="en-IN" sz="3600" b="0" strike="noStrike" spc="-1" dirty="0">
              <a:latin typeface="Arial"/>
            </a:endParaRPr>
          </a:p>
          <a:p>
            <a:pPr algn="just">
              <a:lnSpc>
                <a:spcPct val="100000"/>
              </a:lnSpc>
            </a:pPr>
            <a:endParaRPr lang="en-IN" sz="3600" b="0" strike="noStrike" spc="-1" dirty="0">
              <a:latin typeface="Arial"/>
            </a:endParaRPr>
          </a:p>
          <a:p>
            <a:pPr algn="just">
              <a:lnSpc>
                <a:spcPct val="100000"/>
              </a:lnSpc>
            </a:pPr>
            <a:r>
              <a:rPr lang="en-US" sz="3600" b="0" strike="noStrike" spc="-1" dirty="0" smtClean="0">
                <a:solidFill>
                  <a:srgbClr val="91969D"/>
                </a:solidFill>
                <a:latin typeface="Times New Roman"/>
                <a:ea typeface="Times New Roman"/>
              </a:rPr>
              <a:t>We have </a:t>
            </a:r>
            <a:r>
              <a:rPr lang="en-US" sz="3600" b="0" strike="noStrike" spc="-1" dirty="0">
                <a:solidFill>
                  <a:srgbClr val="91969D"/>
                </a:solidFill>
                <a:latin typeface="Times New Roman"/>
                <a:ea typeface="Times New Roman"/>
              </a:rPr>
              <a:t>to build an application which can predict the rating by seeing the review.</a:t>
            </a:r>
            <a:endParaRPr lang="en-IN" sz="3600" b="0" strike="noStrike" spc="-1" dirty="0">
              <a:latin typeface="Arial"/>
            </a:endParaRPr>
          </a:p>
        </p:txBody>
      </p:sp>
      <p:sp>
        <p:nvSpPr>
          <p:cNvPr id="150"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91C195CB-DA6B-4D5B-BF6B-82D34A8E263C}" type="slidenum">
              <a:rPr lang="en-US" sz="2400" b="1" strike="noStrike" spc="-1">
                <a:solidFill>
                  <a:srgbClr val="3F4347"/>
                </a:solidFill>
                <a:latin typeface="Roboto"/>
                <a:ea typeface="Roboto"/>
              </a:rPr>
              <a:t>2</a:t>
            </a:fld>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2061360" y="1157760"/>
            <a:ext cx="19222920" cy="153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9000" b="0" strike="noStrike" spc="-1">
                <a:solidFill>
                  <a:srgbClr val="2F3235"/>
                </a:solidFill>
                <a:latin typeface="Times New Roman"/>
                <a:ea typeface="Times New Roman"/>
              </a:rPr>
              <a:t>RESULT</a:t>
            </a:r>
            <a:endParaRPr lang="en-IN" sz="9000" b="0" strike="noStrike" spc="-1">
              <a:latin typeface="Arial"/>
            </a:endParaRPr>
          </a:p>
        </p:txBody>
      </p:sp>
      <p:sp>
        <p:nvSpPr>
          <p:cNvPr id="209" name="CustomShape 2"/>
          <p:cNvSpPr/>
          <p:nvPr/>
        </p:nvSpPr>
        <p:spPr>
          <a:xfrm>
            <a:off x="2061360" y="3019680"/>
            <a:ext cx="20547720" cy="8690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3600" b="0" strike="noStrike" spc="-1">
                <a:solidFill>
                  <a:srgbClr val="91969D"/>
                </a:solidFill>
                <a:latin typeface="Times New Roman"/>
                <a:ea typeface="Times New Roman"/>
              </a:rPr>
              <a:t>From the details on the above solutions it is clearly understandable that  we are getting best result with the help of SVC, so we save this model with the help of joblib Library.</a:t>
            </a:r>
            <a:endParaRPr lang="en-IN" sz="3600" b="0" strike="noStrike" spc="-1">
              <a:latin typeface="Arial"/>
            </a:endParaRPr>
          </a:p>
        </p:txBody>
      </p:sp>
      <p:sp>
        <p:nvSpPr>
          <p:cNvPr id="210"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E2B82F03-7C99-4A9F-BB96-6D91B5C3DDF2}" type="slidenum">
              <a:rPr lang="en-US" sz="2400" b="1" strike="noStrike" spc="-1">
                <a:solidFill>
                  <a:srgbClr val="3F4347"/>
                </a:solidFill>
                <a:latin typeface="Roboto"/>
                <a:ea typeface="Roboto"/>
              </a:rPr>
              <a:t>20</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2061360" y="4665307"/>
            <a:ext cx="20084439" cy="57103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380240" y="3214440"/>
            <a:ext cx="21192120" cy="54745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3600" b="0" strike="noStrike" spc="-1">
                <a:solidFill>
                  <a:srgbClr val="91969D"/>
                </a:solidFill>
                <a:latin typeface="Times New Roman"/>
                <a:ea typeface="Times New Roman"/>
              </a:rPr>
              <a:t>As we know data is increasing in every second in our day today life. So more the data better the model.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If we make this data set for sentiment analysis, we choose ratings 3 or more as our threshold for being helpful reviews or good or positive reviews and below 3 we choose reviews is not helpful or bad reviews or negative reviews.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For example: two people give their reviews on a product as ‘a nice product. But their ratings are ‘4’ and ‘5’ respectively. This is where the model fails to predict whether to choose rating ‘4’ or’5’.</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Due to increase in data in our daily basics, this model can be used to predict ratings of reviews.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It might be a good tool for online shopping sites and manufacturer companies who may predict their customers ratings so that they can make their investment according to the demand of customers, which might help them to save time and earn more profits.</a:t>
            </a:r>
            <a:endParaRPr lang="en-IN" sz="3600" b="0" strike="noStrike" spc="-1">
              <a:latin typeface="Arial"/>
            </a:endParaRPr>
          </a:p>
        </p:txBody>
      </p:sp>
      <p:sp>
        <p:nvSpPr>
          <p:cNvPr id="213" name="CustomShape 2"/>
          <p:cNvSpPr/>
          <p:nvPr/>
        </p:nvSpPr>
        <p:spPr>
          <a:xfrm>
            <a:off x="2721240" y="1157760"/>
            <a:ext cx="18563040" cy="153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90000"/>
              </a:lnSpc>
            </a:pPr>
            <a:r>
              <a:rPr lang="en-US" sz="9000" b="0" strike="noStrike" spc="-1">
                <a:solidFill>
                  <a:srgbClr val="2F3235"/>
                </a:solidFill>
                <a:latin typeface="Times New Roman"/>
                <a:ea typeface="Times New Roman"/>
              </a:rPr>
              <a:t>CONCLUSION</a:t>
            </a:r>
            <a:endParaRPr lang="en-IN" sz="9000" b="0" strike="noStrike" spc="-1">
              <a:latin typeface="Arial"/>
            </a:endParaRPr>
          </a:p>
        </p:txBody>
      </p:sp>
      <p:sp>
        <p:nvSpPr>
          <p:cNvPr id="214"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9E99D336-2B44-490F-B2BE-02952E7FD04D}" type="slidenum">
              <a:rPr lang="en-US" sz="2400" b="1" strike="noStrike" spc="-1">
                <a:solidFill>
                  <a:srgbClr val="3F4347"/>
                </a:solidFill>
                <a:latin typeface="Roboto"/>
                <a:ea typeface="Roboto"/>
              </a:rPr>
              <a:t>21</a:t>
            </a:fld>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9318728"/>
            <a:ext cx="24384000" cy="1938992"/>
          </a:xfrm>
          <a:prstGeom prst="rect">
            <a:avLst/>
          </a:prstGeom>
          <a:noFill/>
        </p:spPr>
        <p:txBody>
          <a:bodyPr wrap="square" rtlCol="0" anchor="ctr">
            <a:spAutoFit/>
          </a:bodyPr>
          <a:lstStyle/>
          <a:p>
            <a:pPr algn="ctr"/>
            <a:r>
              <a:rPr lang="en-US" altLang="ko-KR" sz="12000" dirty="0">
                <a:solidFill>
                  <a:schemeClr val="bg1"/>
                </a:solidFill>
                <a:cs typeface="Arial" pitchFamily="34" charset="0"/>
              </a:rPr>
              <a:t>THANK YOU</a:t>
            </a:r>
            <a:endParaRPr lang="ko-KR" altLang="en-US" sz="12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00" y="11197391"/>
            <a:ext cx="24383704" cy="666977"/>
          </a:xfrm>
          <a:prstGeom prst="rect">
            <a:avLst/>
          </a:prstGeom>
          <a:noFill/>
        </p:spPr>
        <p:txBody>
          <a:bodyPr wrap="square" rtlCol="0" anchor="ctr">
            <a:spAutoFit/>
          </a:bodyPr>
          <a:lstStyle/>
          <a:p>
            <a:pPr algn="ctr"/>
            <a:r>
              <a:rPr lang="en-US" altLang="ko-KR" sz="3734" dirty="0">
                <a:solidFill>
                  <a:schemeClr val="bg1"/>
                </a:solidFill>
                <a:cs typeface="Arial" pitchFamily="34" charset="0"/>
              </a:rPr>
              <a:t>Insert the Subtitle of Your Presentation</a:t>
            </a:r>
            <a:endParaRPr lang="ko-KR" altLang="en-US" sz="3734" dirty="0">
              <a:solidFill>
                <a:schemeClr val="bg1"/>
              </a:solidFill>
              <a:cs typeface="Arial" pitchFamily="34" charset="0"/>
            </a:endParaRPr>
          </a:p>
        </p:txBody>
      </p:sp>
      <p:grpSp>
        <p:nvGrpSpPr>
          <p:cNvPr id="4" name="Group 3">
            <a:extLst>
              <a:ext uri="{FF2B5EF4-FFF2-40B4-BE49-F238E27FC236}">
                <a16:creationId xmlns:a16="http://schemas.microsoft.com/office/drawing/2014/main" id="{6F1D7A79-2F7C-47C1-9B5E-1F9609BB56A1}"/>
              </a:ext>
            </a:extLst>
          </p:cNvPr>
          <p:cNvGrpSpPr/>
          <p:nvPr/>
        </p:nvGrpSpPr>
        <p:grpSpPr>
          <a:xfrm>
            <a:off x="7906086" y="2602844"/>
            <a:ext cx="8235024" cy="3960660"/>
            <a:chOff x="2591472" y="4529905"/>
            <a:chExt cx="2892231" cy="1391027"/>
          </a:xfrm>
        </p:grpSpPr>
        <p:grpSp>
          <p:nvGrpSpPr>
            <p:cNvPr id="5" name="Group 4">
              <a:extLst>
                <a:ext uri="{FF2B5EF4-FFF2-40B4-BE49-F238E27FC236}">
                  <a16:creationId xmlns:a16="http://schemas.microsoft.com/office/drawing/2014/main" id="{B3149EBD-3769-46E7-87F2-48B8D2807F5A}"/>
                </a:ext>
              </a:extLst>
            </p:cNvPr>
            <p:cNvGrpSpPr/>
            <p:nvPr userDrawn="1"/>
          </p:nvGrpSpPr>
          <p:grpSpPr>
            <a:xfrm>
              <a:off x="2591472" y="4529905"/>
              <a:ext cx="2513902" cy="1391026"/>
              <a:chOff x="1618104" y="4774278"/>
              <a:chExt cx="2513902" cy="1391026"/>
            </a:xfrm>
          </p:grpSpPr>
          <p:sp>
            <p:nvSpPr>
              <p:cNvPr id="17" name="Rectangle 16">
                <a:extLst>
                  <a:ext uri="{FF2B5EF4-FFF2-40B4-BE49-F238E27FC236}">
                    <a16:creationId xmlns:a16="http://schemas.microsoft.com/office/drawing/2014/main" id="{DBFE1F68-DAE9-4986-8BDB-E9B1A89F0E24}"/>
                  </a:ext>
                </a:extLst>
              </p:cNvPr>
              <p:cNvSpPr/>
              <p:nvPr userDrawn="1"/>
            </p:nvSpPr>
            <p:spPr>
              <a:xfrm>
                <a:off x="1919176" y="4818888"/>
                <a:ext cx="1881566" cy="1170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grpSp>
            <p:nvGrpSpPr>
              <p:cNvPr id="18" name="Group 17">
                <a:extLst>
                  <a:ext uri="{FF2B5EF4-FFF2-40B4-BE49-F238E27FC236}">
                    <a16:creationId xmlns:a16="http://schemas.microsoft.com/office/drawing/2014/main" id="{FA1D8DEF-C0F8-4E0C-9E26-4EFADDAF001E}"/>
                  </a:ext>
                </a:extLst>
              </p:cNvPr>
              <p:cNvGrpSpPr/>
              <p:nvPr userDrawn="1"/>
            </p:nvGrpSpPr>
            <p:grpSpPr>
              <a:xfrm>
                <a:off x="1618104" y="4774278"/>
                <a:ext cx="2513902" cy="1391026"/>
                <a:chOff x="395536" y="2564904"/>
                <a:chExt cx="4749925" cy="2628292"/>
              </a:xfrm>
              <a:solidFill>
                <a:schemeClr val="tx1"/>
              </a:solidFill>
            </p:grpSpPr>
            <p:grpSp>
              <p:nvGrpSpPr>
                <p:cNvPr id="19" name="Group 18">
                  <a:extLst>
                    <a:ext uri="{FF2B5EF4-FFF2-40B4-BE49-F238E27FC236}">
                      <a16:creationId xmlns:a16="http://schemas.microsoft.com/office/drawing/2014/main" id="{FDBD895B-BF33-46ED-88FC-DBBBFF401AA4}"/>
                    </a:ext>
                  </a:extLst>
                </p:cNvPr>
                <p:cNvGrpSpPr/>
                <p:nvPr userDrawn="1"/>
              </p:nvGrpSpPr>
              <p:grpSpPr>
                <a:xfrm>
                  <a:off x="395536" y="2564904"/>
                  <a:ext cx="4749925" cy="2628292"/>
                  <a:chOff x="395536" y="2204864"/>
                  <a:chExt cx="5400600" cy="2988332"/>
                </a:xfrm>
                <a:grpFill/>
              </p:grpSpPr>
              <p:sp>
                <p:nvSpPr>
                  <p:cNvPr id="21" name="Rounded Rectangle 3">
                    <a:extLst>
                      <a:ext uri="{FF2B5EF4-FFF2-40B4-BE49-F238E27FC236}">
                        <a16:creationId xmlns:a16="http://schemas.microsoft.com/office/drawing/2014/main" id="{CAD0CA60-0E5E-45F2-91DC-705577A3586F}"/>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5400"/>
                  </a:p>
                </p:txBody>
              </p:sp>
              <p:sp>
                <p:nvSpPr>
                  <p:cNvPr id="22" name="Rectangle 21">
                    <a:extLst>
                      <a:ext uri="{FF2B5EF4-FFF2-40B4-BE49-F238E27FC236}">
                        <a16:creationId xmlns:a16="http://schemas.microsoft.com/office/drawing/2014/main" id="{2DE98894-C093-4985-BE3B-A80468AEB444}"/>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5400"/>
                  </a:p>
                </p:txBody>
              </p:sp>
              <p:sp>
                <p:nvSpPr>
                  <p:cNvPr id="23" name="Trapezoid 22">
                    <a:extLst>
                      <a:ext uri="{FF2B5EF4-FFF2-40B4-BE49-F238E27FC236}">
                        <a16:creationId xmlns:a16="http://schemas.microsoft.com/office/drawing/2014/main" id="{A1BA2C3E-CC09-422E-B407-EBE5A4EE84E4}"/>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5400"/>
                  </a:p>
                </p:txBody>
              </p:sp>
            </p:grpSp>
            <p:sp>
              <p:nvSpPr>
                <p:cNvPr id="20" name="Rectangle 19">
                  <a:extLst>
                    <a:ext uri="{FF2B5EF4-FFF2-40B4-BE49-F238E27FC236}">
                      <a16:creationId xmlns:a16="http://schemas.microsoft.com/office/drawing/2014/main" id="{4CCEA71B-7FEA-4770-A09C-E833A2EA576A}"/>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5400"/>
                </a:p>
              </p:txBody>
            </p:sp>
          </p:grpSp>
        </p:grpSp>
        <p:grpSp>
          <p:nvGrpSpPr>
            <p:cNvPr id="6" name="Group 5">
              <a:extLst>
                <a:ext uri="{FF2B5EF4-FFF2-40B4-BE49-F238E27FC236}">
                  <a16:creationId xmlns:a16="http://schemas.microsoft.com/office/drawing/2014/main" id="{9E6C89EC-951F-4BD7-AF8B-604AE431EADA}"/>
                </a:ext>
              </a:extLst>
            </p:cNvPr>
            <p:cNvGrpSpPr/>
            <p:nvPr userDrawn="1"/>
          </p:nvGrpSpPr>
          <p:grpSpPr>
            <a:xfrm>
              <a:off x="4346521" y="4706362"/>
              <a:ext cx="981407" cy="1214570"/>
              <a:chOff x="-1940789" y="4697306"/>
              <a:chExt cx="981407" cy="1214570"/>
            </a:xfrm>
          </p:grpSpPr>
          <p:sp>
            <p:nvSpPr>
              <p:cNvPr id="13" name="Rectangle 12">
                <a:extLst>
                  <a:ext uri="{FF2B5EF4-FFF2-40B4-BE49-F238E27FC236}">
                    <a16:creationId xmlns:a16="http://schemas.microsoft.com/office/drawing/2014/main" id="{452DFEA5-DBA5-4676-8559-447B1A5E4F26}"/>
                  </a:ext>
                </a:extLst>
              </p:cNvPr>
              <p:cNvSpPr/>
              <p:nvPr userDrawn="1"/>
            </p:nvSpPr>
            <p:spPr>
              <a:xfrm>
                <a:off x="-1881566" y="4758350"/>
                <a:ext cx="866582" cy="1124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grpSp>
            <p:nvGrpSpPr>
              <p:cNvPr id="14" name="Group 13">
                <a:extLst>
                  <a:ext uri="{FF2B5EF4-FFF2-40B4-BE49-F238E27FC236}">
                    <a16:creationId xmlns:a16="http://schemas.microsoft.com/office/drawing/2014/main" id="{3ADE78EF-DB01-4DB2-95D3-80472F88A6E3}"/>
                  </a:ext>
                </a:extLst>
              </p:cNvPr>
              <p:cNvGrpSpPr/>
              <p:nvPr userDrawn="1"/>
            </p:nvGrpSpPr>
            <p:grpSpPr>
              <a:xfrm>
                <a:off x="-1940789" y="4697306"/>
                <a:ext cx="981407" cy="1214570"/>
                <a:chOff x="7452320" y="1988840"/>
                <a:chExt cx="1512168" cy="2088232"/>
              </a:xfrm>
            </p:grpSpPr>
            <p:sp>
              <p:nvSpPr>
                <p:cNvPr id="15" name="Rounded Rectangle 1">
                  <a:extLst>
                    <a:ext uri="{FF2B5EF4-FFF2-40B4-BE49-F238E27FC236}">
                      <a16:creationId xmlns:a16="http://schemas.microsoft.com/office/drawing/2014/main" id="{B962921A-12C3-4C64-AC6A-2831DD3BFB02}"/>
                    </a:ext>
                  </a:extLst>
                </p:cNvPr>
                <p:cNvSpPr/>
                <p:nvPr userDrawn="1"/>
              </p:nvSpPr>
              <p:spPr>
                <a:xfrm>
                  <a:off x="7452320" y="1988840"/>
                  <a:ext cx="1512168" cy="2088232"/>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sp>
              <p:nvSpPr>
                <p:cNvPr id="16" name="Oval 15">
                  <a:extLst>
                    <a:ext uri="{FF2B5EF4-FFF2-40B4-BE49-F238E27FC236}">
                      <a16:creationId xmlns:a16="http://schemas.microsoft.com/office/drawing/2014/main" id="{3B188041-B207-4CDD-88B9-B5FC3D862622}"/>
                    </a:ext>
                  </a:extLst>
                </p:cNvPr>
                <p:cNvSpPr/>
                <p:nvPr userDrawn="1"/>
              </p:nvSpPr>
              <p:spPr>
                <a:xfrm>
                  <a:off x="8160965" y="3933056"/>
                  <a:ext cx="94878" cy="9487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grpSp>
        </p:grpSp>
        <p:grpSp>
          <p:nvGrpSpPr>
            <p:cNvPr id="7" name="Group 6">
              <a:extLst>
                <a:ext uri="{FF2B5EF4-FFF2-40B4-BE49-F238E27FC236}">
                  <a16:creationId xmlns:a16="http://schemas.microsoft.com/office/drawing/2014/main" id="{0EE687A4-7DE9-4ADC-B3C8-70B70635CC9A}"/>
                </a:ext>
              </a:extLst>
            </p:cNvPr>
            <p:cNvGrpSpPr/>
            <p:nvPr userDrawn="1"/>
          </p:nvGrpSpPr>
          <p:grpSpPr>
            <a:xfrm>
              <a:off x="5056500" y="5206313"/>
              <a:ext cx="427203" cy="711251"/>
              <a:chOff x="-684584" y="5278238"/>
              <a:chExt cx="427203" cy="711251"/>
            </a:xfrm>
          </p:grpSpPr>
          <p:sp>
            <p:nvSpPr>
              <p:cNvPr id="8" name="Rectangle 7">
                <a:extLst>
                  <a:ext uri="{FF2B5EF4-FFF2-40B4-BE49-F238E27FC236}">
                    <a16:creationId xmlns:a16="http://schemas.microsoft.com/office/drawing/2014/main" id="{C559369C-9961-4A04-BF7E-59231B9CCC5A}"/>
                  </a:ext>
                </a:extLst>
              </p:cNvPr>
              <p:cNvSpPr/>
              <p:nvPr userDrawn="1"/>
            </p:nvSpPr>
            <p:spPr>
              <a:xfrm>
                <a:off x="-648007" y="5329968"/>
                <a:ext cx="360040" cy="591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grpSp>
            <p:nvGrpSpPr>
              <p:cNvPr id="9" name="Group 8">
                <a:extLst>
                  <a:ext uri="{FF2B5EF4-FFF2-40B4-BE49-F238E27FC236}">
                    <a16:creationId xmlns:a16="http://schemas.microsoft.com/office/drawing/2014/main" id="{08C6743B-548F-4F4D-9A5F-380573690B51}"/>
                  </a:ext>
                </a:extLst>
              </p:cNvPr>
              <p:cNvGrpSpPr/>
              <p:nvPr userDrawn="1"/>
            </p:nvGrpSpPr>
            <p:grpSpPr>
              <a:xfrm>
                <a:off x="-684584" y="5278238"/>
                <a:ext cx="427203" cy="711251"/>
                <a:chOff x="701317" y="1844824"/>
                <a:chExt cx="2371375" cy="3948112"/>
              </a:xfrm>
            </p:grpSpPr>
            <p:sp>
              <p:nvSpPr>
                <p:cNvPr id="10" name="Freeform 6">
                  <a:extLst>
                    <a:ext uri="{FF2B5EF4-FFF2-40B4-BE49-F238E27FC236}">
                      <a16:creationId xmlns:a16="http://schemas.microsoft.com/office/drawing/2014/main" id="{96CFFB94-3508-4B18-BCE9-00E07B21A7F1}"/>
                    </a:ext>
                  </a:extLst>
                </p:cNvPr>
                <p:cNvSpPr>
                  <a:spLocks noEditPoints="1"/>
                </p:cNvSpPr>
                <p:nvPr/>
              </p:nvSpPr>
              <p:spPr bwMode="auto">
                <a:xfrm>
                  <a:off x="701317" y="1844824"/>
                  <a:ext cx="2371375" cy="3948112"/>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algn="ctr"/>
                  <a:endParaRPr lang="en-US" sz="5400"/>
                </a:p>
              </p:txBody>
            </p:sp>
            <p:sp>
              <p:nvSpPr>
                <p:cNvPr id="11" name="Rounded Rectangle 60">
                  <a:extLst>
                    <a:ext uri="{FF2B5EF4-FFF2-40B4-BE49-F238E27FC236}">
                      <a16:creationId xmlns:a16="http://schemas.microsoft.com/office/drawing/2014/main" id="{33FAF432-BB9C-4769-90C7-FBE740084ED7}"/>
                    </a:ext>
                  </a:extLst>
                </p:cNvPr>
                <p:cNvSpPr/>
                <p:nvPr/>
              </p:nvSpPr>
              <p:spPr>
                <a:xfrm>
                  <a:off x="1707005" y="2042848"/>
                  <a:ext cx="360000" cy="36000"/>
                </a:xfrm>
                <a:prstGeom prst="roundRect">
                  <a:avLst>
                    <a:gd name="adj" fmla="val 50000"/>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sp>
              <p:nvSpPr>
                <p:cNvPr id="12" name="Oval 11">
                  <a:extLst>
                    <a:ext uri="{FF2B5EF4-FFF2-40B4-BE49-F238E27FC236}">
                      <a16:creationId xmlns:a16="http://schemas.microsoft.com/office/drawing/2014/main" id="{C989E870-1D1F-4E8E-A82E-08116B157AF8}"/>
                    </a:ext>
                  </a:extLst>
                </p:cNvPr>
                <p:cNvSpPr/>
                <p:nvPr/>
              </p:nvSpPr>
              <p:spPr>
                <a:xfrm>
                  <a:off x="1715855" y="5362110"/>
                  <a:ext cx="342299" cy="342299"/>
                </a:xfrm>
                <a:prstGeom prst="ellipse">
                  <a:avLst/>
                </a:prstGeom>
                <a:noFill/>
                <a:ln w="127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grpSp>
        </p:grpSp>
      </p:grpSp>
      <p:grpSp>
        <p:nvGrpSpPr>
          <p:cNvPr id="24" name="Graphic 25">
            <a:extLst>
              <a:ext uri="{FF2B5EF4-FFF2-40B4-BE49-F238E27FC236}">
                <a16:creationId xmlns:a16="http://schemas.microsoft.com/office/drawing/2014/main" id="{A474F0DA-4A18-42EF-B28C-67D0F2513BBF}"/>
              </a:ext>
            </a:extLst>
          </p:cNvPr>
          <p:cNvGrpSpPr/>
          <p:nvPr/>
        </p:nvGrpSpPr>
        <p:grpSpPr>
          <a:xfrm>
            <a:off x="6705047" y="6286982"/>
            <a:ext cx="2587290" cy="1719304"/>
            <a:chOff x="342288" y="5278574"/>
            <a:chExt cx="1920177" cy="1275995"/>
          </a:xfrm>
        </p:grpSpPr>
        <p:sp>
          <p:nvSpPr>
            <p:cNvPr id="25" name="Freeform: Shape 24">
              <a:extLst>
                <a:ext uri="{FF2B5EF4-FFF2-40B4-BE49-F238E27FC236}">
                  <a16:creationId xmlns:a16="http://schemas.microsoft.com/office/drawing/2014/main" id="{BF0BDD3B-CFE8-44ED-843F-7D3F198F6C43}"/>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sz="3600" dirty="0"/>
            </a:p>
          </p:txBody>
        </p:sp>
        <p:sp>
          <p:nvSpPr>
            <p:cNvPr id="26" name="Freeform: Shape 25">
              <a:extLst>
                <a:ext uri="{FF2B5EF4-FFF2-40B4-BE49-F238E27FC236}">
                  <a16:creationId xmlns:a16="http://schemas.microsoft.com/office/drawing/2014/main" id="{69DA7D57-CB2C-4F8E-9CDC-55D25A10E773}"/>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sz="3600"/>
            </a:p>
          </p:txBody>
        </p:sp>
        <p:sp>
          <p:nvSpPr>
            <p:cNvPr id="27" name="Freeform: Shape 26">
              <a:extLst>
                <a:ext uri="{FF2B5EF4-FFF2-40B4-BE49-F238E27FC236}">
                  <a16:creationId xmlns:a16="http://schemas.microsoft.com/office/drawing/2014/main" id="{BAD5BB1C-B4C2-40DD-BA1E-EAFEB0CFBE97}"/>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sz="3600"/>
            </a:p>
          </p:txBody>
        </p:sp>
        <p:sp>
          <p:nvSpPr>
            <p:cNvPr id="28" name="Freeform: Shape 27">
              <a:extLst>
                <a:ext uri="{FF2B5EF4-FFF2-40B4-BE49-F238E27FC236}">
                  <a16:creationId xmlns:a16="http://schemas.microsoft.com/office/drawing/2014/main" id="{5FD98D58-2678-404E-8944-D8406F0FE857}"/>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sz="3600"/>
            </a:p>
          </p:txBody>
        </p:sp>
        <p:sp>
          <p:nvSpPr>
            <p:cNvPr id="29" name="Freeform: Shape 28">
              <a:extLst>
                <a:ext uri="{FF2B5EF4-FFF2-40B4-BE49-F238E27FC236}">
                  <a16:creationId xmlns:a16="http://schemas.microsoft.com/office/drawing/2014/main" id="{4A00CAA1-4441-4063-9ED3-ED3E3EE065F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sz="3600"/>
            </a:p>
          </p:txBody>
        </p:sp>
        <p:sp>
          <p:nvSpPr>
            <p:cNvPr id="30" name="Freeform: Shape 29">
              <a:extLst>
                <a:ext uri="{FF2B5EF4-FFF2-40B4-BE49-F238E27FC236}">
                  <a16:creationId xmlns:a16="http://schemas.microsoft.com/office/drawing/2014/main" id="{2B213070-4C70-46D0-88DE-2A0C4EDA62EF}"/>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sz="3600"/>
            </a:p>
          </p:txBody>
        </p:sp>
        <p:sp>
          <p:nvSpPr>
            <p:cNvPr id="31" name="Freeform: Shape 30">
              <a:extLst>
                <a:ext uri="{FF2B5EF4-FFF2-40B4-BE49-F238E27FC236}">
                  <a16:creationId xmlns:a16="http://schemas.microsoft.com/office/drawing/2014/main" id="{894BB4FC-F37D-4B93-BC7A-BFBA8FD0A85B}"/>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sz="3600"/>
            </a:p>
          </p:txBody>
        </p:sp>
        <p:sp>
          <p:nvSpPr>
            <p:cNvPr id="32" name="Freeform: Shape 31">
              <a:extLst>
                <a:ext uri="{FF2B5EF4-FFF2-40B4-BE49-F238E27FC236}">
                  <a16:creationId xmlns:a16="http://schemas.microsoft.com/office/drawing/2014/main" id="{D465A585-4702-4158-BFD1-3F8C258873AF}"/>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sz="3600"/>
            </a:p>
          </p:txBody>
        </p:sp>
      </p:grpSp>
      <p:sp>
        <p:nvSpPr>
          <p:cNvPr id="33" name="Freeform: Shape 32">
            <a:extLst>
              <a:ext uri="{FF2B5EF4-FFF2-40B4-BE49-F238E27FC236}">
                <a16:creationId xmlns:a16="http://schemas.microsoft.com/office/drawing/2014/main" id="{A9EDB8FC-CE5C-4930-8A7F-10D4DBF3B904}"/>
              </a:ext>
            </a:extLst>
          </p:cNvPr>
          <p:cNvSpPr/>
          <p:nvPr/>
        </p:nvSpPr>
        <p:spPr>
          <a:xfrm flipH="1">
            <a:off x="9045859" y="6179612"/>
            <a:ext cx="8529318" cy="1985756"/>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248669 w 8477199"/>
              <a:gd name="connsiteY23" fmla="*/ 979360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084419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40716 w 8477199"/>
              <a:gd name="connsiteY24" fmla="*/ 1785672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40716 w 8477199"/>
              <a:gd name="connsiteY24" fmla="*/ 1785672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295156 w 8493959"/>
              <a:gd name="connsiteY6" fmla="*/ 2097524 h 2658545"/>
              <a:gd name="connsiteX7" fmla="*/ 7101177 w 8493959"/>
              <a:gd name="connsiteY7" fmla="*/ 1715757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101177 w 8493959"/>
              <a:gd name="connsiteY7" fmla="*/ 1715757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510509 w 8493959"/>
              <a:gd name="connsiteY10" fmla="*/ 2090136 h 2658545"/>
              <a:gd name="connsiteX11" fmla="*/ 5121257 w 8493959"/>
              <a:gd name="connsiteY11" fmla="*/ 2480773 h 2658545"/>
              <a:gd name="connsiteX12" fmla="*/ 4763866 w 8493959"/>
              <a:gd name="connsiteY12" fmla="*/ 2658545 h 2658545"/>
              <a:gd name="connsiteX13" fmla="*/ 4720924 w 8493959"/>
              <a:gd name="connsiteY13" fmla="*/ 2654389 h 2658545"/>
              <a:gd name="connsiteX14" fmla="*/ 4489128 w 8493959"/>
              <a:gd name="connsiteY14" fmla="*/ 2310851 h 2658545"/>
              <a:gd name="connsiteX15" fmla="*/ 4263335 w 8493959"/>
              <a:gd name="connsiteY15" fmla="*/ 1901282 h 2658545"/>
              <a:gd name="connsiteX16" fmla="*/ 3440333 w 8493959"/>
              <a:gd name="connsiteY16" fmla="*/ 1934150 h 2658545"/>
              <a:gd name="connsiteX17" fmla="*/ 2166939 w 8493959"/>
              <a:gd name="connsiteY17" fmla="*/ 2242495 h 2658545"/>
              <a:gd name="connsiteX18" fmla="*/ 116247 w 8493959"/>
              <a:gd name="connsiteY18" fmla="*/ 1894960 h 2658545"/>
              <a:gd name="connsiteX19" fmla="*/ 9979 w 8493959"/>
              <a:gd name="connsiteY19" fmla="*/ 1420058 h 2658545"/>
              <a:gd name="connsiteX20" fmla="*/ 1437237 w 8493959"/>
              <a:gd name="connsiteY20" fmla="*/ 0 h 2658545"/>
              <a:gd name="connsiteX21" fmla="*/ 1438607 w 8493959"/>
              <a:gd name="connsiteY21" fmla="*/ 115654 h 2658545"/>
              <a:gd name="connsiteX22" fmla="*/ 140716 w 8493959"/>
              <a:gd name="connsiteY22" fmla="*/ 1785672 h 2658545"/>
              <a:gd name="connsiteX23" fmla="*/ 1724326 w 8493959"/>
              <a:gd name="connsiteY23" fmla="*/ 2212995 h 2658545"/>
              <a:gd name="connsiteX24" fmla="*/ 4018796 w 8493959"/>
              <a:gd name="connsiteY24" fmla="*/ 1759804 h 2658545"/>
              <a:gd name="connsiteX25" fmla="*/ 4735350 w 8493959"/>
              <a:gd name="connsiteY25" fmla="*/ 2564861 h 2658545"/>
              <a:gd name="connsiteX26" fmla="*/ 5803572 w 8493959"/>
              <a:gd name="connsiteY26" fmla="*/ 1668359 h 2658545"/>
              <a:gd name="connsiteX27" fmla="*/ 6697195 w 8493959"/>
              <a:gd name="connsiteY27"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26" fmla="*/ 6697195 w 8493959"/>
              <a:gd name="connsiteY26"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26" fmla="*/ 6697195 w 8493959"/>
              <a:gd name="connsiteY26" fmla="*/ 1138479 h 2658545"/>
              <a:gd name="connsiteX0" fmla="*/ 5803572 w 8493959"/>
              <a:gd name="connsiteY0" fmla="*/ 166835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93959" h="2658545">
                <a:moveTo>
                  <a:pt x="5803572" y="1668359"/>
                </a:moveTo>
                <a:cubicBezTo>
                  <a:pt x="6093520" y="1400588"/>
                  <a:pt x="6240139" y="1130909"/>
                  <a:pt x="6676142" y="1138479"/>
                </a:cubicBezTo>
                <a:cubicBezTo>
                  <a:pt x="6899951" y="1142365"/>
                  <a:pt x="7085675" y="1340984"/>
                  <a:pt x="7145860" y="1713773"/>
                </a:cubicBezTo>
                <a:cubicBezTo>
                  <a:pt x="7164162" y="1845612"/>
                  <a:pt x="7090864" y="2022871"/>
                  <a:pt x="7305314" y="2037959"/>
                </a:cubicBezTo>
                <a:cubicBezTo>
                  <a:pt x="7519764" y="2053047"/>
                  <a:pt x="8426559" y="1809843"/>
                  <a:pt x="8432561" y="1804301"/>
                </a:cubicBezTo>
                <a:cubicBezTo>
                  <a:pt x="8444518" y="1817629"/>
                  <a:pt x="8479695" y="1813017"/>
                  <a:pt x="8493959" y="1867912"/>
                </a:cubicBezTo>
                <a:cubicBezTo>
                  <a:pt x="8304391" y="1916783"/>
                  <a:pt x="7546840" y="2139154"/>
                  <a:pt x="7311916" y="2120053"/>
                </a:cubicBezTo>
                <a:cubicBezTo>
                  <a:pt x="7076992" y="2100952"/>
                  <a:pt x="7098088" y="1987347"/>
                  <a:pt x="7084417" y="1753308"/>
                </a:cubicBezTo>
                <a:cubicBezTo>
                  <a:pt x="7056895" y="1473923"/>
                  <a:pt x="6927953" y="1228427"/>
                  <a:pt x="6680805" y="1221501"/>
                </a:cubicBezTo>
                <a:cubicBezTo>
                  <a:pt x="6295164" y="1212191"/>
                  <a:pt x="6041289" y="1539472"/>
                  <a:pt x="5808796" y="1779382"/>
                </a:cubicBezTo>
                <a:cubicBezTo>
                  <a:pt x="5554458" y="2041834"/>
                  <a:pt x="5295412" y="2334246"/>
                  <a:pt x="5121257" y="2480773"/>
                </a:cubicBezTo>
                <a:cubicBezTo>
                  <a:pt x="4947102" y="2627300"/>
                  <a:pt x="4860833" y="2658545"/>
                  <a:pt x="4763866" y="2658545"/>
                </a:cubicBezTo>
                <a:cubicBezTo>
                  <a:pt x="4749090" y="2658545"/>
                  <a:pt x="4734776" y="2657159"/>
                  <a:pt x="4720924" y="2654389"/>
                </a:cubicBezTo>
                <a:cubicBezTo>
                  <a:pt x="4585633" y="2627608"/>
                  <a:pt x="4538997" y="2473847"/>
                  <a:pt x="4489128" y="2310851"/>
                </a:cubicBezTo>
                <a:cubicBezTo>
                  <a:pt x="4442954" y="2159860"/>
                  <a:pt x="4418813" y="2005746"/>
                  <a:pt x="4263335" y="1901282"/>
                </a:cubicBezTo>
                <a:cubicBezTo>
                  <a:pt x="4109169" y="1797700"/>
                  <a:pt x="4041128" y="1802177"/>
                  <a:pt x="3440333" y="1934150"/>
                </a:cubicBezTo>
                <a:cubicBezTo>
                  <a:pt x="3094580" y="2010100"/>
                  <a:pt x="2506823" y="2189430"/>
                  <a:pt x="2166939" y="2242495"/>
                </a:cubicBezTo>
                <a:cubicBezTo>
                  <a:pt x="923832" y="2444365"/>
                  <a:pt x="280369" y="2084842"/>
                  <a:pt x="116247" y="1894960"/>
                </a:cubicBezTo>
                <a:cubicBezTo>
                  <a:pt x="6439" y="1723511"/>
                  <a:pt x="-16420" y="1614696"/>
                  <a:pt x="9979" y="1420058"/>
                </a:cubicBezTo>
                <a:cubicBezTo>
                  <a:pt x="179632" y="582076"/>
                  <a:pt x="1382339" y="165423"/>
                  <a:pt x="1437237" y="0"/>
                </a:cubicBezTo>
                <a:cubicBezTo>
                  <a:pt x="1437694" y="38551"/>
                  <a:pt x="1438150" y="77103"/>
                  <a:pt x="1438607" y="115654"/>
                </a:cubicBezTo>
                <a:cubicBezTo>
                  <a:pt x="-9690" y="937454"/>
                  <a:pt x="-7461" y="1496195"/>
                  <a:pt x="140716" y="1785672"/>
                </a:cubicBezTo>
                <a:cubicBezTo>
                  <a:pt x="301464" y="2099707"/>
                  <a:pt x="1077979" y="2217306"/>
                  <a:pt x="1724326" y="2212995"/>
                </a:cubicBezTo>
                <a:cubicBezTo>
                  <a:pt x="2370673" y="2208684"/>
                  <a:pt x="3638699" y="1772247"/>
                  <a:pt x="4018796" y="1759804"/>
                </a:cubicBezTo>
                <a:cubicBezTo>
                  <a:pt x="4640389" y="1739455"/>
                  <a:pt x="4437887" y="2580102"/>
                  <a:pt x="4735350" y="2564861"/>
                </a:cubicBezTo>
                <a:cubicBezTo>
                  <a:pt x="5032813" y="2549620"/>
                  <a:pt x="5331566" y="2137082"/>
                  <a:pt x="5803572" y="1668359"/>
                </a:cubicBezTo>
                <a:close/>
              </a:path>
            </a:pathLst>
          </a:custGeom>
          <a:solidFill>
            <a:schemeClr val="accent5"/>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sz="3600" dirty="0"/>
          </a:p>
        </p:txBody>
      </p:sp>
      <p:sp>
        <p:nvSpPr>
          <p:cNvPr id="34" name="자유형: 도형 71">
            <a:extLst>
              <a:ext uri="{FF2B5EF4-FFF2-40B4-BE49-F238E27FC236}">
                <a16:creationId xmlns:a16="http://schemas.microsoft.com/office/drawing/2014/main" id="{81DA6E37-78D8-421A-B00C-97C9C49334F2}"/>
              </a:ext>
            </a:extLst>
          </p:cNvPr>
          <p:cNvSpPr/>
          <p:nvPr/>
        </p:nvSpPr>
        <p:spPr>
          <a:xfrm>
            <a:off x="10439655" y="3614192"/>
            <a:ext cx="1752346" cy="1552900"/>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solidFill>
                <a:schemeClr val="tx1">
                  <a:lumMod val="75000"/>
                  <a:lumOff val="25000"/>
                </a:schemeClr>
              </a:solidFill>
            </a:endParaRPr>
          </a:p>
        </p:txBody>
      </p:sp>
    </p:spTree>
    <p:extLst>
      <p:ext uri="{BB962C8B-B14F-4D97-AF65-F5344CB8AC3E}">
        <p14:creationId xmlns:p14="http://schemas.microsoft.com/office/powerpoint/2010/main" val="333409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a:solidFill>
                  <a:srgbClr val="2F3235"/>
                </a:solidFill>
                <a:latin typeface="Times New Roman"/>
                <a:ea typeface="Times New Roman"/>
              </a:rPr>
              <a:t>EXPERIMENTAL SET UP</a:t>
            </a:r>
            <a:endParaRPr lang="en-IN" sz="9000" b="0" strike="noStrike" spc="-1">
              <a:latin typeface="Arial"/>
            </a:endParaRPr>
          </a:p>
        </p:txBody>
      </p:sp>
      <p:sp>
        <p:nvSpPr>
          <p:cNvPr id="152" name="CustomShape 2"/>
          <p:cNvSpPr/>
          <p:nvPr/>
        </p:nvSpPr>
        <p:spPr>
          <a:xfrm>
            <a:off x="2391120" y="3340440"/>
            <a:ext cx="19425600" cy="52171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4800" b="0" strike="noStrike" spc="-1">
                <a:solidFill>
                  <a:srgbClr val="141617"/>
                </a:solidFill>
                <a:latin typeface="Times New Roman"/>
                <a:ea typeface="Times New Roman"/>
              </a:rPr>
              <a:t>Hardware requirements:-</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1. Processor — core i5 and above</a:t>
            </a: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2. RAM — 8 GB or above</a:t>
            </a: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3. SSD— 250 GB or above</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141617"/>
                </a:solidFill>
                <a:latin typeface="Times New Roman"/>
                <a:ea typeface="Times New Roman"/>
              </a:rPr>
              <a:t>Software requirements:-</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1. ANACONDA</a:t>
            </a:r>
            <a:endParaRPr lang="en-IN" sz="4800" b="0" strike="noStrike" spc="-1">
              <a:latin typeface="Arial"/>
            </a:endParaRPr>
          </a:p>
        </p:txBody>
      </p:sp>
      <p:sp>
        <p:nvSpPr>
          <p:cNvPr id="153"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CC6DE38B-3E56-4865-85FC-DFF796716D96}" type="slidenum">
              <a:rPr lang="en-US" sz="2400" b="1" strike="noStrike" spc="-1">
                <a:solidFill>
                  <a:srgbClr val="3F4347"/>
                </a:solidFill>
                <a:latin typeface="Roboto"/>
                <a:ea typeface="Roboto"/>
              </a:rPr>
              <a:t>3</a:t>
            </a:fld>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391120" y="1157760"/>
            <a:ext cx="19756800" cy="209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dirty="0">
                <a:solidFill>
                  <a:srgbClr val="2F3235"/>
                </a:solidFill>
                <a:latin typeface="Times New Roman"/>
                <a:ea typeface="Times New Roman"/>
              </a:rPr>
              <a:t>DATA </a:t>
            </a:r>
            <a:r>
              <a:rPr lang="en-US" sz="9000" spc="-1" dirty="0" smtClean="0">
                <a:solidFill>
                  <a:srgbClr val="2F3235"/>
                </a:solidFill>
                <a:latin typeface="Times New Roman"/>
                <a:ea typeface="Times New Roman"/>
              </a:rPr>
              <a:t>SOURCES AND THEIR FORMAT</a:t>
            </a:r>
            <a:endParaRPr lang="en-IN" sz="9000" b="0" strike="noStrike" spc="-1" dirty="0">
              <a:latin typeface="Arial"/>
            </a:endParaRPr>
          </a:p>
        </p:txBody>
      </p:sp>
      <p:sp>
        <p:nvSpPr>
          <p:cNvPr id="155" name="CustomShape 2"/>
          <p:cNvSpPr/>
          <p:nvPr/>
        </p:nvSpPr>
        <p:spPr>
          <a:xfrm>
            <a:off x="895739" y="3222360"/>
            <a:ext cx="22175941" cy="4596049"/>
          </a:xfrm>
          <a:prstGeom prst="rect">
            <a:avLst/>
          </a:prstGeom>
          <a:noFill/>
          <a:ln>
            <a:noFill/>
          </a:ln>
        </p:spPr>
        <p:style>
          <a:lnRef idx="0">
            <a:scrgbClr r="0" g="0" b="0"/>
          </a:lnRef>
          <a:fillRef idx="0">
            <a:scrgbClr r="0" g="0" b="0"/>
          </a:fillRef>
          <a:effectRef idx="0">
            <a:scrgbClr r="0" g="0" b="0"/>
          </a:effectRef>
          <a:fontRef idx="minor"/>
        </p:style>
        <p:txBody>
          <a:bodyPr wrap="square" lIns="50760" tIns="50760" rIns="50760" bIns="50760">
            <a:spAutoFit/>
          </a:bodyPr>
          <a:lstStyle/>
          <a:p>
            <a:endParaRPr lang="en-US" dirty="0"/>
          </a:p>
          <a:p>
            <a:r>
              <a:rPr lang="en-US" dirty="0">
                <a:cs typeface="+mj-cs"/>
              </a:rPr>
              <a:t> </a:t>
            </a:r>
            <a:r>
              <a:rPr lang="en-US" sz="3200" dirty="0" smtClean="0"/>
              <a:t>We </a:t>
            </a:r>
            <a:r>
              <a:rPr lang="en-US" sz="3200" dirty="0"/>
              <a:t>have </a:t>
            </a:r>
            <a:r>
              <a:rPr lang="en-US" sz="3200" dirty="0" smtClean="0"/>
              <a:t>scraped </a:t>
            </a:r>
            <a:r>
              <a:rPr lang="en-US" sz="3200" dirty="0"/>
              <a:t>at least </a:t>
            </a:r>
            <a:r>
              <a:rPr lang="en-US" sz="3200" dirty="0" smtClean="0"/>
              <a:t>25000 </a:t>
            </a:r>
            <a:r>
              <a:rPr lang="en-US" sz="3200" dirty="0"/>
              <a:t>rows of </a:t>
            </a:r>
            <a:r>
              <a:rPr lang="en-US" sz="3200" dirty="0" smtClean="0"/>
              <a:t>data , because more </a:t>
            </a:r>
            <a:r>
              <a:rPr lang="en-US" sz="3200" dirty="0"/>
              <a:t>the data better the </a:t>
            </a:r>
            <a:r>
              <a:rPr lang="en-US" sz="3200" dirty="0" smtClean="0"/>
              <a:t>model. In </a:t>
            </a:r>
            <a:r>
              <a:rPr lang="en-US" sz="3200" dirty="0"/>
              <a:t>this section </a:t>
            </a:r>
            <a:r>
              <a:rPr lang="en-US" sz="3200" dirty="0" smtClean="0"/>
              <a:t>we scraped </a:t>
            </a:r>
            <a:r>
              <a:rPr lang="en-US" sz="3200" dirty="0"/>
              <a:t>the reviews of different laptops, Phones, Headphones, smart watches, Professional Cameras, Printers, Monitors, Home theater, Router from different e-commerce </a:t>
            </a:r>
            <a:r>
              <a:rPr lang="en-US" sz="3200" dirty="0" smtClean="0"/>
              <a:t>websites</a:t>
            </a:r>
            <a:r>
              <a:rPr lang="en-US" sz="3200" dirty="0"/>
              <a:t> </a:t>
            </a:r>
            <a:r>
              <a:rPr lang="en-US" sz="3200" dirty="0" smtClean="0"/>
              <a:t>(especially Flipkart).</a:t>
            </a:r>
            <a:endParaRPr lang="en-IN" sz="3600" b="0" strike="noStrike" spc="-1" dirty="0">
              <a:latin typeface="Arial"/>
            </a:endParaRPr>
          </a:p>
          <a:p>
            <a:endParaRPr lang="en-US" dirty="0"/>
          </a:p>
          <a:p>
            <a:r>
              <a:rPr lang="en-US" sz="3200" dirty="0"/>
              <a:t> Basically, we need these columns- </a:t>
            </a:r>
          </a:p>
          <a:p>
            <a:pPr marL="514350" indent="-514350">
              <a:buAutoNum type="arabicParenR"/>
            </a:pPr>
            <a:r>
              <a:rPr lang="en-US" sz="3200" dirty="0"/>
              <a:t>R</a:t>
            </a:r>
            <a:r>
              <a:rPr lang="en-US" sz="3200" dirty="0" smtClean="0"/>
              <a:t>eviews </a:t>
            </a:r>
            <a:r>
              <a:rPr lang="en-US" sz="3200" dirty="0"/>
              <a:t>of the product. </a:t>
            </a:r>
            <a:endParaRPr lang="en-US" sz="3200" dirty="0" smtClean="0"/>
          </a:p>
          <a:p>
            <a:pPr marL="514350" indent="-514350">
              <a:buAutoNum type="arabicParenR"/>
            </a:pPr>
            <a:r>
              <a:rPr lang="en-US" sz="3200" dirty="0" smtClean="0"/>
              <a:t>Review summary</a:t>
            </a:r>
          </a:p>
          <a:p>
            <a:pPr marL="514350" indent="-514350">
              <a:buAutoNum type="arabicParenR"/>
            </a:pPr>
            <a:r>
              <a:rPr lang="en-US" sz="3200" dirty="0"/>
              <a:t>R</a:t>
            </a:r>
            <a:r>
              <a:rPr lang="en-US" sz="3200" dirty="0" smtClean="0"/>
              <a:t>ating of the product.</a:t>
            </a:r>
            <a:endParaRPr lang="en-US" sz="3200" dirty="0"/>
          </a:p>
          <a:p>
            <a:endParaRPr lang="en-IN" sz="3200" b="0" strike="noStrike" spc="-1" dirty="0">
              <a:latin typeface="Arial"/>
            </a:endParaRPr>
          </a:p>
        </p:txBody>
      </p:sp>
      <p:sp>
        <p:nvSpPr>
          <p:cNvPr id="156"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6D66BF9D-3669-4690-AF06-793353D15A98}" type="slidenum">
              <a:rPr lang="en-US" sz="2400" b="1" strike="noStrike" spc="-1">
                <a:solidFill>
                  <a:srgbClr val="3F4347"/>
                </a:solidFill>
                <a:latin typeface="Roboto"/>
                <a:ea typeface="Roboto"/>
              </a:rPr>
              <a:t>4</a:t>
            </a:fld>
            <a:endParaRPr lang="en-IN" sz="2400" b="0" strike="noStrike" spc="-1">
              <a:latin typeface="Arial"/>
            </a:endParaRPr>
          </a:p>
        </p:txBody>
      </p:sp>
      <p:pic>
        <p:nvPicPr>
          <p:cNvPr id="2" name="Picture 1"/>
          <p:cNvPicPr>
            <a:picLocks noChangeAspect="1"/>
          </p:cNvPicPr>
          <p:nvPr/>
        </p:nvPicPr>
        <p:blipFill>
          <a:blip r:embed="rId2"/>
          <a:stretch>
            <a:fillRect/>
          </a:stretch>
        </p:blipFill>
        <p:spPr>
          <a:xfrm>
            <a:off x="895739" y="7818409"/>
            <a:ext cx="17131004" cy="58056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391120" y="1157760"/>
            <a:ext cx="19756800" cy="209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b="0" strike="noStrike" spc="-1" dirty="0" smtClean="0">
                <a:solidFill>
                  <a:srgbClr val="2F3235"/>
                </a:solidFill>
                <a:latin typeface="Times New Roman"/>
                <a:ea typeface="Times New Roman"/>
              </a:rPr>
              <a:t>Exploratory Data Analysis</a:t>
            </a:r>
            <a:endParaRPr lang="en-IN" sz="9000" b="0" strike="noStrike" spc="-1" dirty="0">
              <a:latin typeface="Arial"/>
            </a:endParaRPr>
          </a:p>
        </p:txBody>
      </p:sp>
      <p:sp>
        <p:nvSpPr>
          <p:cNvPr id="156" name="CustomShape 3"/>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6D66BF9D-3669-4690-AF06-793353D15A98}" type="slidenum">
              <a:rPr lang="en-US" sz="2400" b="1" strike="noStrike" spc="-1">
                <a:solidFill>
                  <a:srgbClr val="3F4347"/>
                </a:solidFill>
                <a:latin typeface="Roboto"/>
                <a:ea typeface="Roboto"/>
              </a:rPr>
              <a:t>5</a:t>
            </a:fld>
            <a:endParaRPr lang="en-IN" sz="2400" b="0" strike="noStrike" spc="-1">
              <a:latin typeface="Arial"/>
            </a:endParaRPr>
          </a:p>
        </p:txBody>
      </p:sp>
      <p:pic>
        <p:nvPicPr>
          <p:cNvPr id="3" name="Picture 2"/>
          <p:cNvPicPr>
            <a:picLocks noChangeAspect="1"/>
          </p:cNvPicPr>
          <p:nvPr/>
        </p:nvPicPr>
        <p:blipFill>
          <a:blip r:embed="rId2"/>
          <a:stretch>
            <a:fillRect/>
          </a:stretch>
        </p:blipFill>
        <p:spPr>
          <a:xfrm>
            <a:off x="1586205" y="2816271"/>
            <a:ext cx="13909352" cy="8417786"/>
          </a:xfrm>
          <a:prstGeom prst="rect">
            <a:avLst/>
          </a:prstGeom>
        </p:spPr>
      </p:pic>
      <p:pic>
        <p:nvPicPr>
          <p:cNvPr id="4" name="Picture 3"/>
          <p:cNvPicPr>
            <a:picLocks noChangeAspect="1"/>
          </p:cNvPicPr>
          <p:nvPr/>
        </p:nvPicPr>
        <p:blipFill>
          <a:blip r:embed="rId3"/>
          <a:stretch>
            <a:fillRect/>
          </a:stretch>
        </p:blipFill>
        <p:spPr>
          <a:xfrm>
            <a:off x="16300472" y="2816271"/>
            <a:ext cx="5847448" cy="9468159"/>
          </a:xfrm>
          <a:prstGeom prst="rect">
            <a:avLst/>
          </a:prstGeom>
        </p:spPr>
      </p:pic>
    </p:spTree>
    <p:extLst>
      <p:ext uri="{BB962C8B-B14F-4D97-AF65-F5344CB8AC3E}">
        <p14:creationId xmlns:p14="http://schemas.microsoft.com/office/powerpoint/2010/main" val="14587085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828800" y="8197560"/>
            <a:ext cx="18750960" cy="545040"/>
          </a:xfrm>
          <a:prstGeom prst="rect">
            <a:avLst/>
          </a:prstGeom>
          <a:noFill/>
          <a:ln>
            <a:noFill/>
          </a:ln>
        </p:spPr>
        <p:style>
          <a:lnRef idx="0">
            <a:scrgbClr r="0" g="0" b="0"/>
          </a:lnRef>
          <a:fillRef idx="0">
            <a:scrgbClr r="0" g="0" b="0"/>
          </a:fillRef>
          <a:effectRef idx="0">
            <a:scrgbClr r="0" g="0" b="0"/>
          </a:effectRef>
          <a:fontRef idx="minor"/>
        </p:style>
      </p:sp>
      <p:sp>
        <p:nvSpPr>
          <p:cNvPr id="159" name="CustomShape 2"/>
          <p:cNvSpPr/>
          <p:nvPr/>
        </p:nvSpPr>
        <p:spPr>
          <a:xfrm>
            <a:off x="22147920" y="1196532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FD3A4C04-347D-4E68-8652-CE088503A4C8}" type="slidenum">
              <a:rPr lang="en-US" sz="2400" b="1" strike="noStrike" spc="-1">
                <a:solidFill>
                  <a:srgbClr val="3F4347"/>
                </a:solidFill>
                <a:latin typeface="Roboto"/>
                <a:ea typeface="Roboto"/>
              </a:rPr>
              <a:t>6</a:t>
            </a:fld>
            <a:endParaRPr lang="en-IN" sz="2400" b="0" strike="noStrike" spc="-1">
              <a:latin typeface="Arial"/>
            </a:endParaRPr>
          </a:p>
        </p:txBody>
      </p:sp>
      <p:sp>
        <p:nvSpPr>
          <p:cNvPr id="160" name="CustomShape 3"/>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spc="-1" dirty="0">
                <a:solidFill>
                  <a:srgbClr val="2F3235"/>
                </a:solidFill>
                <a:latin typeface="Times New Roman"/>
                <a:ea typeface="Times New Roman"/>
              </a:rPr>
              <a:t>1</a:t>
            </a:r>
            <a:r>
              <a:rPr lang="en-US" sz="9000" b="0" strike="noStrike" spc="-1" dirty="0" smtClean="0">
                <a:solidFill>
                  <a:srgbClr val="2F3235"/>
                </a:solidFill>
                <a:latin typeface="Times New Roman"/>
                <a:ea typeface="Times New Roman"/>
              </a:rPr>
              <a:t> </a:t>
            </a:r>
            <a:r>
              <a:rPr lang="en-US" sz="9000" b="0" strike="noStrike" spc="-1" dirty="0">
                <a:solidFill>
                  <a:srgbClr val="2F3235"/>
                </a:solidFill>
                <a:latin typeface="Times New Roman"/>
                <a:ea typeface="Times New Roman"/>
              </a:rPr>
              <a:t>STAR RATING</a:t>
            </a:r>
            <a:endParaRPr lang="en-IN" sz="9000" b="0" strike="noStrike" spc="-1" dirty="0">
              <a:latin typeface="Arial"/>
            </a:endParaRPr>
          </a:p>
        </p:txBody>
      </p:sp>
      <p:sp>
        <p:nvSpPr>
          <p:cNvPr id="163" name="CustomShape 4"/>
          <p:cNvSpPr/>
          <p:nvPr/>
        </p:nvSpPr>
        <p:spPr>
          <a:xfrm>
            <a:off x="1944000" y="3900240"/>
            <a:ext cx="2037564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0" b="0" strike="noStrike" spc="-1">
                <a:solidFill>
                  <a:srgbClr val="2F3235"/>
                </a:solidFill>
                <a:latin typeface="Times New Roman"/>
                <a:ea typeface="Times New Roman"/>
              </a:rPr>
              <a:t>Review Title                  Review Description</a:t>
            </a:r>
            <a:endParaRPr lang="en-IN" sz="9000" b="0" strike="noStrike" spc="-1">
              <a:latin typeface="Arial"/>
            </a:endParaRPr>
          </a:p>
        </p:txBody>
      </p:sp>
      <p:pic>
        <p:nvPicPr>
          <p:cNvPr id="3" name="Picture 2"/>
          <p:cNvPicPr>
            <a:picLocks noChangeAspect="1"/>
          </p:cNvPicPr>
          <p:nvPr/>
        </p:nvPicPr>
        <p:blipFill>
          <a:blip r:embed="rId2"/>
          <a:stretch>
            <a:fillRect/>
          </a:stretch>
        </p:blipFill>
        <p:spPr>
          <a:xfrm>
            <a:off x="727788" y="6438116"/>
            <a:ext cx="9763231" cy="5259127"/>
          </a:xfrm>
          <a:prstGeom prst="rect">
            <a:avLst/>
          </a:prstGeom>
        </p:spPr>
      </p:pic>
      <p:pic>
        <p:nvPicPr>
          <p:cNvPr id="5" name="Picture 4"/>
          <p:cNvPicPr>
            <a:picLocks noChangeAspect="1"/>
          </p:cNvPicPr>
          <p:nvPr/>
        </p:nvPicPr>
        <p:blipFill>
          <a:blip r:embed="rId3"/>
          <a:stretch>
            <a:fillRect/>
          </a:stretch>
        </p:blipFill>
        <p:spPr>
          <a:xfrm>
            <a:off x="12477458" y="6438115"/>
            <a:ext cx="9763231" cy="5259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spc="-1" dirty="0">
                <a:solidFill>
                  <a:srgbClr val="2F3235"/>
                </a:solidFill>
                <a:latin typeface="Times New Roman"/>
                <a:ea typeface="Times New Roman"/>
              </a:rPr>
              <a:t>2</a:t>
            </a:r>
            <a:r>
              <a:rPr lang="en-US" sz="9000" b="0" strike="noStrike" spc="-1" dirty="0" smtClean="0">
                <a:solidFill>
                  <a:srgbClr val="2F3235"/>
                </a:solidFill>
                <a:latin typeface="Times New Roman"/>
                <a:ea typeface="Times New Roman"/>
              </a:rPr>
              <a:t> </a:t>
            </a:r>
            <a:r>
              <a:rPr lang="en-US" sz="9000" b="0" strike="noStrike" spc="-1" dirty="0">
                <a:solidFill>
                  <a:srgbClr val="2F3235"/>
                </a:solidFill>
                <a:latin typeface="Times New Roman"/>
                <a:ea typeface="Times New Roman"/>
              </a:rPr>
              <a:t>STAR RATING</a:t>
            </a:r>
            <a:endParaRPr lang="en-IN" sz="9000" b="0" strike="noStrike" spc="-1" dirty="0">
              <a:latin typeface="Arial"/>
            </a:endParaRPr>
          </a:p>
        </p:txBody>
      </p:sp>
      <p:sp>
        <p:nvSpPr>
          <p:cNvPr id="165" name="CustomShape 2"/>
          <p:cNvSpPr/>
          <p:nvPr/>
        </p:nvSpPr>
        <p:spPr>
          <a:xfrm>
            <a:off x="1944000" y="3900240"/>
            <a:ext cx="2037564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0" b="0" strike="noStrike" spc="-1">
                <a:solidFill>
                  <a:srgbClr val="2F3235"/>
                </a:solidFill>
                <a:latin typeface="Times New Roman"/>
                <a:ea typeface="Times New Roman"/>
              </a:rPr>
              <a:t>Review Title                  Review Description</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832854" y="6068159"/>
            <a:ext cx="8550854" cy="4979285"/>
          </a:xfrm>
          <a:prstGeom prst="rect">
            <a:avLst/>
          </a:prstGeom>
        </p:spPr>
      </p:pic>
      <p:pic>
        <p:nvPicPr>
          <p:cNvPr id="4" name="Picture 3"/>
          <p:cNvPicPr>
            <a:picLocks noChangeAspect="1"/>
          </p:cNvPicPr>
          <p:nvPr/>
        </p:nvPicPr>
        <p:blipFill>
          <a:blip r:embed="rId3"/>
          <a:stretch>
            <a:fillRect/>
          </a:stretch>
        </p:blipFill>
        <p:spPr>
          <a:xfrm>
            <a:off x="12570764" y="6068158"/>
            <a:ext cx="9243722" cy="4979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BAC39DD7-BAD7-4842-AD61-D52C71D282B5}" type="slidenum">
              <a:rPr lang="en-US" sz="2400" b="1" strike="noStrike" spc="-1">
                <a:solidFill>
                  <a:srgbClr val="FFFFFF"/>
                </a:solidFill>
                <a:latin typeface="Roboto"/>
                <a:ea typeface="Roboto"/>
              </a:rPr>
              <a:t>8</a:t>
            </a:fld>
            <a:endParaRPr lang="en-IN" sz="2400" b="0" strike="noStrike" spc="-1">
              <a:latin typeface="Arial"/>
            </a:endParaRPr>
          </a:p>
        </p:txBody>
      </p:sp>
      <p:sp>
        <p:nvSpPr>
          <p:cNvPr id="169" name="CustomShape 2"/>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spc="-1" dirty="0">
                <a:solidFill>
                  <a:srgbClr val="2F3235"/>
                </a:solidFill>
                <a:latin typeface="Times New Roman"/>
                <a:ea typeface="Times New Roman"/>
              </a:rPr>
              <a:t>3</a:t>
            </a:r>
            <a:r>
              <a:rPr lang="en-US" sz="9000" b="0" strike="noStrike" spc="-1" dirty="0" smtClean="0">
                <a:solidFill>
                  <a:srgbClr val="2F3235"/>
                </a:solidFill>
                <a:latin typeface="Times New Roman"/>
                <a:ea typeface="Times New Roman"/>
              </a:rPr>
              <a:t> </a:t>
            </a:r>
            <a:r>
              <a:rPr lang="en-US" sz="9000" b="0" strike="noStrike" spc="-1" dirty="0">
                <a:solidFill>
                  <a:srgbClr val="2F3235"/>
                </a:solidFill>
                <a:latin typeface="Times New Roman"/>
                <a:ea typeface="Times New Roman"/>
              </a:rPr>
              <a:t>STAR RATING</a:t>
            </a:r>
            <a:endParaRPr lang="en-IN" sz="9000" b="0" strike="noStrike" spc="-1" dirty="0">
              <a:latin typeface="Arial"/>
            </a:endParaRPr>
          </a:p>
        </p:txBody>
      </p:sp>
      <p:sp>
        <p:nvSpPr>
          <p:cNvPr id="170" name="CustomShape 3"/>
          <p:cNvSpPr/>
          <p:nvPr/>
        </p:nvSpPr>
        <p:spPr>
          <a:xfrm>
            <a:off x="1584000" y="3252240"/>
            <a:ext cx="2037564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0" b="0" strike="noStrike" spc="-1">
                <a:solidFill>
                  <a:srgbClr val="2F3235"/>
                </a:solidFill>
                <a:latin typeface="Times New Roman"/>
                <a:ea typeface="Times New Roman"/>
              </a:rPr>
              <a:t>Review Title                  Review Description</a:t>
            </a:r>
            <a:endParaRPr lang="en-IN" sz="9000" b="0" strike="noStrike" spc="-1">
              <a:latin typeface="Arial"/>
            </a:endParaRPr>
          </a:p>
        </p:txBody>
      </p:sp>
      <p:pic>
        <p:nvPicPr>
          <p:cNvPr id="2" name="Picture 1"/>
          <p:cNvPicPr>
            <a:picLocks noChangeAspect="1"/>
          </p:cNvPicPr>
          <p:nvPr/>
        </p:nvPicPr>
        <p:blipFill>
          <a:blip r:embed="rId2"/>
          <a:stretch>
            <a:fillRect/>
          </a:stretch>
        </p:blipFill>
        <p:spPr>
          <a:xfrm>
            <a:off x="1131433" y="6072120"/>
            <a:ext cx="8241683" cy="4439520"/>
          </a:xfrm>
          <a:prstGeom prst="rect">
            <a:avLst/>
          </a:prstGeom>
        </p:spPr>
      </p:pic>
      <p:pic>
        <p:nvPicPr>
          <p:cNvPr id="3" name="Picture 2"/>
          <p:cNvPicPr>
            <a:picLocks noChangeAspect="1"/>
          </p:cNvPicPr>
          <p:nvPr/>
        </p:nvPicPr>
        <p:blipFill>
          <a:blip r:embed="rId3"/>
          <a:stretch>
            <a:fillRect/>
          </a:stretch>
        </p:blipFill>
        <p:spPr>
          <a:xfrm>
            <a:off x="12552103" y="6072120"/>
            <a:ext cx="8535081" cy="45975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1982680" y="12066840"/>
            <a:ext cx="923760" cy="80564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pPr>
            <a:fld id="{8EDB8BBC-949E-4E1B-B867-A0EE11855112}" type="slidenum">
              <a:rPr lang="en-US" sz="2400" b="1" strike="noStrike" spc="-1">
                <a:solidFill>
                  <a:srgbClr val="FFFFFF"/>
                </a:solidFill>
                <a:latin typeface="Roboto"/>
                <a:ea typeface="Roboto"/>
              </a:rPr>
              <a:t>9</a:t>
            </a:fld>
            <a:endParaRPr lang="en-IN" sz="2400" b="0" strike="noStrike" spc="-1">
              <a:latin typeface="Arial"/>
            </a:endParaRPr>
          </a:p>
        </p:txBody>
      </p:sp>
      <p:sp>
        <p:nvSpPr>
          <p:cNvPr id="174" name="CustomShape 2"/>
          <p:cNvSpPr/>
          <p:nvPr/>
        </p:nvSpPr>
        <p:spPr>
          <a:xfrm>
            <a:off x="2391120" y="471960"/>
            <a:ext cx="21004920" cy="22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9000" spc="-1" dirty="0">
                <a:solidFill>
                  <a:srgbClr val="2F3235"/>
                </a:solidFill>
                <a:latin typeface="Times New Roman"/>
                <a:ea typeface="Times New Roman"/>
              </a:rPr>
              <a:t>4</a:t>
            </a:r>
            <a:r>
              <a:rPr lang="en-US" sz="9000" b="0" strike="noStrike" spc="-1" dirty="0" smtClean="0">
                <a:solidFill>
                  <a:srgbClr val="2F3235"/>
                </a:solidFill>
                <a:latin typeface="Times New Roman"/>
                <a:ea typeface="Times New Roman"/>
              </a:rPr>
              <a:t> </a:t>
            </a:r>
            <a:r>
              <a:rPr lang="en-US" sz="9000" b="0" strike="noStrike" spc="-1" dirty="0">
                <a:solidFill>
                  <a:srgbClr val="2F3235"/>
                </a:solidFill>
                <a:latin typeface="Times New Roman"/>
                <a:ea typeface="Times New Roman"/>
              </a:rPr>
              <a:t>STAR RATING</a:t>
            </a:r>
            <a:endParaRPr lang="en-IN" sz="9000" b="0" strike="noStrike" spc="-1" dirty="0">
              <a:latin typeface="Arial"/>
            </a:endParaRPr>
          </a:p>
        </p:txBody>
      </p:sp>
      <p:sp>
        <p:nvSpPr>
          <p:cNvPr id="175" name="CustomShape 3"/>
          <p:cNvSpPr/>
          <p:nvPr/>
        </p:nvSpPr>
        <p:spPr>
          <a:xfrm>
            <a:off x="1512000" y="2892240"/>
            <a:ext cx="20375640" cy="13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0" b="0" strike="noStrike" spc="-1">
                <a:solidFill>
                  <a:srgbClr val="2F3235"/>
                </a:solidFill>
                <a:latin typeface="Times New Roman"/>
                <a:ea typeface="Times New Roman"/>
              </a:rPr>
              <a:t>Review Title                  Review Description</a:t>
            </a:r>
            <a:endParaRPr lang="en-IN" sz="9000" b="0" strike="noStrike" spc="-1">
              <a:latin typeface="Arial"/>
            </a:endParaRPr>
          </a:p>
        </p:txBody>
      </p:sp>
      <p:pic>
        <p:nvPicPr>
          <p:cNvPr id="3" name="Picture 2"/>
          <p:cNvPicPr>
            <a:picLocks noChangeAspect="1"/>
          </p:cNvPicPr>
          <p:nvPr/>
        </p:nvPicPr>
        <p:blipFill>
          <a:blip r:embed="rId2"/>
          <a:stretch>
            <a:fillRect/>
          </a:stretch>
        </p:blipFill>
        <p:spPr>
          <a:xfrm>
            <a:off x="1075449" y="5487990"/>
            <a:ext cx="8935036" cy="5071530"/>
          </a:xfrm>
          <a:prstGeom prst="rect">
            <a:avLst/>
          </a:prstGeom>
        </p:spPr>
      </p:pic>
      <p:pic>
        <p:nvPicPr>
          <p:cNvPr id="4" name="Picture 3"/>
          <p:cNvPicPr>
            <a:picLocks noChangeAspect="1"/>
          </p:cNvPicPr>
          <p:nvPr/>
        </p:nvPicPr>
        <p:blipFill>
          <a:blip r:embed="rId3"/>
          <a:stretch>
            <a:fillRect/>
          </a:stretch>
        </p:blipFill>
        <p:spPr>
          <a:xfrm>
            <a:off x="12626747" y="5487989"/>
            <a:ext cx="8969679" cy="4831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686</Words>
  <Application>Microsoft Office PowerPoint</Application>
  <PresentationFormat>Custom</PresentationFormat>
  <Paragraphs>104</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DejaVu Sans</vt:lpstr>
      <vt:lpstr>Open Sans</vt:lpstr>
      <vt:lpstr>Roboto</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Windows User</cp:lastModifiedBy>
  <cp:revision>8</cp:revision>
  <dcterms:modified xsi:type="dcterms:W3CDTF">2022-12-05T13:25:54Z</dcterms:modified>
  <dc:language>en-IN</dc:language>
</cp:coreProperties>
</file>