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49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CD9C-9CBC-91A1-3D78-36BE882724C8}"/>
              </a:ext>
            </a:extLst>
          </p:cNvPr>
          <p:cNvSpPr txBox="1">
            <a:spLocks/>
          </p:cNvSpPr>
          <p:nvPr/>
        </p:nvSpPr>
        <p:spPr>
          <a:xfrm>
            <a:off x="1276735" y="840509"/>
            <a:ext cx="11278300" cy="55418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lgerian" panose="04020705040A02060702" pitchFamily="82" charset="0"/>
              </a:rPr>
              <a:t> </a:t>
            </a:r>
            <a:r>
              <a:rPr lang="en-US" sz="3100">
                <a:latin typeface="Algerian" panose="04020705040A02060702" pitchFamily="82" charset="0"/>
              </a:rPr>
              <a:t>Bharati Vidyapeeth’s College of Engineering Lavale, Pune</a:t>
            </a:r>
            <a:endParaRPr lang="en-US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CD467-8138-7D2D-585F-33A5AA79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1" y="1127530"/>
            <a:ext cx="3022222" cy="238730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B489CCD-86B9-18C5-54AC-720031BF21E5}"/>
              </a:ext>
            </a:extLst>
          </p:cNvPr>
          <p:cNvSpPr txBox="1">
            <a:spLocks/>
          </p:cNvSpPr>
          <p:nvPr/>
        </p:nvSpPr>
        <p:spPr>
          <a:xfrm>
            <a:off x="1873405" y="3133492"/>
            <a:ext cx="9735015" cy="6484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sz="2000" dirty="0">
                <a:latin typeface="Algerian" panose="04020705040A02060702" pitchFamily="82" charset="0"/>
              </a:rPr>
              <a:t>Department of Computer Engineering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4E160-B6D8-A0E8-4FDB-38FDE1EAA8DB}"/>
              </a:ext>
            </a:extLst>
          </p:cNvPr>
          <p:cNvSpPr txBox="1"/>
          <p:nvPr/>
        </p:nvSpPr>
        <p:spPr>
          <a:xfrm>
            <a:off x="2765502" y="4594302"/>
            <a:ext cx="8965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 :  Audit Course                                                  Class : BE</a:t>
            </a:r>
          </a:p>
          <a:p>
            <a:endParaRPr lang="en-IN" dirty="0"/>
          </a:p>
          <a:p>
            <a:r>
              <a:rPr lang="en-IN" dirty="0"/>
              <a:t>Topic Name : Programming In Java                              Roll No : 01</a:t>
            </a:r>
          </a:p>
          <a:p>
            <a:endParaRPr lang="en-IN" dirty="0"/>
          </a:p>
          <a:p>
            <a:r>
              <a:rPr lang="en-IN" dirty="0"/>
              <a:t>Presented By : Roshan Ramdas </a:t>
            </a:r>
            <a:r>
              <a:rPr lang="en-IN" dirty="0" err="1"/>
              <a:t>kate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12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57187"/>
            <a:ext cx="5966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8: Advanced Topics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39590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Multithreading and Concurrency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8401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Networking in Java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843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GUI Programming (Swing, JavaFX)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72856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Introduction to Java frameworks (Spring, Hibernate)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17278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Best practices in Java development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61701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 project or assessment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3F972-96C0-B43D-38FD-2C07E6BE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05" y="981307"/>
            <a:ext cx="8854068" cy="53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444B6-C4F9-E91C-6D96-255F85DB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4" y="1803529"/>
            <a:ext cx="10381786" cy="52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110A3-2ADF-36EF-4027-851FAD0F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68" y="1184656"/>
            <a:ext cx="8359864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E2779-C46E-3F77-7D7C-53A713FE9458}"/>
              </a:ext>
            </a:extLst>
          </p:cNvPr>
          <p:cNvSpPr txBox="1"/>
          <p:nvPr/>
        </p:nvSpPr>
        <p:spPr>
          <a:xfrm>
            <a:off x="2386361" y="1639229"/>
            <a:ext cx="6679580" cy="76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370" b="1" dirty="0">
                <a:solidFill>
                  <a:schemeClr val="tx1">
                    <a:lumMod val="95000"/>
                    <a:lumOff val="5000"/>
                  </a:schemeClr>
                </a:solidFill>
                <a:latin typeface="Crimson Pro"/>
                <a:cs typeface="Times New Roman" panose="02020603050405020304" pitchFamily="18" charset="0"/>
              </a:rPr>
              <a:t>Conclusion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88953-A490-4FC6-451C-E6528F426B6C}"/>
              </a:ext>
            </a:extLst>
          </p:cNvPr>
          <p:cNvSpPr txBox="1"/>
          <p:nvPr/>
        </p:nvSpPr>
        <p:spPr>
          <a:xfrm>
            <a:off x="2386360" y="3049892"/>
            <a:ext cx="113853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course, encourage students to work on hands-on coding exercises and projects to reinforce their learning.</a:t>
            </a:r>
          </a:p>
          <a:p>
            <a:endParaRPr lang="en-US" sz="175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provide resources for further self-study and exploration, as programming is best learned through practice and experimentation. You can also cover Java best practices, debugging techniques, and code version control tools such as Git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7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561" y="457200"/>
            <a:ext cx="7753239" cy="2375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Programming in Java: A Comprehensive Audit Course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A9A54-17CA-9EE4-7042-FB2C92389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42" y="3685478"/>
            <a:ext cx="8441474" cy="4315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6621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1: Introduction to Java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History and importance of Java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Setting up the Java Development Environment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Your first Java program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variables, data types, and operators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and output handling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6339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2: Control Structures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Conditional statements (if, else if, switch)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Looping (for, while, do-while)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Boolean expressions in decision-making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Breaking and continuing within control structures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Practice coding exercises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7513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3: Functions and Methods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distinction between functions and methods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Declaring and invoking methods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 parameters and return types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method overloading and recursion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Writing clean and reusable code using methods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1000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4: Object-Oriented Programming (OOP)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74308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Introduction to OOP concepts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18730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with classes and objects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63153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constructors and destructors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07575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encapsulation, inheritance, and polymorphism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519976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abstraction and interfaces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96419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practical applications using OOP concepts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6621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5: Exception Handling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exceptions and their importance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try-catch blocks for error handling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custom exceptions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Graceful handling of exceptions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Best practices for robust exception handling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9456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6: Collections and Data Structures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with arrays, ArrayLists, and other collections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Iterating through collections effectively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maps and sets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power of generics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Applying collections in practical scenarios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79238"/>
            <a:ext cx="7010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 7: File Handling and I/O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Reading from and writing to files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Serialization and deserialization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with both text and binary files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Exception handling in file operations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Building practical applications involving file handling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391</Words>
  <Application>Microsoft Office PowerPoint</Application>
  <PresentationFormat>Custom</PresentationFormat>
  <Paragraphs>71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Crimson Pro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Roshan Kate</cp:lastModifiedBy>
  <cp:revision>3</cp:revision>
  <dcterms:created xsi:type="dcterms:W3CDTF">2023-11-03T05:21:36Z</dcterms:created>
  <dcterms:modified xsi:type="dcterms:W3CDTF">2023-11-03T05:51:54Z</dcterms:modified>
</cp:coreProperties>
</file>