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5" r:id="rId10"/>
    <p:sldId id="266" r:id="rId11"/>
    <p:sldId id="267" r:id="rId12"/>
    <p:sldId id="280" r:id="rId13"/>
    <p:sldId id="271" r:id="rId14"/>
    <p:sldId id="275" r:id="rId15"/>
    <p:sldId id="276" r:id="rId16"/>
    <p:sldId id="277" r:id="rId17"/>
    <p:sldId id="283" r:id="rId18"/>
    <p:sldId id="281" r:id="rId19"/>
    <p:sldId id="282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50" d="100"/>
          <a:sy n="50" d="100"/>
        </p:scale>
        <p:origin x="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625" y="1710055"/>
            <a:ext cx="10826750" cy="144526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Cleaner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230" y="3907155"/>
            <a:ext cx="9782810" cy="162496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 : </a:t>
            </a:r>
          </a:p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Roshan Khatri</a:t>
            </a:r>
          </a:p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LC00017001252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Schedule Feasibility</a:t>
            </a:r>
          </a:p>
        </p:txBody>
      </p:sp>
      <p:pic>
        <p:nvPicPr>
          <p:cNvPr id="17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10" y="1885950"/>
            <a:ext cx="9807575" cy="4059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80A08-0E9D-4EF0-ACBB-C5E6FC19F4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65125"/>
            <a:ext cx="3200400" cy="58915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SignUp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887CB7-9432-44FD-AA8D-48A1FDC781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58" y="457200"/>
            <a:ext cx="2891484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41905" cy="2172335"/>
          </a:xfrm>
        </p:spPr>
        <p:txBody>
          <a:bodyPr>
            <a:normAutofit/>
          </a:bodyPr>
          <a:lstStyle/>
          <a:p>
            <a:r>
              <a:rPr lang="en-US"/>
              <a:t>Splash Screen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E7424E-E516-423C-9892-4DF0CAF1BDC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82353" y="1013012"/>
            <a:ext cx="3227294" cy="4681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41905" cy="2172335"/>
          </a:xfrm>
        </p:spPr>
        <p:txBody>
          <a:bodyPr>
            <a:normAutofit/>
          </a:bodyPr>
          <a:lstStyle/>
          <a:p>
            <a:r>
              <a:rPr lang="en-US"/>
              <a:t>Select</a:t>
            </a:r>
            <a:br>
              <a:rPr lang="en-US"/>
            </a:br>
            <a:r>
              <a:rPr lang="en-US"/>
              <a:t>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0EA63-9E06-4A17-80EB-5D195CF70B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58" y="365125"/>
            <a:ext cx="2891484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90215" cy="2172335"/>
          </a:xfrm>
        </p:spPr>
        <p:txBody>
          <a:bodyPr>
            <a:normAutofit/>
          </a:bodyPr>
          <a:lstStyle/>
          <a:p>
            <a:r>
              <a:rPr lang="en-US"/>
              <a:t>Customized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8FFEE-615A-4262-AC22-6CBE4855D9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58" y="365125"/>
            <a:ext cx="2891484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41905" cy="2172335"/>
          </a:xfrm>
        </p:spPr>
        <p:txBody>
          <a:bodyPr>
            <a:normAutofit/>
          </a:bodyPr>
          <a:lstStyle/>
          <a:p>
            <a:r>
              <a:rPr lang="en-US"/>
              <a:t>Scheduled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F4059-DC5A-418C-8DA9-AAC5BE8213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718" y="457200"/>
            <a:ext cx="2891484" cy="594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3253A3-DC54-4CBC-AA46-00FBEC1265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398" y="457200"/>
            <a:ext cx="2891484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90215" cy="2172335"/>
          </a:xfrm>
        </p:spPr>
        <p:txBody>
          <a:bodyPr>
            <a:normAutofit/>
          </a:bodyPr>
          <a:lstStyle/>
          <a:p>
            <a:r>
              <a:rPr lang="en-US" dirty="0"/>
              <a:t>Contact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4ACAB-A248-441F-9A84-D69978B673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58" y="365125"/>
            <a:ext cx="289148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21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18" y="365125"/>
            <a:ext cx="2801471" cy="880969"/>
          </a:xfrm>
        </p:spPr>
        <p:txBody>
          <a:bodyPr>
            <a:normAutofit/>
          </a:bodyPr>
          <a:lstStyle/>
          <a:p>
            <a:r>
              <a:rPr lang="en-US" dirty="0"/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255C8-991C-4F04-9DE0-4B7B6E263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18" y="1246094"/>
            <a:ext cx="10676964" cy="49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66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18" y="365125"/>
            <a:ext cx="2801471" cy="880969"/>
          </a:xfrm>
        </p:spPr>
        <p:txBody>
          <a:bodyPr>
            <a:normAutofit/>
          </a:bodyPr>
          <a:lstStyle/>
          <a:p>
            <a:r>
              <a:rPr lang="en-US" dirty="0"/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57879-E94B-4757-A379-B98B58B72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96" y="1044103"/>
            <a:ext cx="10478408" cy="513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9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 Its purpose is to offer a seamless and reliable platform for booking cleaning services.</a:t>
            </a:r>
          </a:p>
          <a:p>
            <a:r>
              <a:rPr lang="en-US"/>
              <a:t>It is a app created for small scale company to let users book cleaning service according to their requirement.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Remaining Tasks in App (Future Plan)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Show detailed service</a:t>
            </a:r>
          </a:p>
          <a:p>
            <a:r>
              <a:rPr lang="en-US"/>
              <a:t>Payment system </a:t>
            </a:r>
          </a:p>
          <a:p>
            <a:r>
              <a:rPr lang="en-US"/>
              <a:t>Personal detail profile setup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I.Simplify the service booking process for quick scheduling.</a:t>
            </a:r>
          </a:p>
          <a:p>
            <a:pPr marL="0" indent="0">
              <a:buNone/>
            </a:pPr>
            <a:r>
              <a:rPr lang="en-US"/>
              <a:t>II. Let userbook the service according to their requirement.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I.The app will provide a array of cleaning services.</a:t>
            </a:r>
          </a:p>
          <a:p>
            <a:pPr marL="0" indent="0">
              <a:buNone/>
            </a:pPr>
            <a:r>
              <a:rPr lang="en-US"/>
              <a:t>II.The app will feature an intuitive and user-friendly interface, allowing seamless browsing, booking processes to enhance user convenience.</a:t>
            </a:r>
          </a:p>
          <a:p>
            <a:pPr marL="0" indent="0">
              <a:buNone/>
            </a:pPr>
            <a:r>
              <a:rPr lang="en-US"/>
              <a:t>III.The app will establish a network of skilled and trustworthy cleaning professionals.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I. All cleaning services may not be available.</a:t>
            </a:r>
          </a:p>
          <a:p>
            <a:pPr marL="0" indent="0">
              <a:buNone/>
            </a:pPr>
            <a:r>
              <a:rPr lang="en-US"/>
              <a:t>II. Services may vary as per the cleaning professional.</a:t>
            </a:r>
          </a:p>
          <a:p>
            <a:pPr marL="0" indent="0">
              <a:buNone/>
            </a:pPr>
            <a:r>
              <a:rPr lang="en-US"/>
              <a:t>III. May not be available in all geographical locations as app will be based on company’s location.</a:t>
            </a:r>
          </a:p>
          <a:p>
            <a:pPr marL="0" indent="0">
              <a:buNone/>
            </a:pPr>
            <a:r>
              <a:rPr lang="en-US"/>
              <a:t>IV. May not be able to match all unique preference.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225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ym typeface="+mn-ea"/>
              </a:rPr>
              <a:t>Hardware Used</a:t>
            </a:r>
            <a:r>
              <a:rPr lang="en-US" sz="1400" dirty="0">
                <a:sym typeface="+mn-ea"/>
              </a:rPr>
              <a:t>: </a:t>
            </a:r>
            <a:endParaRPr lang="en-GB" sz="1400" dirty="0"/>
          </a:p>
          <a:p>
            <a:pPr lvl="1"/>
            <a:r>
              <a:rPr lang="en-US" sz="1400" dirty="0">
                <a:sym typeface="+mn-ea"/>
              </a:rPr>
              <a:t>Processor : </a:t>
            </a:r>
            <a:endParaRPr lang="en-GB" sz="1400" dirty="0"/>
          </a:p>
          <a:p>
            <a:pPr lvl="1"/>
            <a:r>
              <a:rPr lang="en-US" sz="1400" dirty="0">
                <a:sym typeface="+mn-ea"/>
              </a:rPr>
              <a:t>RAM : 8.00 GB</a:t>
            </a:r>
            <a:endParaRPr lang="en-GB" sz="1400" dirty="0"/>
          </a:p>
          <a:p>
            <a:pPr lvl="1"/>
            <a:r>
              <a:rPr lang="en-US" sz="1400" dirty="0">
                <a:sym typeface="+mn-ea"/>
              </a:rPr>
              <a:t>SSD : 256 GB</a:t>
            </a:r>
            <a:endParaRPr lang="en-GB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Software Used:</a:t>
            </a:r>
          </a:p>
          <a:p>
            <a:r>
              <a:rPr lang="en-US" altLang="en-GB" sz="1400" dirty="0"/>
              <a:t> VS Code</a:t>
            </a:r>
          </a:p>
          <a:p>
            <a:r>
              <a:rPr lang="en-US" altLang="en-GB" sz="1400" dirty="0"/>
              <a:t>Android immulator</a:t>
            </a:r>
          </a:p>
          <a:p>
            <a:r>
              <a:rPr lang="en-US" altLang="en-GB" sz="1400" dirty="0"/>
              <a:t>Operating System-Windows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 App UI:</a:t>
            </a:r>
            <a:r>
              <a:rPr lang="en-US" sz="1400" dirty="0">
                <a:sym typeface="+mn-ea"/>
              </a:rPr>
              <a:t> flutter</a:t>
            </a: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Backend: </a:t>
            </a:r>
            <a:r>
              <a:rPr lang="en-US" sz="1400" dirty="0">
                <a:sym typeface="+mn-ea"/>
              </a:rPr>
              <a:t>firebase auth, firebase database</a:t>
            </a:r>
            <a:endParaRPr lang="en-GB" sz="1400" dirty="0"/>
          </a:p>
          <a:p>
            <a:pPr marL="457200" lvl="1" indent="0">
              <a:buNone/>
            </a:pPr>
            <a:endParaRPr lang="en-US" altLang="en-GB" sz="1400" dirty="0"/>
          </a:p>
          <a:p>
            <a:pPr lvl="1"/>
            <a:endParaRPr lang="en-GB" sz="1400" dirty="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Functional Requirements using USE CASE DIAGRAM</a:t>
            </a:r>
          </a:p>
        </p:txBody>
      </p:sp>
      <p:pic>
        <p:nvPicPr>
          <p:cNvPr id="172" name="Picture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6705" y="1878965"/>
            <a:ext cx="8741410" cy="36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  <a:p>
            <a:r>
              <a:rPr lang="en-US"/>
              <a:t>Easy Interface</a:t>
            </a:r>
          </a:p>
          <a:p>
            <a:r>
              <a:rPr lang="en-US"/>
              <a:t>Less Response Time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Operational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1.Cleaner  is a mobile-based application which can be accessed from initially android mobile devices and then other mobile devices.</a:t>
            </a:r>
          </a:p>
          <a:p>
            <a:pPr marL="0" indent="0">
              <a:buNone/>
            </a:pPr>
            <a:r>
              <a:rPr lang="en-US"/>
              <a:t>2.It is free of cost.</a:t>
            </a:r>
          </a:p>
          <a:p>
            <a:pPr marL="0" indent="0">
              <a:buNone/>
            </a:pPr>
            <a:r>
              <a:rPr lang="en-US"/>
              <a:t>3.The system is GUI-based making the access to the system simpler and easier.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310</Words>
  <Application>Microsoft Office PowerPoint</Application>
  <PresentationFormat>Widescreen</PresentationFormat>
  <Paragraphs>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 Cleaner App</vt:lpstr>
      <vt:lpstr>Introduction</vt:lpstr>
      <vt:lpstr>Objectives</vt:lpstr>
      <vt:lpstr>Scope</vt:lpstr>
      <vt:lpstr>Limitations</vt:lpstr>
      <vt:lpstr>Technologies Used</vt:lpstr>
      <vt:lpstr>Functional Requirements using USE CASE DIAGRAM</vt:lpstr>
      <vt:lpstr>Non-functional Requirements</vt:lpstr>
      <vt:lpstr>Operational Feasibility</vt:lpstr>
      <vt:lpstr>Schedule Feasibility</vt:lpstr>
      <vt:lpstr>Login Page</vt:lpstr>
      <vt:lpstr>SignUp Page</vt:lpstr>
      <vt:lpstr>Splash Screen</vt:lpstr>
      <vt:lpstr>Select Service</vt:lpstr>
      <vt:lpstr>Customized Order</vt:lpstr>
      <vt:lpstr>Scheduled System</vt:lpstr>
      <vt:lpstr>Contact Page</vt:lpstr>
      <vt:lpstr>Dashboard</vt:lpstr>
      <vt:lpstr>Dashboard</vt:lpstr>
      <vt:lpstr>Remaining Tasks in App (Future Plan)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Mid-defense on Food Information and Recommendation System</dc:title>
  <dc:creator>LENOVO</dc:creator>
  <cp:lastModifiedBy>Anima Dahal</cp:lastModifiedBy>
  <cp:revision>16</cp:revision>
  <dcterms:created xsi:type="dcterms:W3CDTF">2023-08-15T13:57:00Z</dcterms:created>
  <dcterms:modified xsi:type="dcterms:W3CDTF">2023-12-17T18:17:40Z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BAA3E5B78C764FF485507E49B55F031E</vt:lpwstr>
  </property>
  <property fmtid="{D5CDD505-2E9C-101B-9397-08002B2CF9AE}" pid="3" name="KSOProductBuildVer">
    <vt:lpwstr>1033-12.2.0.13359</vt:lpwstr>
  </property>
</Properties>
</file>