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7"/>
  </p:notesMasterIdLst>
  <p:sldIdLst>
    <p:sldId id="256" r:id="rId3"/>
    <p:sldId id="257" r:id="rId4"/>
    <p:sldId id="259" r:id="rId5"/>
    <p:sldId id="261" r:id="rId6"/>
    <p:sldId id="262" r:id="rId7"/>
    <p:sldId id="263" r:id="rId8"/>
    <p:sldId id="264" r:id="rId9"/>
    <p:sldId id="267" r:id="rId10"/>
    <p:sldId id="298" r:id="rId11"/>
    <p:sldId id="300" r:id="rId12"/>
    <p:sldId id="299" r:id="rId13"/>
    <p:sldId id="302" r:id="rId14"/>
    <p:sldId id="269" r:id="rId15"/>
    <p:sldId id="301" r:id="rId16"/>
  </p:sldIdLst>
  <p:sldSz cx="9144000" cy="5143500" type="screen16x9"/>
  <p:notesSz cx="6858000" cy="9144000"/>
  <p:embeddedFontLst>
    <p:embeddedFont>
      <p:font typeface="Amatic SC" pitchFamily="2" charset="-79"/>
      <p:regular r:id="rId18"/>
      <p:bold r:id="rId19"/>
    </p:embeddedFont>
    <p:embeddedFont>
      <p:font typeface="Manrope" pitchFamily="2" charset="0"/>
      <p:regular r:id="rId20"/>
      <p:bold r:id="rId21"/>
    </p:embeddedFont>
    <p:embeddedFont>
      <p:font typeface="Open Sans" panose="02000000000000000000" pitchFamily="2" charset="0"/>
      <p:regular r:id="rId22"/>
      <p:bold r:id="rId23"/>
      <p:italic r:id="rId24"/>
      <p:boldItalic r:id="rId25"/>
    </p:embeddedFont>
    <p:embeddedFont>
      <p:font typeface="Proxima Nova" panose="02000506030000020004" pitchFamily="2" charset="0"/>
      <p:regular r:id="rId26"/>
      <p:bold r:id="rId27"/>
      <p:italic r:id="rId28"/>
      <p:boldItalic r:id="rId29"/>
    </p:embeddedFont>
    <p:embeddedFont>
      <p:font typeface="PT Sans" panose="02000000000000000000" pitchFamily="2" charset="0"/>
      <p:regular r:id="rId30"/>
      <p:bold r:id="rId31"/>
      <p:italic r:id="rId32"/>
      <p:boldItalic r:id="rId33"/>
    </p:embeddedFont>
    <p:embeddedFont>
      <p:font typeface="Raleway" panose="020000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Medium"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3C8CDB-CADE-4203-853B-8D8D7808D5C0}">
  <a:tblStyle styleId="{823C8CDB-CADE-4203-853B-8D8D7808D5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38C1EC-15FE-495A-9690-C3A5CF9103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font" Target="fonts/font1.fntdata" /><Relationship Id="rId26" Type="http://schemas.openxmlformats.org/officeDocument/2006/relationships/font" Target="fonts/font9.fntdata" /><Relationship Id="rId39" Type="http://schemas.openxmlformats.org/officeDocument/2006/relationships/font" Target="fonts/font22.fntdata" /><Relationship Id="rId3" Type="http://schemas.openxmlformats.org/officeDocument/2006/relationships/slide" Target="slides/slide1.xml" /><Relationship Id="rId21" Type="http://schemas.openxmlformats.org/officeDocument/2006/relationships/font" Target="fonts/font4.fntdata" /><Relationship Id="rId34" Type="http://schemas.openxmlformats.org/officeDocument/2006/relationships/font" Target="fonts/font17.fntdata" /><Relationship Id="rId42" Type="http://schemas.openxmlformats.org/officeDocument/2006/relationships/font" Target="fonts/font25.fntdata" /><Relationship Id="rId47"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5" Type="http://schemas.openxmlformats.org/officeDocument/2006/relationships/font" Target="fonts/font8.fntdata" /><Relationship Id="rId33" Type="http://schemas.openxmlformats.org/officeDocument/2006/relationships/font" Target="fonts/font16.fntdata" /><Relationship Id="rId38" Type="http://schemas.openxmlformats.org/officeDocument/2006/relationships/font" Target="fonts/font21.fntdata" /><Relationship Id="rId46"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font" Target="fonts/font3.fntdata" /><Relationship Id="rId29" Type="http://schemas.openxmlformats.org/officeDocument/2006/relationships/font" Target="fonts/font12.fntdata" /><Relationship Id="rId41" Type="http://schemas.openxmlformats.org/officeDocument/2006/relationships/font" Target="fonts/font24.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7.fntdata" /><Relationship Id="rId32" Type="http://schemas.openxmlformats.org/officeDocument/2006/relationships/font" Target="fonts/font15.fntdata" /><Relationship Id="rId37" Type="http://schemas.openxmlformats.org/officeDocument/2006/relationships/font" Target="fonts/font20.fntdata" /><Relationship Id="rId40" Type="http://schemas.openxmlformats.org/officeDocument/2006/relationships/font" Target="fonts/font23.fntdata" /><Relationship Id="rId45" Type="http://schemas.openxmlformats.org/officeDocument/2006/relationships/font" Target="fonts/font28.fnt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6.fntdata" /><Relationship Id="rId28" Type="http://schemas.openxmlformats.org/officeDocument/2006/relationships/font" Target="fonts/font11.fntdata" /><Relationship Id="rId36" Type="http://schemas.openxmlformats.org/officeDocument/2006/relationships/font" Target="fonts/font19.fntdata" /><Relationship Id="rId49"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font" Target="fonts/font2.fntdata" /><Relationship Id="rId31" Type="http://schemas.openxmlformats.org/officeDocument/2006/relationships/font" Target="fonts/font14.fntdata" /><Relationship Id="rId44" Type="http://schemas.openxmlformats.org/officeDocument/2006/relationships/font" Target="fonts/font27.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5.fntdata" /><Relationship Id="rId27" Type="http://schemas.openxmlformats.org/officeDocument/2006/relationships/font" Target="fonts/font10.fntdata" /><Relationship Id="rId30" Type="http://schemas.openxmlformats.org/officeDocument/2006/relationships/font" Target="fonts/font13.fntdata" /><Relationship Id="rId35" Type="http://schemas.openxmlformats.org/officeDocument/2006/relationships/font" Target="fonts/font18.fntdata" /><Relationship Id="rId43" Type="http://schemas.openxmlformats.org/officeDocument/2006/relationships/font" Target="fonts/font26.fntdata" /><Relationship Id="rId48" Type="http://schemas.openxmlformats.org/officeDocument/2006/relationships/theme" Target="theme/theme1.xml" /><Relationship Id="rId8" Type="http://schemas.openxmlformats.org/officeDocument/2006/relationships/slide" Target="slides/slide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fdd1721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fdd1721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26150" y="1491750"/>
            <a:ext cx="4804500" cy="2160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500" b="1">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18025" y="539500"/>
            <a:ext cx="2016000" cy="57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4250"/>
            <a:ext cx="9143999" cy="3696713"/>
            <a:chOff x="0" y="-4250"/>
            <a:chExt cx="9143999" cy="3696713"/>
          </a:xfrm>
        </p:grpSpPr>
        <p:pic>
          <p:nvPicPr>
            <p:cNvPr id="12" name="Google Shape;12;p2"/>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13" name="Google Shape;13;p2"/>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14" name="Google Shape;14;p2"/>
          <p:cNvGrpSpPr/>
          <p:nvPr/>
        </p:nvGrpSpPr>
        <p:grpSpPr>
          <a:xfrm>
            <a:off x="713225" y="539500"/>
            <a:ext cx="7739700" cy="4235350"/>
            <a:chOff x="713225" y="539500"/>
            <a:chExt cx="7739700" cy="4235350"/>
          </a:xfrm>
        </p:grpSpPr>
        <p:cxnSp>
          <p:nvCxnSpPr>
            <p:cNvPr id="15" name="Google Shape;15;p2"/>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5749075" y="3159700"/>
            <a:ext cx="2681700" cy="1173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1018025" y="539500"/>
            <a:ext cx="23424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73" name="Google Shape;73;p11"/>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cxnSp>
        <p:nvCxnSpPr>
          <p:cNvPr id="74" name="Google Shape;74;p11"/>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3"/>
          <p:cNvSpPr txBox="1">
            <a:spLocks noGrp="1"/>
          </p:cNvSpPr>
          <p:nvPr>
            <p:ph type="title" idx="2" hasCustomPrompt="1"/>
          </p:nvPr>
        </p:nvSpPr>
        <p:spPr>
          <a:xfrm>
            <a:off x="796200"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3" hasCustomPrompt="1"/>
          </p:nvPr>
        </p:nvSpPr>
        <p:spPr>
          <a:xfrm>
            <a:off x="796200"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4" hasCustomPrompt="1"/>
          </p:nvPr>
        </p:nvSpPr>
        <p:spPr>
          <a:xfrm>
            <a:off x="3439738"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5" hasCustomPrompt="1"/>
          </p:nvPr>
        </p:nvSpPr>
        <p:spPr>
          <a:xfrm>
            <a:off x="3439738"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6" hasCustomPrompt="1"/>
          </p:nvPr>
        </p:nvSpPr>
        <p:spPr>
          <a:xfrm>
            <a:off x="6083275"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7" hasCustomPrompt="1"/>
          </p:nvPr>
        </p:nvSpPr>
        <p:spPr>
          <a:xfrm>
            <a:off x="6083275"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796200"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5" name="Google Shape;85;p13"/>
          <p:cNvSpPr txBox="1">
            <a:spLocks noGrp="1"/>
          </p:cNvSpPr>
          <p:nvPr>
            <p:ph type="subTitle" idx="8"/>
          </p:nvPr>
        </p:nvSpPr>
        <p:spPr>
          <a:xfrm>
            <a:off x="3439738"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6" name="Google Shape;86;p13"/>
          <p:cNvSpPr txBox="1">
            <a:spLocks noGrp="1"/>
          </p:cNvSpPr>
          <p:nvPr>
            <p:ph type="subTitle" idx="9"/>
          </p:nvPr>
        </p:nvSpPr>
        <p:spPr>
          <a:xfrm>
            <a:off x="6083275"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13"/>
          </p:nvPr>
        </p:nvSpPr>
        <p:spPr>
          <a:xfrm>
            <a:off x="796200"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14"/>
          </p:nvPr>
        </p:nvSpPr>
        <p:spPr>
          <a:xfrm>
            <a:off x="3439738"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5"/>
          </p:nvPr>
        </p:nvSpPr>
        <p:spPr>
          <a:xfrm>
            <a:off x="6083275"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0" name="Google Shape;90;p13"/>
          <p:cNvGrpSpPr/>
          <p:nvPr/>
        </p:nvGrpSpPr>
        <p:grpSpPr>
          <a:xfrm>
            <a:off x="0" y="0"/>
            <a:ext cx="9150050" cy="4122174"/>
            <a:chOff x="0" y="0"/>
            <a:chExt cx="9150050" cy="4122174"/>
          </a:xfrm>
        </p:grpSpPr>
        <p:pic>
          <p:nvPicPr>
            <p:cNvPr id="91" name="Google Shape;91;p13"/>
            <p:cNvPicPr preferRelativeResize="0"/>
            <p:nvPr/>
          </p:nvPicPr>
          <p:blipFill rotWithShape="1">
            <a:blip r:embed="rId2">
              <a:alphaModFix/>
            </a:blip>
            <a:srcRect l="62264" r="26819"/>
            <a:stretch/>
          </p:blipFill>
          <p:spPr>
            <a:xfrm flipH="1">
              <a:off x="0" y="1542875"/>
              <a:ext cx="281551" cy="2579299"/>
            </a:xfrm>
            <a:prstGeom prst="rect">
              <a:avLst/>
            </a:prstGeom>
            <a:noFill/>
            <a:ln>
              <a:noFill/>
            </a:ln>
            <a:effectLst>
              <a:outerShdw blurRad="285750" dist="133350" dir="2460000" algn="bl" rotWithShape="0">
                <a:schemeClr val="accent3"/>
              </a:outerShdw>
            </a:effectLst>
          </p:spPr>
        </p:pic>
        <p:pic>
          <p:nvPicPr>
            <p:cNvPr id="92" name="Google Shape;92;p13"/>
            <p:cNvPicPr preferRelativeResize="0"/>
            <p:nvPr/>
          </p:nvPicPr>
          <p:blipFill rotWithShape="1">
            <a:blip r:embed="rId2">
              <a:alphaModFix/>
            </a:blip>
            <a:srcRect t="15289" b="58439"/>
            <a:stretch/>
          </p:blipFill>
          <p:spPr>
            <a:xfrm flipH="1">
              <a:off x="7737475" y="0"/>
              <a:ext cx="1412575" cy="371099"/>
            </a:xfrm>
            <a:prstGeom prst="rect">
              <a:avLst/>
            </a:prstGeom>
            <a:noFill/>
            <a:ln>
              <a:noFill/>
            </a:ln>
            <a:effectLst>
              <a:outerShdw blurRad="285750" dist="133350" dir="8220000" algn="bl" rotWithShape="0">
                <a:schemeClr val="accent3"/>
              </a:outerShdw>
            </a:effectLst>
          </p:spPr>
        </p:pic>
      </p:grpSp>
      <p:cxnSp>
        <p:nvCxnSpPr>
          <p:cNvPr id="93" name="Google Shape;93;p13"/>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4"/>
          <p:cNvSpPr txBox="1">
            <a:spLocks noGrp="1"/>
          </p:cNvSpPr>
          <p:nvPr>
            <p:ph type="subTitle" idx="1"/>
          </p:nvPr>
        </p:nvSpPr>
        <p:spPr>
          <a:xfrm>
            <a:off x="3578700" y="1564300"/>
            <a:ext cx="48453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4"/>
          <p:cNvSpPr txBox="1">
            <a:spLocks noGrp="1"/>
          </p:cNvSpPr>
          <p:nvPr>
            <p:ph type="subTitle" idx="2"/>
          </p:nvPr>
        </p:nvSpPr>
        <p:spPr>
          <a:xfrm>
            <a:off x="3578700" y="2535350"/>
            <a:ext cx="48453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3"/>
          </p:nvPr>
        </p:nvSpPr>
        <p:spPr>
          <a:xfrm>
            <a:off x="3578700" y="3506400"/>
            <a:ext cx="48453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4"/>
          <p:cNvSpPr txBox="1">
            <a:spLocks noGrp="1"/>
          </p:cNvSpPr>
          <p:nvPr>
            <p:ph type="subTitle" idx="4"/>
          </p:nvPr>
        </p:nvSpPr>
        <p:spPr>
          <a:xfrm>
            <a:off x="1846625" y="1564300"/>
            <a:ext cx="16671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4"/>
          <p:cNvSpPr txBox="1">
            <a:spLocks noGrp="1"/>
          </p:cNvSpPr>
          <p:nvPr>
            <p:ph type="subTitle" idx="5"/>
          </p:nvPr>
        </p:nvSpPr>
        <p:spPr>
          <a:xfrm>
            <a:off x="1846625" y="2535350"/>
            <a:ext cx="16671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4"/>
          <p:cNvSpPr txBox="1">
            <a:spLocks noGrp="1"/>
          </p:cNvSpPr>
          <p:nvPr>
            <p:ph type="subTitle" idx="6"/>
          </p:nvPr>
        </p:nvSpPr>
        <p:spPr>
          <a:xfrm>
            <a:off x="1846625" y="3506400"/>
            <a:ext cx="16671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2" name="Google Shape;102;p14"/>
          <p:cNvGrpSpPr/>
          <p:nvPr/>
        </p:nvGrpSpPr>
        <p:grpSpPr>
          <a:xfrm>
            <a:off x="0" y="-4250"/>
            <a:ext cx="9143999" cy="3696713"/>
            <a:chOff x="0" y="-4250"/>
            <a:chExt cx="9143999" cy="3696713"/>
          </a:xfrm>
        </p:grpSpPr>
        <p:pic>
          <p:nvPicPr>
            <p:cNvPr id="103" name="Google Shape;103;p14"/>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104" name="Google Shape;104;p14"/>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cxnSp>
        <p:nvCxnSpPr>
          <p:cNvPr id="105" name="Google Shape;105;p14"/>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5"/>
          <p:cNvSpPr txBox="1">
            <a:spLocks noGrp="1"/>
          </p:cNvSpPr>
          <p:nvPr>
            <p:ph type="subTitle" idx="1"/>
          </p:nvPr>
        </p:nvSpPr>
        <p:spPr>
          <a:xfrm>
            <a:off x="1550624"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2"/>
          </p:nvPr>
        </p:nvSpPr>
        <p:spPr>
          <a:xfrm>
            <a:off x="5667945"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5"/>
          <p:cNvSpPr txBox="1">
            <a:spLocks noGrp="1"/>
          </p:cNvSpPr>
          <p:nvPr>
            <p:ph type="subTitle" idx="3"/>
          </p:nvPr>
        </p:nvSpPr>
        <p:spPr>
          <a:xfrm>
            <a:off x="1550624"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5"/>
          <p:cNvSpPr txBox="1">
            <a:spLocks noGrp="1"/>
          </p:cNvSpPr>
          <p:nvPr>
            <p:ph type="subTitle" idx="4"/>
          </p:nvPr>
        </p:nvSpPr>
        <p:spPr>
          <a:xfrm>
            <a:off x="5667945"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5"/>
          <p:cNvSpPr txBox="1">
            <a:spLocks noGrp="1"/>
          </p:cNvSpPr>
          <p:nvPr>
            <p:ph type="subTitle" idx="5"/>
          </p:nvPr>
        </p:nvSpPr>
        <p:spPr>
          <a:xfrm>
            <a:off x="1550625"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5"/>
          <p:cNvSpPr txBox="1">
            <a:spLocks noGrp="1"/>
          </p:cNvSpPr>
          <p:nvPr>
            <p:ph type="subTitle" idx="6"/>
          </p:nvPr>
        </p:nvSpPr>
        <p:spPr>
          <a:xfrm>
            <a:off x="1550625"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5"/>
          <p:cNvSpPr txBox="1">
            <a:spLocks noGrp="1"/>
          </p:cNvSpPr>
          <p:nvPr>
            <p:ph type="subTitle" idx="7"/>
          </p:nvPr>
        </p:nvSpPr>
        <p:spPr>
          <a:xfrm>
            <a:off x="5667914"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5"/>
          <p:cNvSpPr txBox="1">
            <a:spLocks noGrp="1"/>
          </p:cNvSpPr>
          <p:nvPr>
            <p:ph type="subTitle" idx="8"/>
          </p:nvPr>
        </p:nvSpPr>
        <p:spPr>
          <a:xfrm>
            <a:off x="5667914"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16" name="Google Shape;116;p15"/>
          <p:cNvGrpSpPr/>
          <p:nvPr/>
        </p:nvGrpSpPr>
        <p:grpSpPr>
          <a:xfrm>
            <a:off x="0" y="0"/>
            <a:ext cx="9144001" cy="3923299"/>
            <a:chOff x="0" y="0"/>
            <a:chExt cx="9144001" cy="3923299"/>
          </a:xfrm>
        </p:grpSpPr>
        <p:pic>
          <p:nvPicPr>
            <p:cNvPr id="117" name="Google Shape;117;p15"/>
            <p:cNvPicPr preferRelativeResize="0"/>
            <p:nvPr/>
          </p:nvPicPr>
          <p:blipFill rotWithShape="1">
            <a:blip r:embed="rId2">
              <a:alphaModFix/>
            </a:blip>
            <a:srcRect r="65965" b="6576"/>
            <a:stretch/>
          </p:blipFill>
          <p:spPr>
            <a:xfrm>
              <a:off x="8797650" y="1834250"/>
              <a:ext cx="346351" cy="2089049"/>
            </a:xfrm>
            <a:prstGeom prst="rect">
              <a:avLst/>
            </a:prstGeom>
            <a:noFill/>
            <a:ln>
              <a:noFill/>
            </a:ln>
            <a:effectLst>
              <a:outerShdw blurRad="285750" dist="133350" dir="8220000" algn="bl" rotWithShape="0">
                <a:schemeClr val="accent3"/>
              </a:outerShdw>
            </a:effectLst>
          </p:spPr>
        </p:pic>
        <p:pic>
          <p:nvPicPr>
            <p:cNvPr id="118" name="Google Shape;118;p15"/>
            <p:cNvPicPr preferRelativeResize="0"/>
            <p:nvPr/>
          </p:nvPicPr>
          <p:blipFill rotWithShape="1">
            <a:blip r:embed="rId3">
              <a:alphaModFix/>
            </a:blip>
            <a:srcRect t="51423" b="26280"/>
            <a:stretch/>
          </p:blipFill>
          <p:spPr>
            <a:xfrm>
              <a:off x="0" y="0"/>
              <a:ext cx="3181899" cy="375300"/>
            </a:xfrm>
            <a:prstGeom prst="rect">
              <a:avLst/>
            </a:prstGeom>
            <a:noFill/>
            <a:ln>
              <a:noFill/>
            </a:ln>
            <a:effectLst>
              <a:outerShdw blurRad="428625" dist="133350" dir="2460000" algn="bl" rotWithShape="0">
                <a:schemeClr val="accent3"/>
              </a:outerShdw>
            </a:effectLst>
          </p:spPr>
        </p:pic>
      </p:grpSp>
      <p:cxnSp>
        <p:nvCxnSpPr>
          <p:cNvPr id="119" name="Google Shape;119;p1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6"/>
          <p:cNvSpPr txBox="1">
            <a:spLocks noGrp="1"/>
          </p:cNvSpPr>
          <p:nvPr>
            <p:ph type="subTitle" idx="1"/>
          </p:nvPr>
        </p:nvSpPr>
        <p:spPr>
          <a:xfrm>
            <a:off x="1017326" y="178635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6"/>
          <p:cNvSpPr txBox="1">
            <a:spLocks noGrp="1"/>
          </p:cNvSpPr>
          <p:nvPr>
            <p:ph type="subTitle" idx="2"/>
          </p:nvPr>
        </p:nvSpPr>
        <p:spPr>
          <a:xfrm>
            <a:off x="3709511"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3"/>
          </p:nvPr>
        </p:nvSpPr>
        <p:spPr>
          <a:xfrm>
            <a:off x="1017326"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6"/>
          <p:cNvSpPr txBox="1">
            <a:spLocks noGrp="1"/>
          </p:cNvSpPr>
          <p:nvPr>
            <p:ph type="subTitle" idx="4"/>
          </p:nvPr>
        </p:nvSpPr>
        <p:spPr>
          <a:xfrm>
            <a:off x="3709499"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6"/>
          <p:cNvSpPr txBox="1">
            <a:spLocks noGrp="1"/>
          </p:cNvSpPr>
          <p:nvPr>
            <p:ph type="subTitle" idx="5"/>
          </p:nvPr>
        </p:nvSpPr>
        <p:spPr>
          <a:xfrm>
            <a:off x="6401672"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6"/>
          <p:cNvSpPr txBox="1">
            <a:spLocks noGrp="1"/>
          </p:cNvSpPr>
          <p:nvPr>
            <p:ph type="subTitle" idx="6"/>
          </p:nvPr>
        </p:nvSpPr>
        <p:spPr>
          <a:xfrm>
            <a:off x="6401672"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6"/>
          <p:cNvSpPr txBox="1">
            <a:spLocks noGrp="1"/>
          </p:cNvSpPr>
          <p:nvPr>
            <p:ph type="subTitle" idx="7"/>
          </p:nvPr>
        </p:nvSpPr>
        <p:spPr>
          <a:xfrm>
            <a:off x="1017326" y="1258579"/>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6"/>
          <p:cNvSpPr txBox="1">
            <a:spLocks noGrp="1"/>
          </p:cNvSpPr>
          <p:nvPr>
            <p:ph type="subTitle" idx="8"/>
          </p:nvPr>
        </p:nvSpPr>
        <p:spPr>
          <a:xfrm>
            <a:off x="3709511"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0" name="Google Shape;130;p16"/>
          <p:cNvSpPr txBox="1">
            <a:spLocks noGrp="1"/>
          </p:cNvSpPr>
          <p:nvPr>
            <p:ph type="subTitle" idx="9"/>
          </p:nvPr>
        </p:nvSpPr>
        <p:spPr>
          <a:xfrm>
            <a:off x="6401672"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6"/>
          <p:cNvSpPr txBox="1">
            <a:spLocks noGrp="1"/>
          </p:cNvSpPr>
          <p:nvPr>
            <p:ph type="subTitle" idx="13"/>
          </p:nvPr>
        </p:nvSpPr>
        <p:spPr>
          <a:xfrm>
            <a:off x="1017326" y="2815504"/>
            <a:ext cx="1975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2" name="Google Shape;132;p16"/>
          <p:cNvSpPr txBox="1">
            <a:spLocks noGrp="1"/>
          </p:cNvSpPr>
          <p:nvPr>
            <p:ph type="subTitle" idx="14"/>
          </p:nvPr>
        </p:nvSpPr>
        <p:spPr>
          <a:xfrm>
            <a:off x="3709511"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3" name="Google Shape;133;p16"/>
          <p:cNvSpPr txBox="1">
            <a:spLocks noGrp="1"/>
          </p:cNvSpPr>
          <p:nvPr>
            <p:ph type="subTitle" idx="15"/>
          </p:nvPr>
        </p:nvSpPr>
        <p:spPr>
          <a:xfrm>
            <a:off x="6401672"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4" name="Google Shape;134;p16"/>
          <p:cNvGrpSpPr/>
          <p:nvPr/>
        </p:nvGrpSpPr>
        <p:grpSpPr>
          <a:xfrm>
            <a:off x="-12350" y="0"/>
            <a:ext cx="9176501" cy="3722113"/>
            <a:chOff x="-12350" y="0"/>
            <a:chExt cx="9176501" cy="3722113"/>
          </a:xfrm>
        </p:grpSpPr>
        <p:pic>
          <p:nvPicPr>
            <p:cNvPr id="135" name="Google Shape;135;p16"/>
            <p:cNvPicPr preferRelativeResize="0"/>
            <p:nvPr/>
          </p:nvPicPr>
          <p:blipFill rotWithShape="1">
            <a:blip r:embed="rId2">
              <a:alphaModFix/>
            </a:blip>
            <a:srcRect l="67243" r="16176"/>
            <a:stretch/>
          </p:blipFill>
          <p:spPr>
            <a:xfrm>
              <a:off x="-12350" y="1633085"/>
              <a:ext cx="346351" cy="2089028"/>
            </a:xfrm>
            <a:prstGeom prst="rect">
              <a:avLst/>
            </a:prstGeom>
            <a:noFill/>
            <a:ln>
              <a:noFill/>
            </a:ln>
            <a:effectLst>
              <a:outerShdw blurRad="428625" dist="133350" dir="2460000" algn="bl" rotWithShape="0">
                <a:schemeClr val="accent3"/>
              </a:outerShdw>
            </a:effectLst>
          </p:spPr>
        </p:pic>
        <p:pic>
          <p:nvPicPr>
            <p:cNvPr id="136" name="Google Shape;136;p16"/>
            <p:cNvPicPr preferRelativeResize="0"/>
            <p:nvPr/>
          </p:nvPicPr>
          <p:blipFill rotWithShape="1">
            <a:blip r:embed="rId3">
              <a:alphaModFix/>
            </a:blip>
            <a:srcRect t="67791" b="15120"/>
            <a:stretch/>
          </p:blipFill>
          <p:spPr>
            <a:xfrm>
              <a:off x="8817800" y="0"/>
              <a:ext cx="346351" cy="1258600"/>
            </a:xfrm>
            <a:prstGeom prst="rect">
              <a:avLst/>
            </a:prstGeom>
            <a:noFill/>
            <a:ln>
              <a:noFill/>
            </a:ln>
            <a:effectLst>
              <a:outerShdw blurRad="285750" dist="133350" dir="8220000" algn="bl" rotWithShape="0">
                <a:schemeClr val="accent3"/>
              </a:outerShdw>
            </a:effectLst>
          </p:spPr>
        </p:pic>
      </p:grpSp>
      <p:cxnSp>
        <p:nvCxnSpPr>
          <p:cNvPr id="137" name="Google Shape;137;p16"/>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1170425" y="1052150"/>
            <a:ext cx="34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0" name="Google Shape;140;p17"/>
          <p:cNvSpPr txBox="1">
            <a:spLocks noGrp="1"/>
          </p:cNvSpPr>
          <p:nvPr>
            <p:ph type="body" idx="1"/>
          </p:nvPr>
        </p:nvSpPr>
        <p:spPr>
          <a:xfrm>
            <a:off x="1170425" y="1595575"/>
            <a:ext cx="3401700" cy="2470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141" name="Google Shape;141;p17"/>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l="74376" t="44976" r="9044" b="44976"/>
          <a:stretch/>
        </p:blipFill>
        <p:spPr>
          <a:xfrm>
            <a:off x="0" y="0"/>
            <a:ext cx="3181899" cy="375300"/>
          </a:xfrm>
          <a:prstGeom prst="rect">
            <a:avLst/>
          </a:prstGeom>
          <a:noFill/>
          <a:ln>
            <a:noFill/>
          </a:ln>
          <a:effectLst>
            <a:outerShdw blurRad="428625" dist="133350" dir="2460000" algn="bl" rotWithShape="0">
              <a:schemeClr val="accent3"/>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43"/>
        <p:cNvGrpSpPr/>
        <p:nvPr/>
      </p:nvGrpSpPr>
      <p:grpSpPr>
        <a:xfrm>
          <a:off x="0" y="0"/>
          <a:ext cx="0" cy="0"/>
          <a:chOff x="0" y="0"/>
          <a:chExt cx="0" cy="0"/>
        </a:xfrm>
      </p:grpSpPr>
      <p:sp>
        <p:nvSpPr>
          <p:cNvPr id="144" name="Google Shape;144;p18"/>
          <p:cNvSpPr txBox="1">
            <a:spLocks noGrp="1"/>
          </p:cNvSpPr>
          <p:nvPr>
            <p:ph type="title" hasCustomPrompt="1"/>
          </p:nvPr>
        </p:nvSpPr>
        <p:spPr>
          <a:xfrm>
            <a:off x="5004849" y="2024400"/>
            <a:ext cx="318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8"/>
          <p:cNvSpPr txBox="1">
            <a:spLocks noGrp="1"/>
          </p:cNvSpPr>
          <p:nvPr>
            <p:ph type="subTitle" idx="1"/>
          </p:nvPr>
        </p:nvSpPr>
        <p:spPr>
          <a:xfrm>
            <a:off x="5004849" y="2646798"/>
            <a:ext cx="3189000" cy="3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46" name="Google Shape;146;p18"/>
          <p:cNvSpPr txBox="1">
            <a:spLocks noGrp="1"/>
          </p:cNvSpPr>
          <p:nvPr>
            <p:ph type="title" idx="2" hasCustomPrompt="1"/>
          </p:nvPr>
        </p:nvSpPr>
        <p:spPr>
          <a:xfrm>
            <a:off x="5004849" y="768050"/>
            <a:ext cx="318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7" name="Google Shape;147;p18"/>
          <p:cNvSpPr txBox="1">
            <a:spLocks noGrp="1"/>
          </p:cNvSpPr>
          <p:nvPr>
            <p:ph type="subTitle" idx="3"/>
          </p:nvPr>
        </p:nvSpPr>
        <p:spPr>
          <a:xfrm>
            <a:off x="5004849" y="1390597"/>
            <a:ext cx="3189000" cy="3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48" name="Google Shape;148;p18"/>
          <p:cNvSpPr txBox="1">
            <a:spLocks noGrp="1"/>
          </p:cNvSpPr>
          <p:nvPr>
            <p:ph type="title" idx="4" hasCustomPrompt="1"/>
          </p:nvPr>
        </p:nvSpPr>
        <p:spPr>
          <a:xfrm>
            <a:off x="5004849" y="3280750"/>
            <a:ext cx="318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9" name="Google Shape;149;p18"/>
          <p:cNvSpPr txBox="1">
            <a:spLocks noGrp="1"/>
          </p:cNvSpPr>
          <p:nvPr>
            <p:ph type="subTitle" idx="5"/>
          </p:nvPr>
        </p:nvSpPr>
        <p:spPr>
          <a:xfrm>
            <a:off x="5004849" y="3903000"/>
            <a:ext cx="3189000" cy="3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50" name="Google Shape;150;p18"/>
          <p:cNvSpPr>
            <a:spLocks noGrp="1"/>
          </p:cNvSpPr>
          <p:nvPr>
            <p:ph type="pic" idx="6"/>
          </p:nvPr>
        </p:nvSpPr>
        <p:spPr>
          <a:xfrm>
            <a:off x="1151725" y="768075"/>
            <a:ext cx="2681700" cy="3455100"/>
          </a:xfrm>
          <a:prstGeom prst="rect">
            <a:avLst/>
          </a:prstGeom>
          <a:noFill/>
          <a:ln>
            <a:noFill/>
          </a:ln>
        </p:spPr>
      </p:sp>
      <p:pic>
        <p:nvPicPr>
          <p:cNvPr id="151" name="Google Shape;151;p18"/>
          <p:cNvPicPr preferRelativeResize="0"/>
          <p:nvPr/>
        </p:nvPicPr>
        <p:blipFill rotWithShape="1">
          <a:blip r:embed="rId2">
            <a:alphaModFix/>
          </a:blip>
          <a:srcRect t="79394" b="3516"/>
          <a:stretch/>
        </p:blipFill>
        <p:spPr>
          <a:xfrm>
            <a:off x="7438574" y="0"/>
            <a:ext cx="1705425" cy="370324"/>
          </a:xfrm>
          <a:prstGeom prst="rect">
            <a:avLst/>
          </a:prstGeom>
          <a:noFill/>
          <a:ln>
            <a:noFill/>
          </a:ln>
          <a:effectLst>
            <a:outerShdw blurRad="285750" dist="133350" dir="8220000" algn="bl" rotWithShape="0">
              <a:schemeClr val="accent3"/>
            </a:outerShdw>
          </a:effectLst>
        </p:spPr>
      </p:pic>
      <p:cxnSp>
        <p:nvCxnSpPr>
          <p:cNvPr id="152" name="Google Shape;152;p18"/>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5" name="Google Shape;155;p19"/>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19"/>
          <p:cNvGrpSpPr/>
          <p:nvPr/>
        </p:nvGrpSpPr>
        <p:grpSpPr>
          <a:xfrm>
            <a:off x="0" y="0"/>
            <a:ext cx="9144000" cy="3936375"/>
            <a:chOff x="0" y="0"/>
            <a:chExt cx="9144000" cy="3936375"/>
          </a:xfrm>
        </p:grpSpPr>
        <p:pic>
          <p:nvPicPr>
            <p:cNvPr id="157" name="Google Shape;157;p19"/>
            <p:cNvPicPr preferRelativeResize="0"/>
            <p:nvPr/>
          </p:nvPicPr>
          <p:blipFill rotWithShape="1">
            <a:blip r:embed="rId2">
              <a:alphaModFix/>
            </a:blip>
            <a:srcRect t="71979" b="18930"/>
            <a:stretch/>
          </p:blipFill>
          <p:spPr>
            <a:xfrm flipH="1">
              <a:off x="0" y="0"/>
              <a:ext cx="2585350" cy="235024"/>
            </a:xfrm>
            <a:prstGeom prst="rect">
              <a:avLst/>
            </a:prstGeom>
            <a:noFill/>
            <a:ln>
              <a:noFill/>
            </a:ln>
            <a:effectLst>
              <a:outerShdw blurRad="285750" dist="133350" dir="2460000" algn="bl" rotWithShape="0">
                <a:schemeClr val="accent3"/>
              </a:outerShdw>
            </a:effectLst>
          </p:spPr>
        </p:pic>
        <p:pic>
          <p:nvPicPr>
            <p:cNvPr id="158" name="Google Shape;158;p19"/>
            <p:cNvPicPr preferRelativeResize="0"/>
            <p:nvPr/>
          </p:nvPicPr>
          <p:blipFill rotWithShape="1">
            <a:blip r:embed="rId2">
              <a:alphaModFix/>
            </a:blip>
            <a:srcRect l="85658" r="1361"/>
            <a:stretch/>
          </p:blipFill>
          <p:spPr>
            <a:xfrm>
              <a:off x="8862450" y="1767225"/>
              <a:ext cx="281551" cy="2169150"/>
            </a:xfrm>
            <a:prstGeom prst="rect">
              <a:avLst/>
            </a:prstGeom>
            <a:noFill/>
            <a:ln>
              <a:noFill/>
            </a:ln>
            <a:effectLst>
              <a:outerShdw blurRad="285750" dist="133350" dir="8220000" algn="bl" rotWithShape="0">
                <a:schemeClr val="accent3"/>
              </a:outerShdw>
            </a:effectLst>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61" name="Google Shape;161;p20"/>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grpSp>
        <p:nvGrpSpPr>
          <p:cNvPr id="162" name="Google Shape;162;p20"/>
          <p:cNvGrpSpPr/>
          <p:nvPr/>
        </p:nvGrpSpPr>
        <p:grpSpPr>
          <a:xfrm>
            <a:off x="0" y="0"/>
            <a:ext cx="9143999" cy="5143499"/>
            <a:chOff x="0" y="0"/>
            <a:chExt cx="9143999" cy="5143499"/>
          </a:xfrm>
        </p:grpSpPr>
        <p:pic>
          <p:nvPicPr>
            <p:cNvPr id="163" name="Google Shape;163;p20"/>
            <p:cNvPicPr preferRelativeResize="0"/>
            <p:nvPr/>
          </p:nvPicPr>
          <p:blipFill rotWithShape="1">
            <a:blip r:embed="rId2">
              <a:alphaModFix/>
            </a:blip>
            <a:srcRect t="5470" b="71349"/>
            <a:stretch/>
          </p:blipFill>
          <p:spPr>
            <a:xfrm>
              <a:off x="7524725" y="0"/>
              <a:ext cx="1619274" cy="375351"/>
            </a:xfrm>
            <a:prstGeom prst="rect">
              <a:avLst/>
            </a:prstGeom>
            <a:noFill/>
            <a:ln>
              <a:noFill/>
            </a:ln>
            <a:effectLst>
              <a:outerShdw blurRad="285750" dist="133350" dir="8220000" algn="bl" rotWithShape="0">
                <a:schemeClr val="accent3"/>
              </a:outerShdw>
            </a:effectLst>
          </p:spPr>
        </p:pic>
        <p:pic>
          <p:nvPicPr>
            <p:cNvPr id="164" name="Google Shape;164;p20"/>
            <p:cNvPicPr preferRelativeResize="0"/>
            <p:nvPr/>
          </p:nvPicPr>
          <p:blipFill rotWithShape="1">
            <a:blip r:embed="rId2">
              <a:alphaModFix/>
            </a:blip>
            <a:srcRect l="17732" r="68790"/>
            <a:stretch/>
          </p:blipFill>
          <p:spPr>
            <a:xfrm>
              <a:off x="0" y="3054450"/>
              <a:ext cx="281551" cy="2089049"/>
            </a:xfrm>
            <a:prstGeom prst="rect">
              <a:avLst/>
            </a:prstGeom>
            <a:noFill/>
            <a:ln>
              <a:noFill/>
            </a:ln>
            <a:effectLst>
              <a:outerShdw blurRad="428625" dist="133350" dir="2460000" algn="bl" rotWithShape="0">
                <a:schemeClr val="accent3"/>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094225" y="2233825"/>
            <a:ext cx="4983000" cy="1723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094225" y="752425"/>
            <a:ext cx="1194000" cy="879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0" name="Google Shape;20;p3"/>
          <p:cNvGrpSpPr/>
          <p:nvPr/>
        </p:nvGrpSpPr>
        <p:grpSpPr>
          <a:xfrm>
            <a:off x="0" y="0"/>
            <a:ext cx="9144000" cy="3957624"/>
            <a:chOff x="0" y="0"/>
            <a:chExt cx="9144000" cy="3957624"/>
          </a:xfrm>
        </p:grpSpPr>
        <p:pic>
          <p:nvPicPr>
            <p:cNvPr id="21" name="Google Shape;21;p3"/>
            <p:cNvPicPr preferRelativeResize="0"/>
            <p:nvPr/>
          </p:nvPicPr>
          <p:blipFill rotWithShape="1">
            <a:blip r:embed="rId2">
              <a:alphaModFix/>
            </a:blip>
            <a:srcRect b="89238"/>
            <a:stretch/>
          </p:blipFill>
          <p:spPr>
            <a:xfrm>
              <a:off x="5695725" y="0"/>
              <a:ext cx="3448275" cy="371099"/>
            </a:xfrm>
            <a:prstGeom prst="rect">
              <a:avLst/>
            </a:prstGeom>
            <a:noFill/>
            <a:ln>
              <a:noFill/>
            </a:ln>
            <a:effectLst>
              <a:outerShdw blurRad="285750" dist="133350" dir="8220000" algn="bl" rotWithShape="0">
                <a:schemeClr val="accent3"/>
              </a:outerShdw>
            </a:effectLst>
          </p:spPr>
        </p:pic>
        <p:pic>
          <p:nvPicPr>
            <p:cNvPr id="22" name="Google Shape;22;p3"/>
            <p:cNvPicPr preferRelativeResize="0"/>
            <p:nvPr/>
          </p:nvPicPr>
          <p:blipFill rotWithShape="1">
            <a:blip r:embed="rId2">
              <a:alphaModFix/>
            </a:blip>
            <a:srcRect l="28449" r="46132"/>
            <a:stretch/>
          </p:blipFill>
          <p:spPr>
            <a:xfrm>
              <a:off x="0" y="2233825"/>
              <a:ext cx="438151" cy="1723799"/>
            </a:xfrm>
            <a:prstGeom prst="rect">
              <a:avLst/>
            </a:prstGeom>
            <a:noFill/>
            <a:ln>
              <a:noFill/>
            </a:ln>
            <a:effectLst>
              <a:outerShdw blurRad="428625" dist="133350" dir="2460000" algn="bl" rotWithShape="0">
                <a:schemeClr val="accent3"/>
              </a:outerShdw>
            </a:effectLst>
          </p:spPr>
        </p:pic>
      </p:grpSp>
      <p:grpSp>
        <p:nvGrpSpPr>
          <p:cNvPr id="23" name="Google Shape;23;p3"/>
          <p:cNvGrpSpPr/>
          <p:nvPr/>
        </p:nvGrpSpPr>
        <p:grpSpPr>
          <a:xfrm>
            <a:off x="713225" y="752475"/>
            <a:ext cx="7739700" cy="4022375"/>
            <a:chOff x="713225" y="752475"/>
            <a:chExt cx="7739700" cy="4022375"/>
          </a:xfrm>
        </p:grpSpPr>
        <p:cxnSp>
          <p:nvCxnSpPr>
            <p:cNvPr id="24" name="Google Shape;24;p3"/>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3"/>
            <p:cNvCxnSpPr/>
            <p:nvPr/>
          </p:nvCxnSpPr>
          <p:spPr>
            <a:xfrm rot="10800000">
              <a:off x="713225" y="752475"/>
              <a:ext cx="0" cy="879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7" name="Google Shape;167;p21"/>
          <p:cNvGrpSpPr/>
          <p:nvPr/>
        </p:nvGrpSpPr>
        <p:grpSpPr>
          <a:xfrm>
            <a:off x="0" y="0"/>
            <a:ext cx="9144001" cy="4182599"/>
            <a:chOff x="0" y="0"/>
            <a:chExt cx="9144001" cy="4182599"/>
          </a:xfrm>
        </p:grpSpPr>
        <p:pic>
          <p:nvPicPr>
            <p:cNvPr id="168" name="Google Shape;168;p21"/>
            <p:cNvPicPr preferRelativeResize="0"/>
            <p:nvPr/>
          </p:nvPicPr>
          <p:blipFill rotWithShape="1">
            <a:blip r:embed="rId2">
              <a:alphaModFix/>
            </a:blip>
            <a:srcRect l="9309" r="55614"/>
            <a:stretch/>
          </p:blipFill>
          <p:spPr>
            <a:xfrm>
              <a:off x="8797650" y="1270225"/>
              <a:ext cx="346351" cy="2912374"/>
            </a:xfrm>
            <a:prstGeom prst="rect">
              <a:avLst/>
            </a:prstGeom>
            <a:noFill/>
            <a:ln>
              <a:noFill/>
            </a:ln>
            <a:effectLst>
              <a:outerShdw blurRad="285750" dist="133350" dir="8220000" algn="bl" rotWithShape="0">
                <a:schemeClr val="accent3"/>
              </a:outerShdw>
            </a:effectLst>
          </p:spPr>
        </p:pic>
        <p:pic>
          <p:nvPicPr>
            <p:cNvPr id="169" name="Google Shape;169;p21"/>
            <p:cNvPicPr preferRelativeResize="0"/>
            <p:nvPr/>
          </p:nvPicPr>
          <p:blipFill rotWithShape="1">
            <a:blip r:embed="rId3">
              <a:alphaModFix/>
            </a:blip>
            <a:srcRect l="1444" t="13894" r="22533" b="60989"/>
            <a:stretch/>
          </p:blipFill>
          <p:spPr>
            <a:xfrm>
              <a:off x="0" y="0"/>
              <a:ext cx="3181899" cy="375300"/>
            </a:xfrm>
            <a:prstGeom prst="rect">
              <a:avLst/>
            </a:prstGeom>
            <a:noFill/>
            <a:ln>
              <a:noFill/>
            </a:ln>
            <a:effectLst>
              <a:outerShdw blurRad="428625" dist="133350" dir="2460000" algn="bl" rotWithShape="0">
                <a:schemeClr val="accent3"/>
              </a:outerShdw>
            </a:effectLst>
          </p:spPr>
        </p:pic>
      </p:grpSp>
      <p:cxnSp>
        <p:nvCxnSpPr>
          <p:cNvPr id="170" name="Google Shape;170;p21"/>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3" name="Google Shape;173;p22"/>
          <p:cNvGrpSpPr/>
          <p:nvPr/>
        </p:nvGrpSpPr>
        <p:grpSpPr>
          <a:xfrm>
            <a:off x="0" y="-4975"/>
            <a:ext cx="9146324" cy="3721325"/>
            <a:chOff x="0" y="-4975"/>
            <a:chExt cx="9146324" cy="3721325"/>
          </a:xfrm>
        </p:grpSpPr>
        <p:pic>
          <p:nvPicPr>
            <p:cNvPr id="174" name="Google Shape;174;p22"/>
            <p:cNvPicPr preferRelativeResize="0"/>
            <p:nvPr/>
          </p:nvPicPr>
          <p:blipFill rotWithShape="1">
            <a:blip r:embed="rId2">
              <a:alphaModFix/>
            </a:blip>
            <a:srcRect l="67243" r="16176"/>
            <a:stretch/>
          </p:blipFill>
          <p:spPr>
            <a:xfrm>
              <a:off x="0" y="1627300"/>
              <a:ext cx="286999" cy="2089049"/>
            </a:xfrm>
            <a:prstGeom prst="rect">
              <a:avLst/>
            </a:prstGeom>
            <a:noFill/>
            <a:ln>
              <a:noFill/>
            </a:ln>
            <a:effectLst>
              <a:outerShdw blurRad="428625" dist="133350" dir="2460000" algn="bl" rotWithShape="0">
                <a:schemeClr val="accent3"/>
              </a:outerShdw>
            </a:effectLst>
          </p:spPr>
        </p:pic>
        <p:pic>
          <p:nvPicPr>
            <p:cNvPr id="175" name="Google Shape;175;p22"/>
            <p:cNvPicPr preferRelativeResize="0"/>
            <p:nvPr/>
          </p:nvPicPr>
          <p:blipFill rotWithShape="1">
            <a:blip r:embed="rId3">
              <a:alphaModFix/>
            </a:blip>
            <a:srcRect t="75209" b="7701"/>
            <a:stretch/>
          </p:blipFill>
          <p:spPr>
            <a:xfrm>
              <a:off x="5964425" y="-4975"/>
              <a:ext cx="3181899" cy="375300"/>
            </a:xfrm>
            <a:prstGeom prst="rect">
              <a:avLst/>
            </a:prstGeom>
            <a:noFill/>
            <a:ln>
              <a:noFill/>
            </a:ln>
            <a:effectLst>
              <a:outerShdw blurRad="285750" dist="133350" dir="8220000" algn="bl" rotWithShape="0">
                <a:schemeClr val="accent3"/>
              </a:outerShdw>
            </a:effectLst>
          </p:spPr>
        </p:pic>
      </p:grpSp>
      <p:cxnSp>
        <p:nvCxnSpPr>
          <p:cNvPr id="176" name="Google Shape;176;p22"/>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79" name="Google Shape;179;p23"/>
          <p:cNvPicPr preferRelativeResize="0"/>
          <p:nvPr/>
        </p:nvPicPr>
        <p:blipFill rotWithShape="1">
          <a:blip r:embed="rId2">
            <a:alphaModFix/>
          </a:blip>
          <a:srcRect t="67791" b="15120"/>
          <a:stretch/>
        </p:blipFill>
        <p:spPr>
          <a:xfrm>
            <a:off x="8797650" y="1958200"/>
            <a:ext cx="346351" cy="2089049"/>
          </a:xfrm>
          <a:prstGeom prst="rect">
            <a:avLst/>
          </a:prstGeom>
          <a:noFill/>
          <a:ln>
            <a:noFill/>
          </a:ln>
          <a:effectLst>
            <a:outerShdw blurRad="285750" dist="133350" dir="8220000" algn="bl" rotWithShape="0">
              <a:schemeClr val="accent3"/>
            </a:outerShdw>
          </a:effectLst>
        </p:spPr>
      </p:pic>
      <p:pic>
        <p:nvPicPr>
          <p:cNvPr id="180" name="Google Shape;180;p23"/>
          <p:cNvPicPr preferRelativeResize="0"/>
          <p:nvPr/>
        </p:nvPicPr>
        <p:blipFill rotWithShape="1">
          <a:blip r:embed="rId3">
            <a:alphaModFix/>
          </a:blip>
          <a:srcRect t="74362"/>
          <a:stretch/>
        </p:blipFill>
        <p:spPr>
          <a:xfrm>
            <a:off x="0" y="0"/>
            <a:ext cx="2706299" cy="375300"/>
          </a:xfrm>
          <a:prstGeom prst="rect">
            <a:avLst/>
          </a:prstGeom>
          <a:noFill/>
          <a:ln>
            <a:noFill/>
          </a:ln>
          <a:effectLst>
            <a:outerShdw blurRad="428625" dist="133350" dir="2460000" algn="bl" rotWithShape="0">
              <a:schemeClr val="accent3"/>
            </a:outerShdw>
          </a:effectLst>
        </p:spPr>
      </p:pic>
      <p:cxnSp>
        <p:nvCxnSpPr>
          <p:cNvPr id="181" name="Google Shape;181;p23"/>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4" name="Google Shape;184;p24"/>
          <p:cNvGrpSpPr/>
          <p:nvPr/>
        </p:nvGrpSpPr>
        <p:grpSpPr>
          <a:xfrm>
            <a:off x="0" y="0"/>
            <a:ext cx="9172851" cy="4288087"/>
            <a:chOff x="0" y="0"/>
            <a:chExt cx="9172851" cy="4288087"/>
          </a:xfrm>
        </p:grpSpPr>
        <p:pic>
          <p:nvPicPr>
            <p:cNvPr id="185" name="Google Shape;185;p24"/>
            <p:cNvPicPr preferRelativeResize="0"/>
            <p:nvPr/>
          </p:nvPicPr>
          <p:blipFill rotWithShape="1">
            <a:blip r:embed="rId2">
              <a:alphaModFix/>
            </a:blip>
            <a:srcRect l="67243" r="16176"/>
            <a:stretch/>
          </p:blipFill>
          <p:spPr>
            <a:xfrm>
              <a:off x="0" y="1624113"/>
              <a:ext cx="281551" cy="2663974"/>
            </a:xfrm>
            <a:prstGeom prst="rect">
              <a:avLst/>
            </a:prstGeom>
            <a:noFill/>
            <a:ln>
              <a:noFill/>
            </a:ln>
            <a:effectLst>
              <a:outerShdw blurRad="428625" dist="133350" dir="2460000" algn="bl" rotWithShape="0">
                <a:schemeClr val="accent3"/>
              </a:outerShdw>
            </a:effectLst>
          </p:spPr>
        </p:pic>
        <p:pic>
          <p:nvPicPr>
            <p:cNvPr id="186" name="Google Shape;186;p24"/>
            <p:cNvPicPr preferRelativeResize="0"/>
            <p:nvPr/>
          </p:nvPicPr>
          <p:blipFill rotWithShape="1">
            <a:blip r:embed="rId3">
              <a:alphaModFix/>
            </a:blip>
            <a:srcRect t="67791" b="15120"/>
            <a:stretch/>
          </p:blipFill>
          <p:spPr>
            <a:xfrm>
              <a:off x="8826500" y="0"/>
              <a:ext cx="346351" cy="1096799"/>
            </a:xfrm>
            <a:prstGeom prst="rect">
              <a:avLst/>
            </a:prstGeom>
            <a:noFill/>
            <a:ln>
              <a:noFill/>
            </a:ln>
            <a:effectLst>
              <a:outerShdw blurRad="285750" dist="133350" dir="8220000" algn="bl" rotWithShape="0">
                <a:schemeClr val="accent3"/>
              </a:outerShdw>
            </a:effectLst>
          </p:spPr>
        </p:pic>
      </p:grpSp>
      <p:cxnSp>
        <p:nvCxnSpPr>
          <p:cNvPr id="187" name="Google Shape;187;p24"/>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7">
  <p:cSld name="TITLE_ONLY_7">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90" name="Google Shape;190;p2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pic>
        <p:nvPicPr>
          <p:cNvPr id="191" name="Google Shape;191;p25"/>
          <p:cNvPicPr preferRelativeResize="0"/>
          <p:nvPr/>
        </p:nvPicPr>
        <p:blipFill rotWithShape="1">
          <a:blip r:embed="rId2">
            <a:alphaModFix/>
          </a:blip>
          <a:srcRect t="75369"/>
          <a:stretch/>
        </p:blipFill>
        <p:spPr>
          <a:xfrm>
            <a:off x="5962100" y="-4975"/>
            <a:ext cx="3181899" cy="375300"/>
          </a:xfrm>
          <a:prstGeom prst="rect">
            <a:avLst/>
          </a:prstGeom>
          <a:noFill/>
          <a:ln>
            <a:noFill/>
          </a:ln>
          <a:effectLst>
            <a:outerShdw blurRad="285750" dist="133350" dir="8220000" algn="bl" rotWithShape="0">
              <a:schemeClr val="accent3"/>
            </a:outerShdw>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8">
  <p:cSld name="TITLE_ONLY_8">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94" name="Google Shape;194;p26"/>
          <p:cNvPicPr preferRelativeResize="0"/>
          <p:nvPr/>
        </p:nvPicPr>
        <p:blipFill rotWithShape="1">
          <a:blip r:embed="rId2">
            <a:alphaModFix/>
          </a:blip>
          <a:srcRect l="9778" t="23732" r="3536" b="23737"/>
          <a:stretch/>
        </p:blipFill>
        <p:spPr>
          <a:xfrm>
            <a:off x="0" y="0"/>
            <a:ext cx="3181899" cy="375300"/>
          </a:xfrm>
          <a:prstGeom prst="rect">
            <a:avLst/>
          </a:prstGeom>
          <a:noFill/>
          <a:ln>
            <a:noFill/>
          </a:ln>
          <a:effectLst>
            <a:outerShdw blurRad="428625" dist="133350" dir="2460000" algn="bl" rotWithShape="0">
              <a:schemeClr val="accent3"/>
            </a:outerShdw>
          </a:effectLst>
        </p:spPr>
      </p:pic>
      <p:cxnSp>
        <p:nvCxnSpPr>
          <p:cNvPr id="195" name="Google Shape;195;p26"/>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4878200" y="2562800"/>
            <a:ext cx="35442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8" name="Google Shape;198;p27"/>
          <p:cNvSpPr txBox="1">
            <a:spLocks noGrp="1"/>
          </p:cNvSpPr>
          <p:nvPr>
            <p:ph type="subTitle" idx="1"/>
          </p:nvPr>
        </p:nvSpPr>
        <p:spPr>
          <a:xfrm>
            <a:off x="4878200" y="3469100"/>
            <a:ext cx="3544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199" name="Google Shape;199;p27"/>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sp>
        <p:nvSpPr>
          <p:cNvPr id="200" name="Google Shape;200;p27"/>
          <p:cNvSpPr txBox="1"/>
          <p:nvPr/>
        </p:nvSpPr>
        <p:spPr>
          <a:xfrm>
            <a:off x="1018025" y="539500"/>
            <a:ext cx="26748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u="sng">
                <a:solidFill>
                  <a:schemeClr val="hlink"/>
                </a:solid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u="sng">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Roboto"/>
                <a:ea typeface="Roboto"/>
                <a:cs typeface="Roboto"/>
                <a:sym typeface="Roboto"/>
              </a:rPr>
              <a:t> </a:t>
            </a:r>
            <a:endParaRPr sz="1200" b="1" u="sng">
              <a:solidFill>
                <a:schemeClr val="dk1"/>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1"/>
        <p:cNvGrpSpPr/>
        <p:nvPr/>
      </p:nvGrpSpPr>
      <p:grpSpPr>
        <a:xfrm>
          <a:off x="0" y="0"/>
          <a:ext cx="0" cy="0"/>
          <a:chOff x="0" y="0"/>
          <a:chExt cx="0" cy="0"/>
        </a:xfrm>
      </p:grpSpPr>
      <p:grpSp>
        <p:nvGrpSpPr>
          <p:cNvPr id="202" name="Google Shape;202;p28"/>
          <p:cNvGrpSpPr/>
          <p:nvPr/>
        </p:nvGrpSpPr>
        <p:grpSpPr>
          <a:xfrm>
            <a:off x="0" y="-4250"/>
            <a:ext cx="9143999" cy="3696713"/>
            <a:chOff x="0" y="-4250"/>
            <a:chExt cx="9143999" cy="3696713"/>
          </a:xfrm>
        </p:grpSpPr>
        <p:pic>
          <p:nvPicPr>
            <p:cNvPr id="203" name="Google Shape;203;p2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204" name="Google Shape;204;p2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205" name="Google Shape;205;p28"/>
          <p:cNvGrpSpPr/>
          <p:nvPr/>
        </p:nvGrpSpPr>
        <p:grpSpPr>
          <a:xfrm>
            <a:off x="713225" y="539500"/>
            <a:ext cx="7739700" cy="4235350"/>
            <a:chOff x="713225" y="539500"/>
            <a:chExt cx="7739700" cy="4235350"/>
          </a:xfrm>
        </p:grpSpPr>
        <p:cxnSp>
          <p:nvCxnSpPr>
            <p:cNvPr id="206" name="Google Shape;206;p2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2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grpSp>
        <p:nvGrpSpPr>
          <p:cNvPr id="209" name="Google Shape;209;p29"/>
          <p:cNvGrpSpPr/>
          <p:nvPr/>
        </p:nvGrpSpPr>
        <p:grpSpPr>
          <a:xfrm>
            <a:off x="0" y="0"/>
            <a:ext cx="9172851" cy="4288087"/>
            <a:chOff x="0" y="0"/>
            <a:chExt cx="9172851" cy="4288087"/>
          </a:xfrm>
        </p:grpSpPr>
        <p:pic>
          <p:nvPicPr>
            <p:cNvPr id="210" name="Google Shape;210;p29"/>
            <p:cNvPicPr preferRelativeResize="0"/>
            <p:nvPr/>
          </p:nvPicPr>
          <p:blipFill rotWithShape="1">
            <a:blip r:embed="rId2">
              <a:alphaModFix/>
            </a:blip>
            <a:srcRect l="67243" r="16176"/>
            <a:stretch/>
          </p:blipFill>
          <p:spPr>
            <a:xfrm>
              <a:off x="0" y="1624113"/>
              <a:ext cx="281551" cy="2663974"/>
            </a:xfrm>
            <a:prstGeom prst="rect">
              <a:avLst/>
            </a:prstGeom>
            <a:noFill/>
            <a:ln>
              <a:noFill/>
            </a:ln>
            <a:effectLst>
              <a:outerShdw blurRad="428625" dist="133350" dir="2460000" algn="bl" rotWithShape="0">
                <a:schemeClr val="accent3"/>
              </a:outerShdw>
            </a:effectLst>
          </p:spPr>
        </p:pic>
        <p:pic>
          <p:nvPicPr>
            <p:cNvPr id="211" name="Google Shape;211;p29"/>
            <p:cNvPicPr preferRelativeResize="0"/>
            <p:nvPr/>
          </p:nvPicPr>
          <p:blipFill rotWithShape="1">
            <a:blip r:embed="rId3">
              <a:alphaModFix/>
            </a:blip>
            <a:srcRect t="67791" b="15120"/>
            <a:stretch/>
          </p:blipFill>
          <p:spPr>
            <a:xfrm>
              <a:off x="8826500" y="0"/>
              <a:ext cx="346351" cy="1096799"/>
            </a:xfrm>
            <a:prstGeom prst="rect">
              <a:avLst/>
            </a:prstGeom>
            <a:noFill/>
            <a:ln>
              <a:noFill/>
            </a:ln>
            <a:effectLst>
              <a:outerShdw blurRad="285750" dist="133350" dir="8220000" algn="bl" rotWithShape="0">
                <a:schemeClr val="accent3"/>
              </a:outerShdw>
            </a:effectLst>
          </p:spPr>
        </p:pic>
      </p:grpSp>
      <p:cxnSp>
        <p:nvCxnSpPr>
          <p:cNvPr id="212" name="Google Shape;212;p29"/>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170425" y="1460700"/>
            <a:ext cx="3558900" cy="107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1170425" y="2539800"/>
            <a:ext cx="3558900" cy="1143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29" name="Google Shape;29;p4"/>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2190525" y="33584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2190525" y="18817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 name="Google Shape;34;p5"/>
          <p:cNvSpPr txBox="1">
            <a:spLocks noGrp="1"/>
          </p:cNvSpPr>
          <p:nvPr>
            <p:ph type="subTitle" idx="3"/>
          </p:nvPr>
        </p:nvSpPr>
        <p:spPr>
          <a:xfrm>
            <a:off x="2190525" y="15064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 name="Google Shape;35;p5"/>
          <p:cNvSpPr txBox="1">
            <a:spLocks noGrp="1"/>
          </p:cNvSpPr>
          <p:nvPr>
            <p:ph type="subTitle" idx="4"/>
          </p:nvPr>
        </p:nvSpPr>
        <p:spPr>
          <a:xfrm>
            <a:off x="2190525" y="29831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6" name="Google Shape;36;p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pic>
        <p:nvPicPr>
          <p:cNvPr id="37" name="Google Shape;37;p5"/>
          <p:cNvPicPr preferRelativeResize="0"/>
          <p:nvPr/>
        </p:nvPicPr>
        <p:blipFill rotWithShape="1">
          <a:blip r:embed="rId2">
            <a:alphaModFix/>
          </a:blip>
          <a:srcRect l="79576" r="9658"/>
          <a:stretch/>
        </p:blipFill>
        <p:spPr>
          <a:xfrm>
            <a:off x="0" y="1506475"/>
            <a:ext cx="281551" cy="2615201"/>
          </a:xfrm>
          <a:prstGeom prst="rect">
            <a:avLst/>
          </a:prstGeom>
          <a:noFill/>
          <a:ln>
            <a:noFill/>
          </a:ln>
          <a:effectLst>
            <a:outerShdw blurRad="428625" dist="133350" dir="2460000" algn="bl" rotWithShape="0">
              <a:schemeClr val="accent3"/>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 name="Google Shape;40;p6"/>
          <p:cNvGrpSpPr/>
          <p:nvPr/>
        </p:nvGrpSpPr>
        <p:grpSpPr>
          <a:xfrm>
            <a:off x="0" y="-4975"/>
            <a:ext cx="9143999" cy="5148463"/>
            <a:chOff x="0" y="-4975"/>
            <a:chExt cx="9143999" cy="5148463"/>
          </a:xfrm>
        </p:grpSpPr>
        <p:pic>
          <p:nvPicPr>
            <p:cNvPr id="41" name="Google Shape;41;p6"/>
            <p:cNvPicPr preferRelativeResize="0"/>
            <p:nvPr/>
          </p:nvPicPr>
          <p:blipFill rotWithShape="1">
            <a:blip r:embed="rId2">
              <a:alphaModFix/>
            </a:blip>
            <a:srcRect t="6078" b="76832"/>
            <a:stretch/>
          </p:blipFill>
          <p:spPr>
            <a:xfrm>
              <a:off x="7025425" y="-4975"/>
              <a:ext cx="2118574" cy="375300"/>
            </a:xfrm>
            <a:prstGeom prst="rect">
              <a:avLst/>
            </a:prstGeom>
            <a:noFill/>
            <a:ln>
              <a:noFill/>
            </a:ln>
            <a:effectLst>
              <a:outerShdw blurRad="285750" dist="133350" dir="8220000" algn="bl" rotWithShape="0">
                <a:schemeClr val="accent3"/>
              </a:outerShdw>
            </a:effectLst>
          </p:spPr>
        </p:pic>
        <p:pic>
          <p:nvPicPr>
            <p:cNvPr id="42" name="Google Shape;42;p6"/>
            <p:cNvPicPr preferRelativeResize="0"/>
            <p:nvPr/>
          </p:nvPicPr>
          <p:blipFill rotWithShape="1">
            <a:blip r:embed="rId3">
              <a:alphaModFix/>
            </a:blip>
            <a:srcRect l="67243" r="16176"/>
            <a:stretch/>
          </p:blipFill>
          <p:spPr>
            <a:xfrm>
              <a:off x="0" y="2489212"/>
              <a:ext cx="281551" cy="2654275"/>
            </a:xfrm>
            <a:prstGeom prst="rect">
              <a:avLst/>
            </a:prstGeom>
            <a:noFill/>
            <a:ln>
              <a:noFill/>
            </a:ln>
            <a:effectLst>
              <a:outerShdw blurRad="428625" dist="133350" dir="2460000" algn="bl" rotWithShape="0">
                <a:schemeClr val="accent3"/>
              </a:outerShdw>
            </a:effectLst>
          </p:spPr>
        </p:pic>
      </p:grpSp>
      <p:cxnSp>
        <p:nvCxnSpPr>
          <p:cNvPr id="43" name="Google Shape;43;p6"/>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13225" y="1150775"/>
            <a:ext cx="4145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7"/>
          <p:cNvSpPr txBox="1">
            <a:spLocks noGrp="1"/>
          </p:cNvSpPr>
          <p:nvPr>
            <p:ph type="subTitle" idx="1"/>
          </p:nvPr>
        </p:nvSpPr>
        <p:spPr>
          <a:xfrm>
            <a:off x="713225" y="1866025"/>
            <a:ext cx="41457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7" name="Google Shape;47;p7"/>
          <p:cNvSpPr>
            <a:spLocks noGrp="1"/>
          </p:cNvSpPr>
          <p:nvPr>
            <p:ph type="pic" idx="2"/>
          </p:nvPr>
        </p:nvSpPr>
        <p:spPr>
          <a:xfrm>
            <a:off x="5643775" y="724200"/>
            <a:ext cx="2787000" cy="3695100"/>
          </a:xfrm>
          <a:prstGeom prst="rect">
            <a:avLst/>
          </a:prstGeom>
          <a:noFill/>
          <a:ln>
            <a:noFill/>
          </a:ln>
        </p:spPr>
      </p:sp>
      <p:grpSp>
        <p:nvGrpSpPr>
          <p:cNvPr id="48" name="Google Shape;48;p7"/>
          <p:cNvGrpSpPr/>
          <p:nvPr/>
        </p:nvGrpSpPr>
        <p:grpSpPr>
          <a:xfrm>
            <a:off x="0" y="-4250"/>
            <a:ext cx="9144001" cy="5147738"/>
            <a:chOff x="0" y="-4250"/>
            <a:chExt cx="9144001" cy="5147738"/>
          </a:xfrm>
        </p:grpSpPr>
        <p:pic>
          <p:nvPicPr>
            <p:cNvPr id="49" name="Google Shape;49;p7"/>
            <p:cNvPicPr preferRelativeResize="0"/>
            <p:nvPr/>
          </p:nvPicPr>
          <p:blipFill rotWithShape="1">
            <a:blip r:embed="rId2">
              <a:alphaModFix/>
            </a:blip>
            <a:srcRect t="1777" b="81134"/>
            <a:stretch/>
          </p:blipFill>
          <p:spPr>
            <a:xfrm>
              <a:off x="0" y="-4250"/>
              <a:ext cx="3181899" cy="543750"/>
            </a:xfrm>
            <a:prstGeom prst="rect">
              <a:avLst/>
            </a:prstGeom>
            <a:noFill/>
            <a:ln>
              <a:noFill/>
            </a:ln>
            <a:effectLst>
              <a:outerShdw blurRad="285750" dist="133350" dir="8220000" algn="bl" rotWithShape="0">
                <a:schemeClr val="accent3"/>
              </a:outerShdw>
            </a:effectLst>
          </p:spPr>
        </p:pic>
        <p:pic>
          <p:nvPicPr>
            <p:cNvPr id="50" name="Google Shape;50;p7"/>
            <p:cNvPicPr preferRelativeResize="0"/>
            <p:nvPr/>
          </p:nvPicPr>
          <p:blipFill rotWithShape="1">
            <a:blip r:embed="rId3">
              <a:alphaModFix/>
            </a:blip>
            <a:srcRect l="67243" r="16176"/>
            <a:stretch/>
          </p:blipFill>
          <p:spPr>
            <a:xfrm>
              <a:off x="8797650" y="3054460"/>
              <a:ext cx="346351" cy="2089028"/>
            </a:xfrm>
            <a:prstGeom prst="rect">
              <a:avLst/>
            </a:prstGeom>
            <a:noFill/>
            <a:ln>
              <a:noFill/>
            </a:ln>
            <a:effectLst>
              <a:outerShdw blurRad="428625" dist="133350" dir="2460000" algn="bl" rotWithShape="0">
                <a:schemeClr val="accent3"/>
              </a:outerShdw>
            </a:effectLst>
          </p:spPr>
        </p:pic>
      </p:grpSp>
      <p:cxnSp>
        <p:nvCxnSpPr>
          <p:cNvPr id="51" name="Google Shape;51;p7"/>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4" name="Google Shape;54;p8"/>
          <p:cNvGrpSpPr/>
          <p:nvPr/>
        </p:nvGrpSpPr>
        <p:grpSpPr>
          <a:xfrm>
            <a:off x="0" y="-4250"/>
            <a:ext cx="9143999" cy="3696713"/>
            <a:chOff x="0" y="-4250"/>
            <a:chExt cx="9143999" cy="3696713"/>
          </a:xfrm>
        </p:grpSpPr>
        <p:pic>
          <p:nvPicPr>
            <p:cNvPr id="55" name="Google Shape;55;p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56" name="Google Shape;56;p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57" name="Google Shape;57;p8"/>
          <p:cNvGrpSpPr/>
          <p:nvPr/>
        </p:nvGrpSpPr>
        <p:grpSpPr>
          <a:xfrm>
            <a:off x="713225" y="539500"/>
            <a:ext cx="7739700" cy="4235350"/>
            <a:chOff x="713225" y="539500"/>
            <a:chExt cx="7739700" cy="4235350"/>
          </a:xfrm>
        </p:grpSpPr>
        <p:cxnSp>
          <p:nvCxnSpPr>
            <p:cNvPr id="58" name="Google Shape;58;p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63" name="Google Shape;63;p9"/>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grpSp>
        <p:nvGrpSpPr>
          <p:cNvPr id="64" name="Google Shape;64;p9"/>
          <p:cNvGrpSpPr/>
          <p:nvPr/>
        </p:nvGrpSpPr>
        <p:grpSpPr>
          <a:xfrm>
            <a:off x="713225" y="539500"/>
            <a:ext cx="7739700" cy="4235350"/>
            <a:chOff x="713225" y="539500"/>
            <a:chExt cx="7739700" cy="4235350"/>
          </a:xfrm>
        </p:grpSpPr>
        <p:cxnSp>
          <p:nvCxnSpPr>
            <p:cNvPr id="65" name="Google Shape;65;p9"/>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0" y="0"/>
            <a:ext cx="9144000" cy="5143500"/>
          </a:xfrm>
          <a:prstGeom prst="rect">
            <a:avLst/>
          </a:prstGeom>
          <a:noFill/>
          <a:ln>
            <a:noFill/>
          </a:ln>
        </p:spPr>
      </p:sp>
      <p:sp>
        <p:nvSpPr>
          <p:cNvPr id="69" name="Google Shape;69;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0.xml" /><Relationship Id="rId1" Type="http://schemas.openxmlformats.org/officeDocument/2006/relationships/slideLayout" Target="../slideLayouts/slideLayout2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15" name="Google Shape;215;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0.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0.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3" name="Subtitle 2">
            <a:extLst>
              <a:ext uri="{FF2B5EF4-FFF2-40B4-BE49-F238E27FC236}">
                <a16:creationId xmlns:a16="http://schemas.microsoft.com/office/drawing/2014/main" id="{C0C62248-FFD5-638B-21FC-8658EDD1AB89}"/>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E4A02AA0-E964-C10A-04DD-8019564FA90A}"/>
              </a:ext>
            </a:extLst>
          </p:cNvPr>
          <p:cNvPicPr>
            <a:picLocks noChangeAspect="1"/>
          </p:cNvPicPr>
          <p:nvPr/>
        </p:nvPicPr>
        <p:blipFill>
          <a:blip r:embed="rId3"/>
          <a:stretch>
            <a:fillRect/>
          </a:stretch>
        </p:blipFill>
        <p:spPr>
          <a:xfrm>
            <a:off x="0" y="0"/>
            <a:ext cx="3801052" cy="1480183"/>
          </a:xfrm>
          <a:prstGeom prst="rect">
            <a:avLst/>
          </a:prstGeom>
        </p:spPr>
      </p:pic>
      <p:pic>
        <p:nvPicPr>
          <p:cNvPr id="2" name="Picture 1">
            <a:extLst>
              <a:ext uri="{FF2B5EF4-FFF2-40B4-BE49-F238E27FC236}">
                <a16:creationId xmlns:a16="http://schemas.microsoft.com/office/drawing/2014/main" id="{4608692E-DCCC-8E98-1958-8BA5524BA762}"/>
              </a:ext>
            </a:extLst>
          </p:cNvPr>
          <p:cNvPicPr>
            <a:picLocks noChangeAspect="1"/>
          </p:cNvPicPr>
          <p:nvPr/>
        </p:nvPicPr>
        <p:blipFill>
          <a:blip r:embed="rId4"/>
          <a:stretch>
            <a:fillRect/>
          </a:stretch>
        </p:blipFill>
        <p:spPr>
          <a:xfrm>
            <a:off x="3801052" y="-1"/>
            <a:ext cx="1480183" cy="1480183"/>
          </a:xfrm>
          <a:prstGeom prst="rect">
            <a:avLst/>
          </a:prstGeom>
        </p:spPr>
      </p:pic>
      <p:sp>
        <p:nvSpPr>
          <p:cNvPr id="7" name="Title 6">
            <a:extLst>
              <a:ext uri="{FF2B5EF4-FFF2-40B4-BE49-F238E27FC236}">
                <a16:creationId xmlns:a16="http://schemas.microsoft.com/office/drawing/2014/main" id="{9A2B43A6-1840-B663-C9E4-B81281FE778D}"/>
              </a:ext>
            </a:extLst>
          </p:cNvPr>
          <p:cNvSpPr>
            <a:spLocks noGrp="1"/>
          </p:cNvSpPr>
          <p:nvPr>
            <p:ph type="ctrTitle"/>
          </p:nvPr>
        </p:nvSpPr>
        <p:spPr>
          <a:xfrm>
            <a:off x="5281235" y="2583319"/>
            <a:ext cx="4804500" cy="2160000"/>
          </a:xfrm>
        </p:spPr>
        <p:txBody>
          <a:bodyPr/>
          <a:lstStyle/>
          <a:p>
            <a:r>
              <a:rPr lang="en-IN" sz="1800" dirty="0"/>
              <a:t>927623BAM046      RAMANA G
927623BAM047       ROSHAN M
927623BAM048       SACHIN G
927623BAM049       SACHIN M R
927623BAM050        SANGAVI B</a:t>
            </a:r>
            <a:endParaRPr lang="en-US" sz="1800" dirty="0"/>
          </a:p>
        </p:txBody>
      </p:sp>
      <p:sp>
        <p:nvSpPr>
          <p:cNvPr id="8" name="TextBox 7">
            <a:extLst>
              <a:ext uri="{FF2B5EF4-FFF2-40B4-BE49-F238E27FC236}">
                <a16:creationId xmlns:a16="http://schemas.microsoft.com/office/drawing/2014/main" id="{181F90D4-561D-E297-4F9A-0D13EB31FFAA}"/>
              </a:ext>
            </a:extLst>
          </p:cNvPr>
          <p:cNvSpPr txBox="1"/>
          <p:nvPr/>
        </p:nvSpPr>
        <p:spPr>
          <a:xfrm>
            <a:off x="2169750" y="2173232"/>
            <a:ext cx="4804499" cy="707886"/>
          </a:xfrm>
          <a:prstGeom prst="rect">
            <a:avLst/>
          </a:prstGeom>
          <a:noFill/>
        </p:spPr>
        <p:txBody>
          <a:bodyPr wrap="square" rtlCol="0">
            <a:spAutoFit/>
          </a:bodyPr>
          <a:lstStyle/>
          <a:p>
            <a:pPr algn="l"/>
            <a:r>
              <a:rPr lang="en-IN" sz="4000" b="1" dirty="0"/>
              <a:t>TASK SHEDULER</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02" name="Google Shape;402;p44"/>
          <p:cNvSpPr txBox="1"/>
          <p:nvPr/>
        </p:nvSpPr>
        <p:spPr>
          <a:xfrm>
            <a:off x="388604" y="2269350"/>
            <a:ext cx="7704000" cy="30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000" b="1" dirty="0">
                <a:solidFill>
                  <a:schemeClr val="dk1"/>
                </a:solidFill>
                <a:latin typeface="Roboto"/>
                <a:ea typeface="Roboto"/>
                <a:cs typeface="Roboto"/>
                <a:sym typeface="Roboto"/>
              </a:rPr>
              <a:t>
        if </a:t>
            </a:r>
            <a:r>
              <a:rPr lang="en-IN" sz="1000" b="1" dirty="0" err="1">
                <a:solidFill>
                  <a:schemeClr val="dk1"/>
                </a:solidFill>
                <a:latin typeface="Roboto"/>
                <a:ea typeface="Roboto"/>
                <a:cs typeface="Roboto"/>
                <a:sym typeface="Roboto"/>
              </a:rPr>
              <a:t>due_today</a:t>
            </a:r>
            <a:r>
              <a:rPr lang="en-IN" sz="1000" b="1" dirty="0">
                <a:solidFill>
                  <a:schemeClr val="dk1"/>
                </a:solidFill>
                <a:latin typeface="Roboto"/>
                <a:ea typeface="Roboto"/>
                <a:cs typeface="Roboto"/>
                <a:sym typeface="Roboto"/>
              </a:rPr>
              <a:t>:
            print(“Tasks due today:”)
            for task in </a:t>
            </a:r>
            <a:r>
              <a:rPr lang="en-IN" sz="1000" b="1" dirty="0" err="1">
                <a:solidFill>
                  <a:schemeClr val="dk1"/>
                </a:solidFill>
                <a:latin typeface="Roboto"/>
                <a:ea typeface="Roboto"/>
                <a:cs typeface="Roboto"/>
                <a:sym typeface="Roboto"/>
              </a:rPr>
              <a:t>due_today</a:t>
            </a:r>
            <a:r>
              <a:rPr lang="en-IN" sz="1000" b="1" dirty="0">
                <a:solidFill>
                  <a:schemeClr val="dk1"/>
                </a:solidFill>
                <a:latin typeface="Roboto"/>
                <a:ea typeface="Roboto"/>
                <a:cs typeface="Roboto"/>
                <a:sym typeface="Roboto"/>
              </a:rPr>
              <a:t>:
                print(f”- {</a:t>
            </a:r>
            <a:r>
              <a:rPr lang="en-IN" sz="1000" b="1" dirty="0" err="1">
                <a:solidFill>
                  <a:schemeClr val="dk1"/>
                </a:solidFill>
                <a:latin typeface="Roboto"/>
                <a:ea typeface="Roboto"/>
                <a:cs typeface="Roboto"/>
                <a:sym typeface="Roboto"/>
              </a:rPr>
              <a:t>task.description</a:t>
            </a:r>
            <a:r>
              <a:rPr lang="en-IN" sz="1000" b="1" dirty="0">
                <a:solidFill>
                  <a:schemeClr val="dk1"/>
                </a:solidFill>
                <a:latin typeface="Roboto"/>
                <a:ea typeface="Roboto"/>
                <a:cs typeface="Roboto"/>
                <a:sym typeface="Roboto"/>
              </a:rPr>
              <a:t>}”)
        else:
            print(“No tasks due today.”)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main():
    scheduler = </a:t>
            </a:r>
            <a:r>
              <a:rPr lang="en-IN" sz="1000" b="1" dirty="0" err="1">
                <a:solidFill>
                  <a:schemeClr val="dk1"/>
                </a:solidFill>
                <a:latin typeface="Roboto"/>
                <a:ea typeface="Roboto"/>
                <a:cs typeface="Roboto"/>
                <a:sym typeface="Roboto"/>
              </a:rPr>
              <a:t>TaskScheduler</a:t>
            </a:r>
            <a:r>
              <a:rPr lang="en-IN" sz="1000" b="1" dirty="0">
                <a:solidFill>
                  <a:schemeClr val="dk1"/>
                </a:solidFill>
                <a:latin typeface="Roboto"/>
                <a:ea typeface="Roboto"/>
                <a:cs typeface="Roboto"/>
                <a:sym typeface="Roboto"/>
              </a:rPr>
              <a:t>()
    while True:
        print(“\</a:t>
            </a:r>
            <a:r>
              <a:rPr lang="en-IN" sz="1000" b="1" dirty="0" err="1">
                <a:solidFill>
                  <a:schemeClr val="dk1"/>
                </a:solidFill>
                <a:latin typeface="Roboto"/>
                <a:ea typeface="Roboto"/>
                <a:cs typeface="Roboto"/>
                <a:sym typeface="Roboto"/>
              </a:rPr>
              <a:t>nTask</a:t>
            </a:r>
            <a:r>
              <a:rPr lang="en-IN" sz="1000" b="1" dirty="0">
                <a:solidFill>
                  <a:schemeClr val="dk1"/>
                </a:solidFill>
                <a:latin typeface="Roboto"/>
                <a:ea typeface="Roboto"/>
                <a:cs typeface="Roboto"/>
                <a:sym typeface="Roboto"/>
              </a:rPr>
              <a:t> Scheduler Menu:”)
        print(“1. Add Task”)
        print(“2. Display Tasks”)
        print(“3. Set Recurring Task”)
        print(“4. Notify Due Tasks”)
        print(“5. Exit”)
        choice = input(“Enter your choice: “)
        if choice == “1”:
            description = input(“Enter task description: “)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 input(“Enter due date (YYYY-MM-DD): “)
</a:t>
            </a:r>
            <a:endParaRPr sz="1000" b="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53130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02" name="Google Shape;402;p44"/>
          <p:cNvSpPr txBox="1"/>
          <p:nvPr/>
        </p:nvSpPr>
        <p:spPr>
          <a:xfrm>
            <a:off x="720000" y="1589316"/>
            <a:ext cx="7704000" cy="111231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IN" sz="1000" b="1" dirty="0">
              <a:solidFill>
                <a:schemeClr val="dk1"/>
              </a:solidFill>
              <a:latin typeface="Roboto"/>
              <a:ea typeface="Roboto"/>
              <a:cs typeface="Roboto"/>
              <a:sym typeface="Roboto"/>
            </a:endParaRPr>
          </a:p>
          <a:p>
            <a:pPr marL="0" lvl="0" indent="0" rtl="0">
              <a:spcBef>
                <a:spcPts val="0"/>
              </a:spcBef>
              <a:spcAft>
                <a:spcPts val="0"/>
              </a:spcAft>
              <a:buNone/>
            </a:pP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scheduler.add_task</a:t>
            </a:r>
            <a:r>
              <a:rPr lang="en-IN" sz="1000" b="1" dirty="0">
                <a:solidFill>
                  <a:schemeClr val="dk1"/>
                </a:solidFill>
                <a:latin typeface="Roboto"/>
                <a:ea typeface="Roboto"/>
                <a:cs typeface="Roboto"/>
                <a:sym typeface="Roboto"/>
              </a:rPr>
              <a:t>(description,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print(“Task added successfully!”)
        </a:t>
            </a:r>
            <a:r>
              <a:rPr lang="en-IN" sz="1000" b="1" dirty="0" err="1">
                <a:solidFill>
                  <a:schemeClr val="dk1"/>
                </a:solidFill>
                <a:latin typeface="Roboto"/>
                <a:ea typeface="Roboto"/>
                <a:cs typeface="Roboto"/>
                <a:sym typeface="Roboto"/>
              </a:rPr>
              <a:t>elif</a:t>
            </a:r>
            <a:r>
              <a:rPr lang="en-IN" sz="1000" b="1" dirty="0">
                <a:solidFill>
                  <a:schemeClr val="dk1"/>
                </a:solidFill>
                <a:latin typeface="Roboto"/>
                <a:ea typeface="Roboto"/>
                <a:cs typeface="Roboto"/>
                <a:sym typeface="Roboto"/>
              </a:rPr>
              <a:t> choice == “2”:
            </a:t>
            </a:r>
            <a:r>
              <a:rPr lang="en-IN" sz="1000" b="1" dirty="0" err="1">
                <a:solidFill>
                  <a:schemeClr val="dk1"/>
                </a:solidFill>
                <a:latin typeface="Roboto"/>
                <a:ea typeface="Roboto"/>
                <a:cs typeface="Roboto"/>
                <a:sym typeface="Roboto"/>
              </a:rPr>
              <a:t>scheduler.display_tasks</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elif</a:t>
            </a:r>
            <a:r>
              <a:rPr lang="en-IN" sz="1000" b="1" dirty="0">
                <a:solidFill>
                  <a:schemeClr val="dk1"/>
                </a:solidFill>
                <a:latin typeface="Roboto"/>
                <a:ea typeface="Roboto"/>
                <a:cs typeface="Roboto"/>
                <a:sym typeface="Roboto"/>
              </a:rPr>
              <a:t> choice == “3”:
            description = input(“Enter recurring task description: “)
            </a:t>
            </a:r>
            <a:r>
              <a:rPr lang="en-IN" sz="1000" b="1" dirty="0" err="1">
                <a:solidFill>
                  <a:schemeClr val="dk1"/>
                </a:solidFill>
                <a:latin typeface="Roboto"/>
                <a:ea typeface="Roboto"/>
                <a:cs typeface="Roboto"/>
                <a:sym typeface="Roboto"/>
              </a:rPr>
              <a:t>start_date</a:t>
            </a:r>
            <a:r>
              <a:rPr lang="en-IN" sz="1000" b="1" dirty="0">
                <a:solidFill>
                  <a:schemeClr val="dk1"/>
                </a:solidFill>
                <a:latin typeface="Roboto"/>
                <a:ea typeface="Roboto"/>
                <a:cs typeface="Roboto"/>
                <a:sym typeface="Roboto"/>
              </a:rPr>
              <a:t> = input(“Enter start date (YYYY-MM-DD): “)
            </a:t>
            </a:r>
            <a:r>
              <a:rPr lang="en-IN" sz="1000" b="1" dirty="0" err="1">
                <a:solidFill>
                  <a:schemeClr val="dk1"/>
                </a:solidFill>
                <a:latin typeface="Roboto"/>
                <a:ea typeface="Roboto"/>
                <a:cs typeface="Roboto"/>
                <a:sym typeface="Roboto"/>
              </a:rPr>
              <a:t>interval_days</a:t>
            </a:r>
            <a:r>
              <a:rPr lang="en-IN" sz="1000" b="1" dirty="0">
                <a:solidFill>
                  <a:schemeClr val="dk1"/>
                </a:solidFill>
                <a:latin typeface="Roboto"/>
                <a:ea typeface="Roboto"/>
                <a:cs typeface="Roboto"/>
                <a:sym typeface="Roboto"/>
              </a:rPr>
              <a:t> = </a:t>
            </a:r>
            <a:r>
              <a:rPr lang="en-IN" sz="1000" b="1" dirty="0" err="1">
                <a:solidFill>
                  <a:schemeClr val="dk1"/>
                </a:solidFill>
                <a:latin typeface="Roboto"/>
                <a:ea typeface="Roboto"/>
                <a:cs typeface="Roboto"/>
                <a:sym typeface="Roboto"/>
              </a:rPr>
              <a:t>int</a:t>
            </a:r>
            <a:r>
              <a:rPr lang="en-IN" sz="1000" b="1" dirty="0">
                <a:solidFill>
                  <a:schemeClr val="dk1"/>
                </a:solidFill>
                <a:latin typeface="Roboto"/>
                <a:ea typeface="Roboto"/>
                <a:cs typeface="Roboto"/>
                <a:sym typeface="Roboto"/>
              </a:rPr>
              <a:t>(input(“Enter interval (in days): “))
            </a:t>
            </a:r>
            <a:r>
              <a:rPr lang="en-IN" sz="1000" b="1" dirty="0" err="1">
                <a:solidFill>
                  <a:schemeClr val="dk1"/>
                </a:solidFill>
                <a:latin typeface="Roboto"/>
                <a:ea typeface="Roboto"/>
                <a:cs typeface="Roboto"/>
                <a:sym typeface="Roboto"/>
              </a:rPr>
              <a:t>scheduler.set_recurring_task</a:t>
            </a:r>
            <a:r>
              <a:rPr lang="en-IN" sz="1000" b="1" dirty="0">
                <a:solidFill>
                  <a:schemeClr val="dk1"/>
                </a:solidFill>
                <a:latin typeface="Roboto"/>
                <a:ea typeface="Roboto"/>
                <a:cs typeface="Roboto"/>
                <a:sym typeface="Roboto"/>
              </a:rPr>
              <a:t>(description, </a:t>
            </a:r>
            <a:r>
              <a:rPr lang="en-IN" sz="1000" b="1" dirty="0" err="1">
                <a:solidFill>
                  <a:schemeClr val="dk1"/>
                </a:solidFill>
                <a:latin typeface="Roboto"/>
                <a:ea typeface="Roboto"/>
                <a:cs typeface="Roboto"/>
                <a:sym typeface="Roboto"/>
              </a:rPr>
              <a:t>start_date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interval_days</a:t>
            </a:r>
            <a:r>
              <a:rPr lang="en-IN" sz="1000" b="1" dirty="0">
                <a:solidFill>
                  <a:schemeClr val="dk1"/>
                </a:solidFill>
                <a:latin typeface="Roboto"/>
                <a:ea typeface="Roboto"/>
                <a:cs typeface="Roboto"/>
                <a:sym typeface="Roboto"/>
              </a:rPr>
              <a:t>)
            print(“Recurring task set successfully!”)
        </a:t>
            </a:r>
            <a:r>
              <a:rPr lang="en-IN" sz="1000" b="1" dirty="0" err="1">
                <a:solidFill>
                  <a:schemeClr val="dk1"/>
                </a:solidFill>
                <a:latin typeface="Roboto"/>
                <a:ea typeface="Roboto"/>
                <a:cs typeface="Roboto"/>
                <a:sym typeface="Roboto"/>
              </a:rPr>
              <a:t>elif</a:t>
            </a:r>
            <a:r>
              <a:rPr lang="en-IN" sz="1000" b="1" dirty="0">
                <a:solidFill>
                  <a:schemeClr val="dk1"/>
                </a:solidFill>
                <a:latin typeface="Roboto"/>
                <a:ea typeface="Roboto"/>
                <a:cs typeface="Roboto"/>
                <a:sym typeface="Roboto"/>
              </a:rPr>
              <a:t> choice == “4”:
            </a:t>
            </a:r>
            <a:r>
              <a:rPr lang="en-IN" sz="1000" b="1" dirty="0" err="1">
                <a:solidFill>
                  <a:schemeClr val="dk1"/>
                </a:solidFill>
                <a:latin typeface="Roboto"/>
                <a:ea typeface="Roboto"/>
                <a:cs typeface="Roboto"/>
                <a:sym typeface="Roboto"/>
              </a:rPr>
              <a:t>scheduler.notify_due_tasks</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elif</a:t>
            </a:r>
            <a:r>
              <a:rPr lang="en-IN" sz="1000" b="1" dirty="0">
                <a:solidFill>
                  <a:schemeClr val="dk1"/>
                </a:solidFill>
                <a:latin typeface="Roboto"/>
                <a:ea typeface="Roboto"/>
                <a:cs typeface="Roboto"/>
                <a:sym typeface="Roboto"/>
              </a:rPr>
              <a:t> choice == “5”:
            print(“Exiting Task Scheduler. Have a great day!”)
            break
        else:
            print(“Invalid choice. Please try again.”)
if __name__ == “__main__”:
    main() </a:t>
            </a:r>
            <a:endParaRPr sz="1000" b="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91635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5" name="Google Shape;445;p46"/>
          <p:cNvSpPr txBox="1">
            <a:spLocks noGrp="1"/>
          </p:cNvSpPr>
          <p:nvPr>
            <p:ph type="title"/>
          </p:nvPr>
        </p:nvSpPr>
        <p:spPr>
          <a:xfrm>
            <a:off x="439897" y="2462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OUT PUT</a:t>
            </a:r>
            <a:endParaRPr dirty="0"/>
          </a:p>
        </p:txBody>
      </p:sp>
      <p:sp>
        <p:nvSpPr>
          <p:cNvPr id="3" name="TextBox 2">
            <a:extLst>
              <a:ext uri="{FF2B5EF4-FFF2-40B4-BE49-F238E27FC236}">
                <a16:creationId xmlns:a16="http://schemas.microsoft.com/office/drawing/2014/main" id="{CFFFC3DF-5A61-6787-9F0D-52259BE520B0}"/>
              </a:ext>
            </a:extLst>
          </p:cNvPr>
          <p:cNvSpPr txBox="1"/>
          <p:nvPr/>
        </p:nvSpPr>
        <p:spPr>
          <a:xfrm>
            <a:off x="439897" y="1668286"/>
            <a:ext cx="5432187" cy="2246769"/>
          </a:xfrm>
          <a:prstGeom prst="rect">
            <a:avLst/>
          </a:prstGeom>
          <a:noFill/>
        </p:spPr>
        <p:txBody>
          <a:bodyPr wrap="square" rtlCol="0">
            <a:spAutoFit/>
          </a:bodyPr>
          <a:lstStyle/>
          <a:p>
            <a:pPr algn="l"/>
            <a:r>
              <a:rPr lang="en-IN" b="1" dirty="0"/>
              <a:t>Output</a:t>
            </a:r>
            <a:r>
              <a:rPr lang="en-IN" dirty="0"/>
              <a:t> </a:t>
            </a:r>
            <a:r>
              <a:rPr lang="en-IN" b="1" dirty="0"/>
              <a:t>1</a:t>
            </a:r>
            <a:r>
              <a:rPr lang="en-IN" dirty="0"/>
              <a:t>:</a:t>
            </a:r>
          </a:p>
          <a:p>
            <a:pPr algn="l"/>
            <a:r>
              <a:rPr lang="en-IN" dirty="0"/>
              <a:t>Task Scheduler Menu:
1. Add Task
2. Display Tasks
3. Set Recurring Task
4. Notify Due Tasks
5. Exit
Enter your choice: 2
Task List:
1. Study (Due: 2024-06-12)</a:t>
            </a:r>
            <a:endParaRPr lang="en-US" dirty="0"/>
          </a:p>
        </p:txBody>
      </p:sp>
      <p:sp>
        <p:nvSpPr>
          <p:cNvPr id="4" name="TextBox 3">
            <a:extLst>
              <a:ext uri="{FF2B5EF4-FFF2-40B4-BE49-F238E27FC236}">
                <a16:creationId xmlns:a16="http://schemas.microsoft.com/office/drawing/2014/main" id="{9655F555-A685-D89A-A2C7-F386E7A7DBC9}"/>
              </a:ext>
            </a:extLst>
          </p:cNvPr>
          <p:cNvSpPr txBox="1"/>
          <p:nvPr/>
        </p:nvSpPr>
        <p:spPr>
          <a:xfrm>
            <a:off x="2881444" y="1693111"/>
            <a:ext cx="3381112" cy="2246769"/>
          </a:xfrm>
          <a:prstGeom prst="rect">
            <a:avLst/>
          </a:prstGeom>
          <a:noFill/>
        </p:spPr>
        <p:txBody>
          <a:bodyPr wrap="square" rtlCol="0">
            <a:spAutoFit/>
          </a:bodyPr>
          <a:lstStyle/>
          <a:p>
            <a:pPr algn="l"/>
            <a:r>
              <a:rPr lang="en-IN" b="1" dirty="0"/>
              <a:t>Output</a:t>
            </a:r>
            <a:r>
              <a:rPr lang="en-IN" dirty="0"/>
              <a:t> 2:</a:t>
            </a:r>
          </a:p>
          <a:p>
            <a:pPr algn="l"/>
            <a:r>
              <a:rPr lang="en-IN" dirty="0"/>
              <a:t>Task Scheduler Menu:
1. Add Task
2. Display Tasks
3. Set Recurring Task
4. Notify Due Tasks
5. Exit
Enter your choice: 2
Task List:
1. Study (Due: 2024-06-12)</a:t>
            </a:r>
            <a:endParaRPr lang="en-US" dirty="0"/>
          </a:p>
        </p:txBody>
      </p:sp>
      <p:sp>
        <p:nvSpPr>
          <p:cNvPr id="5" name="TextBox 4">
            <a:extLst>
              <a:ext uri="{FF2B5EF4-FFF2-40B4-BE49-F238E27FC236}">
                <a16:creationId xmlns:a16="http://schemas.microsoft.com/office/drawing/2014/main" id="{E909B5C0-78CA-EFE5-A399-7466E3A5F4EB}"/>
              </a:ext>
            </a:extLst>
          </p:cNvPr>
          <p:cNvSpPr txBox="1"/>
          <p:nvPr/>
        </p:nvSpPr>
        <p:spPr>
          <a:xfrm>
            <a:off x="4742162" y="-2049616"/>
            <a:ext cx="1828800" cy="738664"/>
          </a:xfrm>
          <a:prstGeom prst="rect">
            <a:avLst/>
          </a:prstGeom>
          <a:noFill/>
        </p:spPr>
        <p:txBody>
          <a:bodyPr wrap="square" rtlCol="0">
            <a:spAutoFit/>
          </a:bodyPr>
          <a:lstStyle/>
          <a:p>
            <a:pPr algn="l"/>
            <a:endParaRPr lang="en-IN" dirty="0"/>
          </a:p>
          <a:p>
            <a:pPr algn="l"/>
            <a:endParaRPr lang="en-IN" dirty="0"/>
          </a:p>
          <a:p>
            <a:pPr algn="l"/>
            <a:endParaRPr lang="en-US" dirty="0"/>
          </a:p>
        </p:txBody>
      </p:sp>
      <p:sp>
        <p:nvSpPr>
          <p:cNvPr id="6" name="TextBox 5">
            <a:extLst>
              <a:ext uri="{FF2B5EF4-FFF2-40B4-BE49-F238E27FC236}">
                <a16:creationId xmlns:a16="http://schemas.microsoft.com/office/drawing/2014/main" id="{D8D736D9-717E-6B5F-C808-835D3D2F991D}"/>
              </a:ext>
            </a:extLst>
          </p:cNvPr>
          <p:cNvSpPr txBox="1"/>
          <p:nvPr/>
        </p:nvSpPr>
        <p:spPr>
          <a:xfrm>
            <a:off x="3585315" y="630683"/>
            <a:ext cx="1828800" cy="523220"/>
          </a:xfrm>
          <a:prstGeom prst="rect">
            <a:avLst/>
          </a:prstGeom>
          <a:noFill/>
        </p:spPr>
        <p:txBody>
          <a:bodyPr wrap="square" rtlCol="0">
            <a:spAutoFit/>
          </a:bodyPr>
          <a:lstStyle/>
          <a:p>
            <a:pPr algn="l"/>
            <a:endParaRPr lang="en-IN" dirty="0"/>
          </a:p>
          <a:p>
            <a:pPr algn="l"/>
            <a:endParaRPr lang="en-US" dirty="0"/>
          </a:p>
        </p:txBody>
      </p:sp>
      <p:sp>
        <p:nvSpPr>
          <p:cNvPr id="8" name="TextBox 7">
            <a:extLst>
              <a:ext uri="{FF2B5EF4-FFF2-40B4-BE49-F238E27FC236}">
                <a16:creationId xmlns:a16="http://schemas.microsoft.com/office/drawing/2014/main" id="{C37CC0C6-4CC3-F4C5-203C-D83DBE649E73}"/>
              </a:ext>
            </a:extLst>
          </p:cNvPr>
          <p:cNvSpPr txBox="1"/>
          <p:nvPr/>
        </p:nvSpPr>
        <p:spPr>
          <a:xfrm rot="4434141">
            <a:off x="4145522" y="-3389123"/>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03BC1D56-2086-D8D1-E733-C53266C97E0B}"/>
              </a:ext>
            </a:extLst>
          </p:cNvPr>
          <p:cNvSpPr txBox="1"/>
          <p:nvPr/>
        </p:nvSpPr>
        <p:spPr>
          <a:xfrm>
            <a:off x="5414115" y="1668286"/>
            <a:ext cx="4058780" cy="2677656"/>
          </a:xfrm>
          <a:prstGeom prst="rect">
            <a:avLst/>
          </a:prstGeom>
          <a:noFill/>
        </p:spPr>
        <p:txBody>
          <a:bodyPr wrap="square" rtlCol="0">
            <a:spAutoFit/>
          </a:bodyPr>
          <a:lstStyle/>
          <a:p>
            <a:pPr algn="l"/>
            <a:r>
              <a:rPr lang="en-IN" b="1" dirty="0"/>
              <a:t>Output</a:t>
            </a:r>
            <a:r>
              <a:rPr lang="en-IN" dirty="0"/>
              <a:t> </a:t>
            </a:r>
            <a:r>
              <a:rPr lang="en-IN" b="1" dirty="0"/>
              <a:t>3:</a:t>
            </a:r>
          </a:p>
          <a:p>
            <a:pPr algn="l"/>
            <a:r>
              <a:rPr lang="en-IN" dirty="0"/>
              <a:t>Task Scheduler Menu:
1. Add Task
2. Display Tasks
3. Set Recurring Task
4. Notify Due Tasks
5. Exit
Enter your choice: 3
Enter recurring task description: Project
Enter start date (YYYY-MM-DD): 2024-06-06
Enter interval (in days): 12
Recurring task set successfully!</a:t>
            </a:r>
            <a:endParaRPr lang="en-US" dirty="0"/>
          </a:p>
        </p:txBody>
      </p:sp>
    </p:spTree>
    <p:extLst>
      <p:ext uri="{BB962C8B-B14F-4D97-AF65-F5344CB8AC3E}">
        <p14:creationId xmlns:p14="http://schemas.microsoft.com/office/powerpoint/2010/main" val="408663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3" name="TextBox 2">
            <a:extLst>
              <a:ext uri="{FF2B5EF4-FFF2-40B4-BE49-F238E27FC236}">
                <a16:creationId xmlns:a16="http://schemas.microsoft.com/office/drawing/2014/main" id="{00773D25-857F-F1E1-1B13-5B7F6C767CE6}"/>
              </a:ext>
            </a:extLst>
          </p:cNvPr>
          <p:cNvSpPr txBox="1"/>
          <p:nvPr/>
        </p:nvSpPr>
        <p:spPr>
          <a:xfrm>
            <a:off x="719999" y="1448365"/>
            <a:ext cx="2514735" cy="2031325"/>
          </a:xfrm>
          <a:prstGeom prst="rect">
            <a:avLst/>
          </a:prstGeom>
          <a:noFill/>
        </p:spPr>
        <p:txBody>
          <a:bodyPr wrap="square" rtlCol="0">
            <a:spAutoFit/>
          </a:bodyPr>
          <a:lstStyle/>
          <a:p>
            <a:pPr algn="l"/>
            <a:r>
              <a:rPr lang="en-IN" b="1" dirty="0"/>
              <a:t>Output</a:t>
            </a:r>
            <a:r>
              <a:rPr lang="en-IN" dirty="0"/>
              <a:t> </a:t>
            </a:r>
            <a:r>
              <a:rPr lang="en-IN" b="1" dirty="0"/>
              <a:t>4</a:t>
            </a:r>
            <a:r>
              <a:rPr lang="en-IN" dirty="0"/>
              <a:t>:</a:t>
            </a:r>
          </a:p>
          <a:p>
            <a:pPr algn="l"/>
            <a:r>
              <a:rPr lang="en-IN" dirty="0"/>
              <a:t>Task Scheduler Menu:
1. Add Task
2. Display Tasks
3. Set Recurring Task
4. Notify Due Tasks
5. Exit
Enter your choice: 4
No tasks due today.</a:t>
            </a:r>
            <a:endParaRPr lang="en-US" dirty="0"/>
          </a:p>
        </p:txBody>
      </p:sp>
      <p:sp>
        <p:nvSpPr>
          <p:cNvPr id="4" name="TextBox 3">
            <a:extLst>
              <a:ext uri="{FF2B5EF4-FFF2-40B4-BE49-F238E27FC236}">
                <a16:creationId xmlns:a16="http://schemas.microsoft.com/office/drawing/2014/main" id="{07550847-5363-91BB-D66A-F52C6870B9AB}"/>
              </a:ext>
            </a:extLst>
          </p:cNvPr>
          <p:cNvSpPr txBox="1"/>
          <p:nvPr/>
        </p:nvSpPr>
        <p:spPr>
          <a:xfrm>
            <a:off x="3460110" y="1448365"/>
            <a:ext cx="2814580" cy="2246769"/>
          </a:xfrm>
          <a:prstGeom prst="rect">
            <a:avLst/>
          </a:prstGeom>
          <a:noFill/>
        </p:spPr>
        <p:txBody>
          <a:bodyPr wrap="square" rtlCol="0">
            <a:spAutoFit/>
          </a:bodyPr>
          <a:lstStyle/>
          <a:p>
            <a:pPr algn="l"/>
            <a:r>
              <a:rPr lang="en-IN" b="1" dirty="0"/>
              <a:t>Output</a:t>
            </a:r>
            <a:r>
              <a:rPr lang="en-IN" dirty="0"/>
              <a:t> </a:t>
            </a:r>
            <a:r>
              <a:rPr lang="en-IN" b="1" dirty="0"/>
              <a:t>5</a:t>
            </a:r>
            <a:r>
              <a:rPr lang="en-IN" dirty="0"/>
              <a:t>:</a:t>
            </a:r>
          </a:p>
          <a:p>
            <a:pPr algn="l"/>
            <a:r>
              <a:rPr lang="en-IN" dirty="0"/>
              <a:t>Task Scheduler Menu:
1. Add Task
2. Display Tasks
3. Set Recurring Task
4. Notify Due Tasks
5. Exit
Enter your choice: 5
Exiting Task Scheduler. Have a great Day!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 name="Title 3">
            <a:extLst>
              <a:ext uri="{FF2B5EF4-FFF2-40B4-BE49-F238E27FC236}">
                <a16:creationId xmlns:a16="http://schemas.microsoft.com/office/drawing/2014/main" id="{6EC80903-C830-755D-8A93-42620D5A5F71}"/>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23C56EE6-5F1D-D0B8-DEE8-F1E13D0E4BF9}"/>
              </a:ext>
            </a:extLst>
          </p:cNvPr>
          <p:cNvSpPr txBox="1"/>
          <p:nvPr/>
        </p:nvSpPr>
        <p:spPr>
          <a:xfrm>
            <a:off x="3585315" y="155231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653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 / DESCRIPTION:</a:t>
            </a:r>
            <a:endParaRPr dirty="0"/>
          </a:p>
        </p:txBody>
      </p:sp>
      <p:sp>
        <p:nvSpPr>
          <p:cNvPr id="233" name="Google Shape;233;p34"/>
          <p:cNvSpPr txBox="1"/>
          <p:nvPr/>
        </p:nvSpPr>
        <p:spPr>
          <a:xfrm>
            <a:off x="720000" y="1544739"/>
            <a:ext cx="7704000" cy="9219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solidFill>
                  <a:schemeClr val="dk1"/>
                </a:solidFill>
                <a:latin typeface="Roboto"/>
                <a:ea typeface="Roboto"/>
                <a:cs typeface="Roboto"/>
                <a:sym typeface="Roboto"/>
              </a:rPr>
              <a:t>Develop a task scheduling tool that helps users organize their daily activities, set </a:t>
            </a:r>
          </a:p>
          <a:p>
            <a:pPr marL="0" lvl="0" indent="0" algn="l" rtl="0">
              <a:spcBef>
                <a:spcPts val="0"/>
              </a:spcBef>
              <a:spcAft>
                <a:spcPts val="0"/>
              </a:spcAft>
              <a:buNone/>
            </a:pPr>
            <a:r>
              <a:rPr lang="en-IN" sz="1200" dirty="0">
                <a:solidFill>
                  <a:schemeClr val="dk1"/>
                </a:solidFill>
                <a:latin typeface="Roboto"/>
                <a:ea typeface="Roboto"/>
                <a:cs typeface="Roboto"/>
                <a:sym typeface="Roboto"/>
              </a:rPr>
              <a:t>
reminders, and prioritize tasks. The program could include features such as calendar </a:t>
            </a:r>
          </a:p>
          <a:p>
            <a:pPr marL="0" lvl="0" indent="0" algn="l" rtl="0">
              <a:spcBef>
                <a:spcPts val="0"/>
              </a:spcBef>
              <a:spcAft>
                <a:spcPts val="0"/>
              </a:spcAft>
              <a:buNone/>
            </a:pPr>
            <a:r>
              <a:rPr lang="en-IN" sz="1200" dirty="0">
                <a:solidFill>
                  <a:schemeClr val="dk1"/>
                </a:solidFill>
                <a:latin typeface="Roboto"/>
                <a:ea typeface="Roboto"/>
                <a:cs typeface="Roboto"/>
                <a:sym typeface="Roboto"/>
              </a:rPr>
              <a:t>
integration, recurring tasks, and notification alerts</a:t>
            </a:r>
            <a:endParaRPr sz="1200" dirty="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116877" y="762246"/>
            <a:ext cx="4145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ABSTRACT</a:t>
            </a:r>
            <a:endParaRPr dirty="0"/>
          </a:p>
        </p:txBody>
      </p:sp>
      <p:sp>
        <p:nvSpPr>
          <p:cNvPr id="3" name="Subtitle 2">
            <a:extLst>
              <a:ext uri="{FF2B5EF4-FFF2-40B4-BE49-F238E27FC236}">
                <a16:creationId xmlns:a16="http://schemas.microsoft.com/office/drawing/2014/main" id="{6E5ACDE7-B761-61A4-67FB-08D4201E29C8}"/>
              </a:ext>
            </a:extLst>
          </p:cNvPr>
          <p:cNvSpPr>
            <a:spLocks noGrp="1"/>
          </p:cNvSpPr>
          <p:nvPr>
            <p:ph type="subTitle" idx="1"/>
          </p:nvPr>
        </p:nvSpPr>
        <p:spPr>
          <a:xfrm>
            <a:off x="137545" y="1334946"/>
            <a:ext cx="8250064" cy="2298300"/>
          </a:xfrm>
        </p:spPr>
        <p:txBody>
          <a:bodyPr/>
          <a:lstStyle/>
          <a:p>
            <a:r>
              <a:rPr lang="en-IN" b="1" dirty="0">
                <a:solidFill>
                  <a:srgbClr val="0070C0"/>
                </a:solidFill>
              </a:rPr>
              <a:t>Objective</a:t>
            </a:r>
            <a:r>
              <a:rPr lang="en-IN" dirty="0"/>
              <a:t>: The project aims to develop a task scheduling tool to assist users in organizing their daily activities, setting reminders, and prioritizing tasks effectively.</a:t>
            </a:r>
          </a:p>
          <a:p>
            <a:r>
              <a:rPr lang="en-IN" b="1" dirty="0">
                <a:solidFill>
                  <a:srgbClr val="0070C0"/>
                </a:solidFill>
              </a:rPr>
              <a:t>Calendar</a:t>
            </a:r>
            <a:r>
              <a:rPr lang="en-IN" b="1" dirty="0"/>
              <a:t> </a:t>
            </a:r>
            <a:r>
              <a:rPr lang="en-IN" b="1" dirty="0">
                <a:solidFill>
                  <a:srgbClr val="0070C0"/>
                </a:solidFill>
              </a:rPr>
              <a:t>Integration</a:t>
            </a:r>
            <a:r>
              <a:rPr lang="en-IN" dirty="0"/>
              <a:t>: Users can sync their tasks with their existing calendars to manage their schedules seamlessly</a:t>
            </a:r>
          </a:p>
          <a:p>
            <a:r>
              <a:rPr lang="en-IN" b="1" dirty="0">
                <a:solidFill>
                  <a:srgbClr val="0070C0"/>
                </a:solidFill>
              </a:rPr>
              <a:t>Task</a:t>
            </a:r>
            <a:r>
              <a:rPr lang="en-IN" b="1" dirty="0"/>
              <a:t> </a:t>
            </a:r>
            <a:r>
              <a:rPr lang="en-IN" b="1" dirty="0">
                <a:solidFill>
                  <a:srgbClr val="0070C0"/>
                </a:solidFill>
              </a:rPr>
              <a:t>Creation</a:t>
            </a:r>
            <a:r>
              <a:rPr lang="en-IN" dirty="0"/>
              <a:t>: Users can easily create new tasks, specifying details like title, description, due date, and recurrence pattern.</a:t>
            </a:r>
          </a:p>
          <a:p>
            <a:r>
              <a:rPr lang="en-IN" b="1" dirty="0">
                <a:solidFill>
                  <a:srgbClr val="0070C0"/>
                </a:solidFill>
              </a:rPr>
              <a:t>Notification</a:t>
            </a:r>
            <a:r>
              <a:rPr lang="en-IN" b="1" dirty="0"/>
              <a:t> </a:t>
            </a:r>
            <a:r>
              <a:rPr lang="en-IN" b="1" dirty="0">
                <a:solidFill>
                  <a:srgbClr val="0070C0"/>
                </a:solidFill>
              </a:rPr>
              <a:t>Alerts</a:t>
            </a:r>
            <a:r>
              <a:rPr lang="en-IN" b="1" dirty="0"/>
              <a:t>:</a:t>
            </a:r>
            <a:r>
              <a:rPr lang="en-IN" dirty="0"/>
              <a:t> Users receive timely notifications to remind them of upcoming tasks, ensuring they stay on track.</a:t>
            </a:r>
          </a:p>
          <a:p>
            <a:r>
              <a:rPr lang="en-IN" b="1" dirty="0">
                <a:solidFill>
                  <a:srgbClr val="0070C0"/>
                </a:solidFill>
              </a:rPr>
              <a:t>Reminder</a:t>
            </a:r>
            <a:r>
              <a:rPr lang="en-IN" b="1" dirty="0"/>
              <a:t> </a:t>
            </a:r>
            <a:r>
              <a:rPr lang="en-IN" b="1" dirty="0">
                <a:solidFill>
                  <a:srgbClr val="0070C0"/>
                </a:solidFill>
              </a:rPr>
              <a:t>Settings</a:t>
            </a:r>
            <a:r>
              <a:rPr lang="en-IN" dirty="0"/>
              <a:t>: Users can customize notification preferences, such as timing and frequency, to suit their needs.</a:t>
            </a:r>
          </a:p>
          <a:p>
            <a:r>
              <a:rPr lang="en-IN" b="1" dirty="0">
                <a:solidFill>
                  <a:srgbClr val="0070C0"/>
                </a:solidFill>
              </a:rPr>
              <a:t>Task</a:t>
            </a:r>
            <a:r>
              <a:rPr lang="en-IN" b="1" dirty="0"/>
              <a:t> </a:t>
            </a:r>
            <a:r>
              <a:rPr lang="en-IN" b="1" dirty="0">
                <a:solidFill>
                  <a:srgbClr val="0070C0"/>
                </a:solidFill>
              </a:rPr>
              <a:t>Management</a:t>
            </a:r>
            <a:r>
              <a:rPr lang="en-IN" dirty="0"/>
              <a:t>: Users can edit, delete, or mark tasks as completed, keeping their task list organized and up to date.</a:t>
            </a:r>
          </a:p>
          <a:p>
            <a:r>
              <a:rPr lang="en-IN" b="1" dirty="0">
                <a:solidFill>
                  <a:srgbClr val="0070C0"/>
                </a:solidFill>
              </a:rPr>
              <a:t>Calendar</a:t>
            </a:r>
            <a:r>
              <a:rPr lang="en-IN" dirty="0"/>
              <a:t> </a:t>
            </a:r>
            <a:r>
              <a:rPr lang="en-IN" b="1" dirty="0">
                <a:solidFill>
                  <a:srgbClr val="0070C0"/>
                </a:solidFill>
              </a:rPr>
              <a:t>View</a:t>
            </a:r>
            <a:r>
              <a:rPr lang="en-IN" dirty="0"/>
              <a:t>: Provides users with a visual representation of their tasks, allowing them to see their schedule at a glance.</a:t>
            </a:r>
          </a:p>
          <a:p>
            <a:r>
              <a:rPr lang="en-IN" b="1" dirty="0">
                <a:solidFill>
                  <a:srgbClr val="0070C0"/>
                </a:solidFill>
              </a:rPr>
              <a:t>Future</a:t>
            </a:r>
            <a:r>
              <a:rPr lang="en-IN" dirty="0"/>
              <a:t> </a:t>
            </a:r>
            <a:r>
              <a:rPr lang="en-IN" b="1" dirty="0">
                <a:solidFill>
                  <a:srgbClr val="0070C0"/>
                </a:solidFill>
              </a:rPr>
              <a:t>Enhancements</a:t>
            </a:r>
            <a:r>
              <a:rPr lang="en-IN" dirty="0"/>
              <a:t>: Potential future enhancements could include collaboration features for team-based task management, integration with additional third-party apps and services, and advanced analytics to track productivity and time usage.</a:t>
            </a:r>
          </a:p>
          <a:p>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8"/>
          <p:cNvSpPr txBox="1">
            <a:spLocks noGrp="1"/>
          </p:cNvSpPr>
          <p:nvPr>
            <p:ph type="title"/>
          </p:nvPr>
        </p:nvSpPr>
        <p:spPr>
          <a:xfrm>
            <a:off x="387407" y="2214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PROPOSED SOLUTION:</a:t>
            </a:r>
            <a:endParaRPr dirty="0"/>
          </a:p>
        </p:txBody>
      </p:sp>
      <p:sp>
        <p:nvSpPr>
          <p:cNvPr id="7" name="Subtitle 6">
            <a:extLst>
              <a:ext uri="{FF2B5EF4-FFF2-40B4-BE49-F238E27FC236}">
                <a16:creationId xmlns:a16="http://schemas.microsoft.com/office/drawing/2014/main" id="{2C2C1D0F-B02A-A111-6AB2-598533718077}"/>
              </a:ext>
            </a:extLst>
          </p:cNvPr>
          <p:cNvSpPr>
            <a:spLocks noGrp="1"/>
          </p:cNvSpPr>
          <p:nvPr>
            <p:ph type="subTitle" idx="2"/>
          </p:nvPr>
        </p:nvSpPr>
        <p:spPr>
          <a:xfrm>
            <a:off x="720000" y="886501"/>
            <a:ext cx="7703999" cy="821781"/>
          </a:xfrm>
        </p:spPr>
        <p:txBody>
          <a:bodyPr/>
          <a:lstStyle/>
          <a:p>
            <a:pPr marL="323850" indent="-171450">
              <a:buFont typeface="Arial" panose="020B0604020202020204" pitchFamily="34" charset="0"/>
              <a:buChar char="•"/>
            </a:pPr>
            <a:r>
              <a:rPr lang="en-IN" b="1" dirty="0">
                <a:solidFill>
                  <a:srgbClr val="0070C0"/>
                </a:solidFill>
              </a:rPr>
              <a:t>User-Friendly</a:t>
            </a:r>
            <a:r>
              <a:rPr lang="en-IN" dirty="0"/>
              <a:t> </a:t>
            </a:r>
            <a:r>
              <a:rPr lang="en-IN" b="1" dirty="0">
                <a:solidFill>
                  <a:srgbClr val="0070C0"/>
                </a:solidFill>
              </a:rPr>
              <a:t>Interface</a:t>
            </a:r>
            <a:r>
              <a:rPr lang="en-IN" dirty="0"/>
              <a:t>: Develop an intuitive and user-friendly interface that allows users to easily create, view, and manage their tasks.</a:t>
            </a:r>
          </a:p>
          <a:p>
            <a:pPr marL="323850" indent="-171450">
              <a:buFont typeface="Arial" panose="020B0604020202020204" pitchFamily="34" charset="0"/>
              <a:buChar char="•"/>
            </a:pPr>
            <a:endParaRPr lang="en-IN" dirty="0"/>
          </a:p>
          <a:p>
            <a:pPr marL="323850" indent="-171450">
              <a:buFont typeface="Arial" panose="020B0604020202020204" pitchFamily="34" charset="0"/>
              <a:buChar char="•"/>
            </a:pPr>
            <a:r>
              <a:rPr lang="en-IN" b="1" dirty="0">
                <a:solidFill>
                  <a:srgbClr val="0070C0"/>
                </a:solidFill>
              </a:rPr>
              <a:t> Calendar</a:t>
            </a:r>
            <a:r>
              <a:rPr lang="en-IN" dirty="0"/>
              <a:t> </a:t>
            </a:r>
            <a:r>
              <a:rPr lang="en-IN" b="1" dirty="0">
                <a:solidFill>
                  <a:srgbClr val="0070C0"/>
                </a:solidFill>
              </a:rPr>
              <a:t>Integration</a:t>
            </a:r>
            <a:r>
              <a:rPr lang="en-IN" dirty="0"/>
              <a:t>: Implement seamless integration with popular calendar platforms such as                                                                                                                                                           Google Calendar, Outlook, and Apple Calendar, enabling users to sync their tasks with their existing schedules effortlessly.</a:t>
            </a:r>
          </a:p>
          <a:p>
            <a:pPr marL="323850" indent="-171450">
              <a:buFont typeface="Arial" panose="020B0604020202020204" pitchFamily="34" charset="0"/>
              <a:buChar char="•"/>
            </a:pPr>
            <a:endParaRPr lang="en-IN" dirty="0"/>
          </a:p>
          <a:p>
            <a:pPr marL="323850" indent="-171450">
              <a:buFont typeface="Arial" panose="020B0604020202020204" pitchFamily="34" charset="0"/>
              <a:buChar char="•"/>
            </a:pPr>
            <a:r>
              <a:rPr lang="en-IN" b="1" dirty="0">
                <a:solidFill>
                  <a:srgbClr val="0070C0"/>
                </a:solidFill>
              </a:rPr>
              <a:t>Task</a:t>
            </a:r>
            <a:r>
              <a:rPr lang="en-IN" dirty="0"/>
              <a:t> </a:t>
            </a:r>
            <a:r>
              <a:rPr lang="en-IN" b="1" dirty="0">
                <a:solidFill>
                  <a:srgbClr val="0070C0"/>
                </a:solidFill>
              </a:rPr>
              <a:t>Creation</a:t>
            </a:r>
            <a:r>
              <a:rPr lang="en-IN" dirty="0"/>
              <a:t> </a:t>
            </a:r>
            <a:r>
              <a:rPr lang="en-IN" b="1" dirty="0">
                <a:solidFill>
                  <a:srgbClr val="0070C0"/>
                </a:solidFill>
              </a:rPr>
              <a:t>and</a:t>
            </a:r>
            <a:r>
              <a:rPr lang="en-IN" dirty="0"/>
              <a:t> </a:t>
            </a:r>
            <a:r>
              <a:rPr lang="en-IN" b="1" dirty="0">
                <a:solidFill>
                  <a:srgbClr val="0070C0"/>
                </a:solidFill>
              </a:rPr>
              <a:t>Editing</a:t>
            </a:r>
            <a:r>
              <a:rPr lang="en-IN" dirty="0"/>
              <a:t>: Provide functionalities for users to create new tasks with details such as title, description, due date, recurrence pattern, and priority level. Allow users to edit and update tasks as needed.</a:t>
            </a:r>
          </a:p>
          <a:p>
            <a:pPr marL="323850" indent="-171450">
              <a:buFont typeface="Arial" panose="020B0604020202020204" pitchFamily="34" charset="0"/>
              <a:buChar char="•"/>
            </a:pPr>
            <a:endParaRPr lang="en-IN" dirty="0"/>
          </a:p>
          <a:p>
            <a:pPr marL="323850" indent="-171450">
              <a:buFont typeface="Arial" panose="020B0604020202020204" pitchFamily="34" charset="0"/>
              <a:buChar char="•"/>
            </a:pPr>
            <a:r>
              <a:rPr lang="en-IN" b="1" dirty="0">
                <a:solidFill>
                  <a:srgbClr val="0070C0"/>
                </a:solidFill>
              </a:rPr>
              <a:t>Task</a:t>
            </a:r>
            <a:r>
              <a:rPr lang="en-IN" dirty="0"/>
              <a:t> </a:t>
            </a:r>
            <a:r>
              <a:rPr lang="en-IN" b="1" dirty="0">
                <a:solidFill>
                  <a:srgbClr val="0070C0"/>
                </a:solidFill>
              </a:rPr>
              <a:t>Prioritization</a:t>
            </a:r>
            <a:r>
              <a:rPr lang="en-IN" dirty="0"/>
              <a:t>: Enable users to prioritize tasks by assigning priority levels (high, medium, low) or by setting deadlines, ensuring they focus on the most important and time-sensitive activities.</a:t>
            </a:r>
          </a:p>
          <a:p>
            <a:pPr marL="323850" indent="-171450">
              <a:buFont typeface="Arial" panose="020B0604020202020204" pitchFamily="34" charset="0"/>
              <a:buChar char="•"/>
            </a:pPr>
            <a:endParaRPr lang="en-IN" dirty="0"/>
          </a:p>
          <a:p>
            <a:pPr marL="323850" indent="-171450">
              <a:buFont typeface="Arial" panose="020B0604020202020204" pitchFamily="34" charset="0"/>
              <a:buChar char="•"/>
            </a:pPr>
            <a:r>
              <a:rPr lang="en-IN" b="1" dirty="0">
                <a:solidFill>
                  <a:srgbClr val="0070C0"/>
                </a:solidFill>
              </a:rPr>
              <a:t>Recurring</a:t>
            </a:r>
            <a:r>
              <a:rPr lang="en-IN" dirty="0"/>
              <a:t> </a:t>
            </a:r>
            <a:r>
              <a:rPr lang="en-IN" b="1" dirty="0">
                <a:solidFill>
                  <a:srgbClr val="0070C0"/>
                </a:solidFill>
              </a:rPr>
              <a:t>Tasks</a:t>
            </a:r>
            <a:r>
              <a:rPr lang="en-IN" dirty="0"/>
              <a:t>: Incorporate the ability for users to set up tasks that repeat at specified intervals (daily, weekly, monthly, etc.), with options to customize recurrence patterns.</a:t>
            </a:r>
          </a:p>
          <a:p>
            <a:pPr marL="323850" indent="-171450">
              <a:buFont typeface="Arial" panose="020B0604020202020204" pitchFamily="34" charset="0"/>
              <a:buChar char="•"/>
            </a:pPr>
            <a:endParaRPr lang="en-IN" dirty="0"/>
          </a:p>
          <a:p>
            <a:pPr marL="323850" indent="-171450">
              <a:buFont typeface="Arial" panose="020B0604020202020204" pitchFamily="34" charset="0"/>
              <a:buChar char="•"/>
            </a:pPr>
            <a:r>
              <a:rPr lang="en-IN" b="1" dirty="0">
                <a:solidFill>
                  <a:srgbClr val="0070C0"/>
                </a:solidFill>
              </a:rPr>
              <a:t>Task</a:t>
            </a:r>
            <a:r>
              <a:rPr lang="en-IN" dirty="0"/>
              <a:t> </a:t>
            </a:r>
            <a:r>
              <a:rPr lang="en-IN" b="1" dirty="0">
                <a:solidFill>
                  <a:srgbClr val="0070C0"/>
                </a:solidFill>
              </a:rPr>
              <a:t>Management</a:t>
            </a:r>
            <a:r>
              <a:rPr lang="en-IN" dirty="0"/>
              <a:t>: Implement functionalities for users to manage their tasks efficiently, including marking tasks as completed, deleting tasks, and organizing tasks into categories or folders.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REAL LIFE APPLICATION:</a:t>
            </a:r>
            <a:endParaRPr dirty="0"/>
          </a:p>
        </p:txBody>
      </p:sp>
      <p:sp>
        <p:nvSpPr>
          <p:cNvPr id="25" name="Subtitle 24">
            <a:extLst>
              <a:ext uri="{FF2B5EF4-FFF2-40B4-BE49-F238E27FC236}">
                <a16:creationId xmlns:a16="http://schemas.microsoft.com/office/drawing/2014/main" id="{BD8EA323-A11B-CCA1-B225-906BB88AA47C}"/>
              </a:ext>
            </a:extLst>
          </p:cNvPr>
          <p:cNvSpPr>
            <a:spLocks noGrp="1"/>
          </p:cNvSpPr>
          <p:nvPr>
            <p:ph type="subTitle" idx="1"/>
          </p:nvPr>
        </p:nvSpPr>
        <p:spPr>
          <a:xfrm>
            <a:off x="966807" y="1261686"/>
            <a:ext cx="7770592" cy="2438459"/>
          </a:xfrm>
        </p:spPr>
        <p:txBody>
          <a:bodyPr/>
          <a:lstStyle/>
          <a:p>
            <a:pPr marL="152400" indent="0"/>
            <a:r>
              <a:rPr lang="en-IN" b="1" dirty="0">
                <a:solidFill>
                  <a:srgbClr val="0070C0"/>
                </a:solidFill>
              </a:rPr>
              <a:t>Professionals</a:t>
            </a:r>
            <a:r>
              <a:rPr lang="en-IN" dirty="0"/>
              <a:t>: Busy professionals can use the tool to manage their work commitments, meetings, deadlines, and projects effectively. They can prioritize tasks based on importance and allocate time accordingly, ensuring they meet their professional obligations efficiently.</a:t>
            </a:r>
          </a:p>
          <a:p>
            <a:pPr marL="152400" indent="0"/>
            <a:endParaRPr lang="en-IN" dirty="0"/>
          </a:p>
          <a:p>
            <a:pPr marL="152400" indent="0"/>
            <a:r>
              <a:rPr lang="en-IN" b="1" dirty="0">
                <a:solidFill>
                  <a:srgbClr val="0070C0"/>
                </a:solidFill>
              </a:rPr>
              <a:t>Students</a:t>
            </a:r>
            <a:r>
              <a:rPr lang="en-IN" dirty="0"/>
              <a:t>: Students can utilize the tool to organize their study schedule, assignments, exams, and extracurricular activities. They can set reminders for project due dates, exam dates, and study sessions, helping them stay on track with their academic goals.</a:t>
            </a:r>
          </a:p>
          <a:p>
            <a:pPr marL="152400" indent="0"/>
            <a:endParaRPr lang="en-IN" dirty="0"/>
          </a:p>
          <a:p>
            <a:pPr marL="152400" indent="0"/>
            <a:r>
              <a:rPr lang="en-IN" b="1" dirty="0">
                <a:solidFill>
                  <a:srgbClr val="0070C0"/>
                </a:solidFill>
              </a:rPr>
              <a:t>Entrepreneurs</a:t>
            </a:r>
            <a:r>
              <a:rPr lang="en-IN" dirty="0"/>
              <a:t>: Entrepreneurs and small business owners can rely on the tool to manage their daily tasks, client meetings, business appointments, and project deadlines. They can streamline their workflow, improve productivity, and ensure they don’t miss any critical business activities.</a:t>
            </a:r>
          </a:p>
          <a:p>
            <a:pPr marL="152400" indent="0"/>
            <a:endParaRPr lang="en-IN" dirty="0"/>
          </a:p>
          <a:p>
            <a:pPr marL="152400" indent="0"/>
            <a:r>
              <a:rPr lang="en-IN" b="1" dirty="0">
                <a:solidFill>
                  <a:srgbClr val="0070C0"/>
                </a:solidFill>
              </a:rPr>
              <a:t>Freelancers</a:t>
            </a:r>
            <a:r>
              <a:rPr lang="en-IN" dirty="0"/>
              <a:t>: Freelancers can benefit from the tool by managing their freelance projects, client communications, deadlines, and invoicing tasks. They can allocate time for client work, prospecting new clients, and professional development, ensuring they maintain a steady workflow and meet client expectations.</a:t>
            </a:r>
          </a:p>
          <a:p>
            <a:pPr marL="152400" indent="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0"/>
          <p:cNvSpPr txBox="1">
            <a:spLocks noGrp="1"/>
          </p:cNvSpPr>
          <p:nvPr>
            <p:ph type="title"/>
          </p:nvPr>
        </p:nvSpPr>
        <p:spPr>
          <a:xfrm>
            <a:off x="448933" y="407381"/>
            <a:ext cx="8424000" cy="739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HARDWARE AND SOFTWARE REQUIREMENTS </a:t>
            </a:r>
            <a:endParaRPr dirty="0"/>
          </a:p>
        </p:txBody>
      </p:sp>
      <p:sp>
        <p:nvSpPr>
          <p:cNvPr id="3" name="Subtitle 2">
            <a:extLst>
              <a:ext uri="{FF2B5EF4-FFF2-40B4-BE49-F238E27FC236}">
                <a16:creationId xmlns:a16="http://schemas.microsoft.com/office/drawing/2014/main" id="{F5B8178D-6A0F-F7AB-9073-F10D406EFA03}"/>
              </a:ext>
            </a:extLst>
          </p:cNvPr>
          <p:cNvSpPr>
            <a:spLocks noGrp="1"/>
          </p:cNvSpPr>
          <p:nvPr>
            <p:ph type="subTitle" idx="1"/>
          </p:nvPr>
        </p:nvSpPr>
        <p:spPr>
          <a:xfrm>
            <a:off x="644766" y="1451715"/>
            <a:ext cx="7511587" cy="605384"/>
          </a:xfrm>
        </p:spPr>
        <p:txBody>
          <a:bodyPr/>
          <a:lstStyle/>
          <a:p>
            <a:pPr marL="152400" indent="0"/>
            <a:r>
              <a:rPr lang="en-IN" b="1" dirty="0">
                <a:solidFill>
                  <a:srgbClr val="0070C0"/>
                </a:solidFill>
              </a:rPr>
              <a:t>Computer</a:t>
            </a:r>
            <a:r>
              <a:rPr lang="en-IN" dirty="0"/>
              <a:t>: A computer system capable of running the chosen development environment and hosting the application.</a:t>
            </a:r>
          </a:p>
          <a:p>
            <a:pPr marL="152400" indent="0"/>
            <a:endParaRPr lang="en-IN" dirty="0"/>
          </a:p>
          <a:p>
            <a:pPr marL="152400" indent="0"/>
            <a:r>
              <a:rPr lang="en-IN" b="1" dirty="0">
                <a:solidFill>
                  <a:srgbClr val="0070C0"/>
                </a:solidFill>
              </a:rPr>
              <a:t>Mobile</a:t>
            </a:r>
            <a:r>
              <a:rPr lang="en-IN" dirty="0"/>
              <a:t> </a:t>
            </a:r>
            <a:r>
              <a:rPr lang="en-IN" b="1" dirty="0">
                <a:solidFill>
                  <a:srgbClr val="0070C0"/>
                </a:solidFill>
              </a:rPr>
              <a:t>Devices</a:t>
            </a:r>
            <a:r>
              <a:rPr lang="en-IN" dirty="0"/>
              <a:t>: Compatibility with various mobile devices (smartphones, tablets) for mobile app deployment.</a:t>
            </a:r>
          </a:p>
          <a:p>
            <a:pPr marL="152400" indent="0"/>
            <a:endParaRPr lang="en-IN" dirty="0"/>
          </a:p>
          <a:p>
            <a:pPr marL="152400" indent="0"/>
            <a:r>
              <a:rPr lang="en-IN" b="1" dirty="0">
                <a:solidFill>
                  <a:srgbClr val="0070C0"/>
                </a:solidFill>
              </a:rPr>
              <a:t>Internet</a:t>
            </a:r>
            <a:r>
              <a:rPr lang="en-IN" dirty="0"/>
              <a:t> </a:t>
            </a:r>
            <a:r>
              <a:rPr lang="en-IN" b="1" dirty="0">
                <a:solidFill>
                  <a:srgbClr val="0070C0"/>
                </a:solidFill>
              </a:rPr>
              <a:t>Connectivity</a:t>
            </a:r>
            <a:r>
              <a:rPr lang="en-IN" dirty="0"/>
              <a:t>: Access to the internet for cloud-based services, synchronization, and updates.</a:t>
            </a:r>
          </a:p>
          <a:p>
            <a:pPr marL="152400" indent="0"/>
            <a:endParaRPr lang="en-IN" dirty="0"/>
          </a:p>
          <a:p>
            <a:pPr marL="152400" indent="0"/>
            <a:r>
              <a:rPr lang="en-IN" b="1" dirty="0">
                <a:solidFill>
                  <a:srgbClr val="0070C0"/>
                </a:solidFill>
              </a:rPr>
              <a:t>Storage</a:t>
            </a:r>
            <a:r>
              <a:rPr lang="en-IN" dirty="0"/>
              <a:t>: Sufficient storage space to store application files, databases, and user data.</a:t>
            </a:r>
          </a:p>
          <a:p>
            <a:pPr marL="152400" indent="0"/>
            <a:endParaRPr lang="en-IN" dirty="0"/>
          </a:p>
          <a:p>
            <a:pPr marL="152400" indent="0"/>
            <a:r>
              <a:rPr lang="en-IN" b="1" dirty="0">
                <a:solidFill>
                  <a:srgbClr val="0070C0"/>
                </a:solidFill>
              </a:rPr>
              <a:t>Interactive</a:t>
            </a:r>
            <a:r>
              <a:rPr lang="en-IN" dirty="0"/>
              <a:t> </a:t>
            </a:r>
            <a:r>
              <a:rPr lang="en-IN" b="1" dirty="0">
                <a:solidFill>
                  <a:srgbClr val="0070C0"/>
                </a:solidFill>
              </a:rPr>
              <a:t>Whiteboards</a:t>
            </a:r>
            <a:r>
              <a:rPr lang="en-IN" dirty="0"/>
              <a:t>: In collaborative or professional settings, interactive whiteboards equipped with the task scheduling tool can facilitate team meetings, project planning sessions, and task allocation exercises.</a:t>
            </a:r>
          </a:p>
          <a:p>
            <a:pPr marL="152400" indent="0"/>
            <a:endParaRPr lang="en-IN" dirty="0"/>
          </a:p>
          <a:p>
            <a:pPr marL="152400" indent="0"/>
            <a:r>
              <a:rPr lang="en-IN" b="1" dirty="0">
                <a:solidFill>
                  <a:srgbClr val="0070C0"/>
                </a:solidFill>
              </a:rPr>
              <a:t>Digital</a:t>
            </a:r>
            <a:r>
              <a:rPr lang="en-IN" dirty="0"/>
              <a:t> </a:t>
            </a:r>
            <a:r>
              <a:rPr lang="en-IN" b="1" dirty="0">
                <a:solidFill>
                  <a:srgbClr val="0070C0"/>
                </a:solidFill>
              </a:rPr>
              <a:t>Assistants</a:t>
            </a:r>
            <a:r>
              <a:rPr lang="en-IN" dirty="0"/>
              <a:t> (e.g., Amazon Echo, Google Home): Integration with digital assistants allows users to interact with the task scheduling tool using voice commands, making it convenient to add, edit, or check tasks hands-free.</a:t>
            </a:r>
          </a:p>
          <a:p>
            <a:pPr marL="152400" indent="0"/>
            <a:endParaRPr lang="en-IN" dirty="0"/>
          </a:p>
          <a:p>
            <a:pPr marL="152400" indent="0"/>
            <a:endParaRPr lang="en-IN" dirty="0"/>
          </a:p>
          <a:p>
            <a:pPr marL="152400" indent="0"/>
            <a:endParaRPr lang="en-IN" dirty="0"/>
          </a:p>
          <a:p>
            <a:pPr marL="152400" indent="0"/>
            <a:endParaRPr lang="en-IN" dirty="0"/>
          </a:p>
          <a:p>
            <a:pPr marL="152400" indent="0"/>
            <a:endParaRPr lang="en-US" dirty="0"/>
          </a:p>
        </p:txBody>
      </p:sp>
      <p:sp>
        <p:nvSpPr>
          <p:cNvPr id="17" name="Subtitle 16">
            <a:extLst>
              <a:ext uri="{FF2B5EF4-FFF2-40B4-BE49-F238E27FC236}">
                <a16:creationId xmlns:a16="http://schemas.microsoft.com/office/drawing/2014/main" id="{92DAA49D-BD08-EC90-CA82-7089B627CD97}"/>
              </a:ext>
            </a:extLst>
          </p:cNvPr>
          <p:cNvSpPr>
            <a:spLocks noGrp="1"/>
          </p:cNvSpPr>
          <p:nvPr>
            <p:ph type="subTitle" idx="5"/>
          </p:nvPr>
        </p:nvSpPr>
        <p:spPr>
          <a:xfrm>
            <a:off x="339859" y="1020730"/>
            <a:ext cx="5081486" cy="430985"/>
          </a:xfrm>
        </p:spPr>
        <p:txBody>
          <a:bodyPr/>
          <a:lstStyle/>
          <a:p>
            <a:r>
              <a:rPr lang="en-IN" dirty="0"/>
              <a:t>HARDWARE REQUIREMENTS: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8" name="Google Shape;358;p41"/>
          <p:cNvSpPr txBox="1">
            <a:spLocks noGrp="1"/>
          </p:cNvSpPr>
          <p:nvPr>
            <p:ph type="subTitle" idx="13"/>
          </p:nvPr>
        </p:nvSpPr>
        <p:spPr>
          <a:xfrm rot="10800000" flipV="1">
            <a:off x="836883" y="475591"/>
            <a:ext cx="6451613" cy="4963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SOFTWARE REQUIREMENTS</a:t>
            </a:r>
            <a:r>
              <a:rPr lang="en" dirty="0"/>
              <a:t> </a:t>
            </a:r>
            <a:endParaRPr dirty="0"/>
          </a:p>
        </p:txBody>
      </p:sp>
      <p:sp>
        <p:nvSpPr>
          <p:cNvPr id="23" name="Subtitle 22">
            <a:extLst>
              <a:ext uri="{FF2B5EF4-FFF2-40B4-BE49-F238E27FC236}">
                <a16:creationId xmlns:a16="http://schemas.microsoft.com/office/drawing/2014/main" id="{B62B1D38-7F03-828C-C229-2975ADD2E684}"/>
              </a:ext>
            </a:extLst>
          </p:cNvPr>
          <p:cNvSpPr>
            <a:spLocks noGrp="1"/>
          </p:cNvSpPr>
          <p:nvPr>
            <p:ph type="subTitle" idx="3"/>
          </p:nvPr>
        </p:nvSpPr>
        <p:spPr>
          <a:xfrm>
            <a:off x="836883" y="1093903"/>
            <a:ext cx="7494183" cy="1057162"/>
          </a:xfrm>
        </p:spPr>
        <p:txBody>
          <a:bodyPr anchor="t"/>
          <a:lstStyle/>
          <a:p>
            <a:pPr algn="l" rtl="1"/>
            <a:r>
              <a:rPr lang="en-IN" b="1" dirty="0">
                <a:solidFill>
                  <a:srgbClr val="0070C0"/>
                </a:solidFill>
              </a:rPr>
              <a:t>Operating</a:t>
            </a:r>
            <a:r>
              <a:rPr lang="en-IN" dirty="0"/>
              <a:t> </a:t>
            </a:r>
            <a:r>
              <a:rPr lang="en-IN" b="1" dirty="0">
                <a:solidFill>
                  <a:srgbClr val="0070C0"/>
                </a:solidFill>
              </a:rPr>
              <a:t>System</a:t>
            </a:r>
            <a:r>
              <a:rPr lang="en-IN" dirty="0"/>
              <a:t>: Compatibility with major operating systems such as Windows, </a:t>
            </a:r>
            <a:r>
              <a:rPr lang="en-IN" dirty="0" err="1"/>
              <a:t>macOS</a:t>
            </a:r>
            <a:r>
              <a:rPr lang="en-IN" dirty="0"/>
              <a:t>, and Linux for desktop application development</a:t>
            </a:r>
          </a:p>
          <a:p>
            <a:pPr algn="l" rtl="1"/>
            <a:endParaRPr lang="en-IN" dirty="0"/>
          </a:p>
          <a:p>
            <a:pPr algn="l" rtl="1"/>
            <a:r>
              <a:rPr lang="en-IN" b="1" dirty="0">
                <a:solidFill>
                  <a:srgbClr val="0070C0"/>
                </a:solidFill>
              </a:rPr>
              <a:t>Development</a:t>
            </a:r>
            <a:r>
              <a:rPr lang="en-IN" dirty="0"/>
              <a:t> </a:t>
            </a:r>
            <a:r>
              <a:rPr lang="en-IN" b="1" dirty="0" err="1">
                <a:solidFill>
                  <a:srgbClr val="0070C0"/>
                </a:solidFill>
              </a:rPr>
              <a:t>Tools</a:t>
            </a:r>
            <a:r>
              <a:rPr lang="en-IN" dirty="0" err="1"/>
              <a:t>:Integrated</a:t>
            </a:r>
            <a:r>
              <a:rPr lang="en-IN" dirty="0"/>
              <a:t> Development Environment (IDE) such as Visual Studio Code, IntelliJ IDEA, or Eclipse for coding and </a:t>
            </a:r>
            <a:r>
              <a:rPr lang="en-IN" dirty="0" err="1"/>
              <a:t>debugging.Version</a:t>
            </a:r>
            <a:r>
              <a:rPr lang="en-IN" dirty="0"/>
              <a:t> Control System (e.g., Git) for collaborative development and code management.</a:t>
            </a:r>
          </a:p>
          <a:p>
            <a:pPr algn="l" rtl="1"/>
            <a:endParaRPr lang="en-IN" dirty="0"/>
          </a:p>
          <a:p>
            <a:pPr algn="l" rtl="1"/>
            <a:r>
              <a:rPr lang="en-IN" b="1" dirty="0">
                <a:solidFill>
                  <a:srgbClr val="0070C0"/>
                </a:solidFill>
              </a:rPr>
              <a:t>Programming</a:t>
            </a:r>
            <a:r>
              <a:rPr lang="en-IN" dirty="0"/>
              <a:t> </a:t>
            </a:r>
            <a:r>
              <a:rPr lang="en-IN" b="1" dirty="0">
                <a:solidFill>
                  <a:srgbClr val="0070C0"/>
                </a:solidFill>
              </a:rPr>
              <a:t>Languages</a:t>
            </a:r>
            <a:r>
              <a:rPr lang="en-IN" dirty="0"/>
              <a:t> </a:t>
            </a:r>
            <a:r>
              <a:rPr lang="en-IN" b="1" dirty="0">
                <a:solidFill>
                  <a:srgbClr val="0070C0"/>
                </a:solidFill>
              </a:rPr>
              <a:t>and</a:t>
            </a:r>
            <a:r>
              <a:rPr lang="en-IN" dirty="0"/>
              <a:t> </a:t>
            </a:r>
            <a:r>
              <a:rPr lang="en-IN" b="1" dirty="0" err="1">
                <a:solidFill>
                  <a:srgbClr val="0070C0"/>
                </a:solidFill>
              </a:rPr>
              <a:t>Frameworks</a:t>
            </a:r>
            <a:r>
              <a:rPr lang="en-IN" dirty="0" err="1"/>
              <a:t>:For</a:t>
            </a:r>
            <a:r>
              <a:rPr lang="en-IN" dirty="0"/>
              <a:t> web application development: HTML, CSS, JavaScript, and frameworks like </a:t>
            </a:r>
            <a:r>
              <a:rPr lang="en-IN" dirty="0" err="1"/>
              <a:t>React.js</a:t>
            </a:r>
            <a:r>
              <a:rPr lang="en-IN" dirty="0"/>
              <a:t>, Angular, or </a:t>
            </a:r>
            <a:r>
              <a:rPr lang="en-IN" dirty="0" err="1"/>
              <a:t>Vue.js</a:t>
            </a:r>
            <a:r>
              <a:rPr lang="en-IN" dirty="0"/>
              <a:t> for frontend development; </a:t>
            </a:r>
            <a:r>
              <a:rPr lang="en-IN" dirty="0" err="1"/>
              <a:t>Node.js</a:t>
            </a:r>
            <a:r>
              <a:rPr lang="en-IN" dirty="0"/>
              <a:t>, Django, or Flask for backend </a:t>
            </a:r>
            <a:r>
              <a:rPr lang="en-IN" dirty="0" err="1"/>
              <a:t>development.For</a:t>
            </a:r>
            <a:r>
              <a:rPr lang="en-IN" dirty="0"/>
              <a:t> mobile app development: Swift or Objective-C for iOS (using </a:t>
            </a:r>
            <a:r>
              <a:rPr lang="en-IN" dirty="0" err="1"/>
              <a:t>Xcode</a:t>
            </a:r>
            <a:r>
              <a:rPr lang="en-IN" dirty="0"/>
              <a:t>) and </a:t>
            </a:r>
            <a:r>
              <a:rPr lang="en-IN" dirty="0" err="1"/>
              <a:t>Kotlin</a:t>
            </a:r>
            <a:r>
              <a:rPr lang="en-IN" dirty="0"/>
              <a:t> or Java for Android (using Android Studio).</a:t>
            </a:r>
          </a:p>
          <a:p>
            <a:pPr algn="l" rtl="1"/>
            <a:endParaRPr lang="en-IN" b="1" dirty="0">
              <a:solidFill>
                <a:srgbClr val="0070C0"/>
              </a:solidFill>
            </a:endParaRPr>
          </a:p>
          <a:p>
            <a:pPr algn="l" rtl="1"/>
            <a:r>
              <a:rPr lang="en-IN" b="1" dirty="0">
                <a:solidFill>
                  <a:srgbClr val="0070C0"/>
                </a:solidFill>
              </a:rPr>
              <a:t>Database Management System (DBMS):</a:t>
            </a:r>
            <a:r>
              <a:rPr lang="en-IN" dirty="0"/>
              <a:t> MySQL, PostgreSQL, MongoDB, or SQLite for storing user data, tasks, and settings.</a:t>
            </a:r>
          </a:p>
          <a:p>
            <a:pPr algn="l" rtl="1"/>
            <a:endParaRPr lang="en-IN" dirty="0"/>
          </a:p>
          <a:p>
            <a:pPr algn="l" rtl="1"/>
            <a:r>
              <a:rPr lang="en-IN" b="1" dirty="0">
                <a:solidFill>
                  <a:srgbClr val="0070C0"/>
                </a:solidFill>
              </a:rPr>
              <a:t>Deployment</a:t>
            </a:r>
            <a:r>
              <a:rPr lang="en-IN" dirty="0"/>
              <a:t> </a:t>
            </a:r>
            <a:r>
              <a:rPr lang="en-IN" b="1" dirty="0" err="1">
                <a:solidFill>
                  <a:srgbClr val="0070C0"/>
                </a:solidFill>
              </a:rPr>
              <a:t>Platforms</a:t>
            </a:r>
            <a:r>
              <a:rPr lang="en-IN" dirty="0" err="1"/>
              <a:t>:Web</a:t>
            </a:r>
            <a:r>
              <a:rPr lang="en-IN" dirty="0"/>
              <a:t> Hosting Service: For deploying web applications, platforms like Amazon Web Services (AWS), Microsoft Azure, or </a:t>
            </a:r>
            <a:r>
              <a:rPr lang="en-IN" dirty="0" err="1"/>
              <a:t>Heroku</a:t>
            </a:r>
            <a:r>
              <a:rPr lang="en-IN" dirty="0"/>
              <a:t> can be used.</a:t>
            </a:r>
          </a:p>
          <a:p>
            <a:pPr algn="l" rtl="1"/>
            <a:endParaRPr lang="en-IN" dirty="0"/>
          </a:p>
          <a:p>
            <a:pPr algn="l" rtl="1"/>
            <a:endParaRPr lang="en-IN" dirty="0"/>
          </a:p>
          <a:p>
            <a:pPr algn="l" rtl="1"/>
            <a:endParaRPr lang="en-IN" dirty="0"/>
          </a:p>
          <a:p>
            <a:pPr algn="l" rt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02" name="Google Shape;402;p44"/>
          <p:cNvSpPr txBox="1"/>
          <p:nvPr/>
        </p:nvSpPr>
        <p:spPr>
          <a:xfrm>
            <a:off x="391971" y="2761953"/>
            <a:ext cx="7704000" cy="30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IN" sz="1000" b="1" dirty="0">
              <a:solidFill>
                <a:schemeClr val="dk1"/>
              </a:solidFill>
              <a:latin typeface="Roboto"/>
              <a:ea typeface="Roboto"/>
              <a:cs typeface="Roboto"/>
              <a:sym typeface="Roboto"/>
            </a:endParaRPr>
          </a:p>
          <a:p>
            <a:pPr marL="0" lvl="0" indent="0" rtl="0">
              <a:spcBef>
                <a:spcPts val="0"/>
              </a:spcBef>
              <a:spcAft>
                <a:spcPts val="0"/>
              </a:spcAft>
              <a:buNone/>
            </a:pPr>
            <a:r>
              <a:rPr lang="en-IN" sz="1000" b="1" dirty="0">
                <a:solidFill>
                  <a:schemeClr val="dk1"/>
                </a:solidFill>
                <a:latin typeface="Roboto"/>
                <a:ea typeface="Roboto"/>
                <a:cs typeface="Roboto"/>
                <a:sym typeface="Roboto"/>
              </a:rPr>
              <a:t>Import </a:t>
            </a:r>
            <a:r>
              <a:rPr lang="en-IN" sz="1000" b="1" dirty="0" err="1">
                <a:solidFill>
                  <a:schemeClr val="dk1"/>
                </a:solidFill>
                <a:latin typeface="Roboto"/>
                <a:ea typeface="Roboto"/>
                <a:cs typeface="Roboto"/>
                <a:sym typeface="Roboto"/>
              </a:rPr>
              <a:t>datetime</a:t>
            </a:r>
            <a:r>
              <a:rPr lang="en-IN" sz="1000" b="1" dirty="0">
                <a:solidFill>
                  <a:schemeClr val="dk1"/>
                </a:solidFill>
                <a:latin typeface="Roboto"/>
                <a:ea typeface="Roboto"/>
                <a:cs typeface="Roboto"/>
                <a:sym typeface="Roboto"/>
              </a:rPr>
              <a:t>
class Task: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__</a:t>
            </a:r>
            <a:r>
              <a:rPr lang="en-IN" sz="1000" b="1" dirty="0" err="1">
                <a:solidFill>
                  <a:schemeClr val="dk1"/>
                </a:solidFill>
                <a:latin typeface="Roboto"/>
                <a:ea typeface="Roboto"/>
                <a:cs typeface="Roboto"/>
                <a:sym typeface="Roboto"/>
              </a:rPr>
              <a:t>init</a:t>
            </a:r>
            <a:r>
              <a:rPr lang="en-IN" sz="1000" b="1" dirty="0">
                <a:solidFill>
                  <a:schemeClr val="dk1"/>
                </a:solidFill>
                <a:latin typeface="Roboto"/>
                <a:ea typeface="Roboto"/>
                <a:cs typeface="Roboto"/>
                <a:sym typeface="Roboto"/>
              </a:rPr>
              <a:t>__(self, description,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self.description</a:t>
            </a:r>
            <a:r>
              <a:rPr lang="en-IN" sz="1000" b="1" dirty="0">
                <a:solidFill>
                  <a:schemeClr val="dk1"/>
                </a:solidFill>
                <a:latin typeface="Roboto"/>
                <a:ea typeface="Roboto"/>
                <a:cs typeface="Roboto"/>
                <a:sym typeface="Roboto"/>
              </a:rPr>
              <a:t> = description
        </a:t>
            </a:r>
            <a:r>
              <a:rPr lang="en-IN" sz="1000" b="1" dirty="0" err="1">
                <a:solidFill>
                  <a:schemeClr val="dk1"/>
                </a:solidFill>
                <a:latin typeface="Roboto"/>
                <a:ea typeface="Roboto"/>
                <a:cs typeface="Roboto"/>
                <a:sym typeface="Roboto"/>
              </a:rPr>
              <a:t>self.due_date</a:t>
            </a:r>
            <a:r>
              <a:rPr lang="en-IN" sz="1000" b="1" dirty="0">
                <a:solidFill>
                  <a:schemeClr val="dk1"/>
                </a:solidFill>
                <a:latin typeface="Roboto"/>
                <a:ea typeface="Roboto"/>
                <a:cs typeface="Roboto"/>
                <a:sym typeface="Roboto"/>
              </a:rPr>
              <a:t> =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class </a:t>
            </a:r>
            <a:r>
              <a:rPr lang="en-IN" sz="1000" b="1" dirty="0" err="1">
                <a:solidFill>
                  <a:schemeClr val="dk1"/>
                </a:solidFill>
                <a:latin typeface="Roboto"/>
                <a:ea typeface="Roboto"/>
                <a:cs typeface="Roboto"/>
                <a:sym typeface="Roboto"/>
              </a:rPr>
              <a:t>TaskScheduler</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__</a:t>
            </a:r>
            <a:r>
              <a:rPr lang="en-IN" sz="1000" b="1" dirty="0" err="1">
                <a:solidFill>
                  <a:schemeClr val="dk1"/>
                </a:solidFill>
                <a:latin typeface="Roboto"/>
                <a:ea typeface="Roboto"/>
                <a:cs typeface="Roboto"/>
                <a:sym typeface="Roboto"/>
              </a:rPr>
              <a:t>init</a:t>
            </a:r>
            <a:r>
              <a:rPr lang="en-IN" sz="1000" b="1" dirty="0">
                <a:solidFill>
                  <a:schemeClr val="dk1"/>
                </a:solidFill>
                <a:latin typeface="Roboto"/>
                <a:ea typeface="Roboto"/>
                <a:cs typeface="Roboto"/>
                <a:sym typeface="Roboto"/>
              </a:rPr>
              <a:t>__(self):
        </a:t>
            </a:r>
            <a:r>
              <a:rPr lang="en-IN" sz="1000" b="1" dirty="0" err="1">
                <a:solidFill>
                  <a:schemeClr val="dk1"/>
                </a:solidFill>
                <a:latin typeface="Roboto"/>
                <a:ea typeface="Roboto"/>
                <a:cs typeface="Roboto"/>
                <a:sym typeface="Roboto"/>
              </a:rPr>
              <a:t>self.tasks</a:t>
            </a:r>
            <a:r>
              <a:rPr lang="en-IN" sz="1000" b="1" dirty="0">
                <a:solidFill>
                  <a:schemeClr val="dk1"/>
                </a:solidFill>
                <a:latin typeface="Roboto"/>
                <a:ea typeface="Roboto"/>
                <a:cs typeface="Roboto"/>
                <a:sym typeface="Roboto"/>
              </a:rPr>
              <a:t> = []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add_task</a:t>
            </a:r>
            <a:r>
              <a:rPr lang="en-IN" sz="1000" b="1" dirty="0">
                <a:solidFill>
                  <a:schemeClr val="dk1"/>
                </a:solidFill>
                <a:latin typeface="Roboto"/>
                <a:ea typeface="Roboto"/>
                <a:cs typeface="Roboto"/>
                <a:sym typeface="Roboto"/>
              </a:rPr>
              <a:t>(self, description,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Adds a new task to the scheduler.
        </a:t>
            </a:r>
            <a:r>
              <a:rPr lang="en-IN" sz="1000" b="1" dirty="0" err="1">
                <a:solidFill>
                  <a:schemeClr val="dk1"/>
                </a:solidFill>
                <a:latin typeface="Roboto"/>
                <a:ea typeface="Roboto"/>
                <a:cs typeface="Roboto"/>
                <a:sym typeface="Roboto"/>
              </a:rPr>
              <a:t>Args</a:t>
            </a:r>
            <a:r>
              <a:rPr lang="en-IN" sz="1000" b="1" dirty="0">
                <a:solidFill>
                  <a:schemeClr val="dk1"/>
                </a:solidFill>
                <a:latin typeface="Roboto"/>
                <a:ea typeface="Roboto"/>
                <a:cs typeface="Roboto"/>
                <a:sym typeface="Roboto"/>
              </a:rPr>
              <a:t>:
            description (</a:t>
            </a:r>
            <a:r>
              <a:rPr lang="en-IN" sz="1000" b="1" dirty="0" err="1">
                <a:solidFill>
                  <a:schemeClr val="dk1"/>
                </a:solidFill>
                <a:latin typeface="Roboto"/>
                <a:ea typeface="Roboto"/>
                <a:cs typeface="Roboto"/>
                <a:sym typeface="Roboto"/>
              </a:rPr>
              <a:t>str</a:t>
            </a:r>
            <a:r>
              <a:rPr lang="en-IN" sz="1000" b="1" dirty="0">
                <a:solidFill>
                  <a:schemeClr val="dk1"/>
                </a:solidFill>
                <a:latin typeface="Roboto"/>
                <a:ea typeface="Roboto"/>
                <a:cs typeface="Roboto"/>
                <a:sym typeface="Roboto"/>
              </a:rPr>
              <a:t>): Description of the task.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str</a:t>
            </a:r>
            <a:r>
              <a:rPr lang="en-IN" sz="1000" b="1" dirty="0">
                <a:solidFill>
                  <a:schemeClr val="dk1"/>
                </a:solidFill>
                <a:latin typeface="Roboto"/>
                <a:ea typeface="Roboto"/>
                <a:cs typeface="Roboto"/>
                <a:sym typeface="Roboto"/>
              </a:rPr>
              <a:t>): Due date in YYYY-MM-DD format.
        task = Task(description, </a:t>
            </a:r>
            <a:r>
              <a:rPr lang="en-IN" sz="1000" b="1" dirty="0" err="1">
                <a:solidFill>
                  <a:schemeClr val="dk1"/>
                </a:solidFill>
                <a:latin typeface="Roboto"/>
                <a:ea typeface="Roboto"/>
                <a:cs typeface="Roboto"/>
                <a:sym typeface="Roboto"/>
              </a:rPr>
              <a:t>due_date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self.tasks.append</a:t>
            </a:r>
            <a:r>
              <a:rPr lang="en-IN" sz="1000" b="1" dirty="0">
                <a:solidFill>
                  <a:schemeClr val="dk1"/>
                </a:solidFill>
                <a:latin typeface="Roboto"/>
                <a:ea typeface="Roboto"/>
                <a:cs typeface="Roboto"/>
                <a:sym typeface="Roboto"/>
              </a:rPr>
              <a:t>(task)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display_tasks</a:t>
            </a:r>
            <a:r>
              <a:rPr lang="en-IN" sz="1000" b="1" dirty="0">
                <a:solidFill>
                  <a:schemeClr val="dk1"/>
                </a:solidFill>
                <a:latin typeface="Roboto"/>
                <a:ea typeface="Roboto"/>
                <a:cs typeface="Roboto"/>
                <a:sym typeface="Roboto"/>
              </a:rPr>
              <a:t>(self):
        Displays the list of tasks.
  </a:t>
            </a:r>
            <a:endParaRPr sz="1000" b="1" dirty="0">
              <a:solidFill>
                <a:schemeClr val="dk1"/>
              </a:solidFill>
              <a:latin typeface="Roboto"/>
              <a:ea typeface="Roboto"/>
              <a:cs typeface="Roboto"/>
              <a:sym typeface="Roboto"/>
            </a:endParaRPr>
          </a:p>
        </p:txBody>
      </p:sp>
      <p:sp>
        <p:nvSpPr>
          <p:cNvPr id="5" name="Title 4">
            <a:extLst>
              <a:ext uri="{FF2B5EF4-FFF2-40B4-BE49-F238E27FC236}">
                <a16:creationId xmlns:a16="http://schemas.microsoft.com/office/drawing/2014/main" id="{09BD1423-1DEF-2DA6-E660-82A583D84AD6}"/>
              </a:ext>
            </a:extLst>
          </p:cNvPr>
          <p:cNvSpPr>
            <a:spLocks noGrp="1"/>
          </p:cNvSpPr>
          <p:nvPr>
            <p:ph type="title"/>
          </p:nvPr>
        </p:nvSpPr>
        <p:spPr/>
        <p:txBody>
          <a:bodyPr/>
          <a:lstStyle/>
          <a:p>
            <a:r>
              <a:rPr lang="en-IN" dirty="0"/>
              <a:t>PROJECT CODE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02" name="Google Shape;402;p44"/>
          <p:cNvSpPr txBox="1"/>
          <p:nvPr/>
        </p:nvSpPr>
        <p:spPr>
          <a:xfrm>
            <a:off x="211493" y="-953590"/>
            <a:ext cx="7704000" cy="705067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000" b="1" dirty="0">
                <a:solidFill>
                  <a:schemeClr val="dk1"/>
                </a:solidFill>
                <a:latin typeface="Roboto"/>
                <a:ea typeface="Roboto"/>
                <a:cs typeface="Roboto"/>
                <a:sym typeface="Roboto"/>
              </a:rPr>
              <a:t>
        if not </a:t>
            </a:r>
            <a:r>
              <a:rPr lang="en-IN" sz="1000" b="1" dirty="0" err="1">
                <a:solidFill>
                  <a:schemeClr val="dk1"/>
                </a:solidFill>
                <a:latin typeface="Roboto"/>
                <a:ea typeface="Roboto"/>
                <a:cs typeface="Roboto"/>
                <a:sym typeface="Roboto"/>
              </a:rPr>
              <a:t>self.tasks</a:t>
            </a:r>
            <a:r>
              <a:rPr lang="en-IN" sz="1000" b="1" dirty="0">
                <a:solidFill>
                  <a:schemeClr val="dk1"/>
                </a:solidFill>
                <a:latin typeface="Roboto"/>
                <a:ea typeface="Roboto"/>
                <a:cs typeface="Roboto"/>
                <a:sym typeface="Roboto"/>
              </a:rPr>
              <a:t>:
            print(“No tasks found.”)
        else:
            print(“Task List:”)
            for </a:t>
            </a:r>
            <a:r>
              <a:rPr lang="en-IN" sz="1000" b="1" dirty="0" err="1">
                <a:solidFill>
                  <a:schemeClr val="dk1"/>
                </a:solidFill>
                <a:latin typeface="Roboto"/>
                <a:ea typeface="Roboto"/>
                <a:cs typeface="Roboto"/>
                <a:sym typeface="Roboto"/>
              </a:rPr>
              <a:t>i</a:t>
            </a:r>
            <a:r>
              <a:rPr lang="en-IN" sz="1000" b="1" dirty="0">
                <a:solidFill>
                  <a:schemeClr val="dk1"/>
                </a:solidFill>
                <a:latin typeface="Roboto"/>
                <a:ea typeface="Roboto"/>
                <a:cs typeface="Roboto"/>
                <a:sym typeface="Roboto"/>
              </a:rPr>
              <a:t>, task in enumerate(</a:t>
            </a:r>
            <a:r>
              <a:rPr lang="en-IN" sz="1000" b="1" dirty="0" err="1">
                <a:solidFill>
                  <a:schemeClr val="dk1"/>
                </a:solidFill>
                <a:latin typeface="Roboto"/>
                <a:ea typeface="Roboto"/>
                <a:cs typeface="Roboto"/>
                <a:sym typeface="Roboto"/>
              </a:rPr>
              <a:t>self.tasks</a:t>
            </a:r>
            <a:r>
              <a:rPr lang="en-IN" sz="1000" b="1" dirty="0">
                <a:solidFill>
                  <a:schemeClr val="dk1"/>
                </a:solidFill>
                <a:latin typeface="Roboto"/>
                <a:ea typeface="Roboto"/>
                <a:cs typeface="Roboto"/>
                <a:sym typeface="Roboto"/>
              </a:rPr>
              <a:t>, start=1):
                print(f”{</a:t>
            </a:r>
            <a:r>
              <a:rPr lang="en-IN" sz="1000" b="1" dirty="0" err="1">
                <a:solidFill>
                  <a:schemeClr val="dk1"/>
                </a:solidFill>
                <a:latin typeface="Roboto"/>
                <a:ea typeface="Roboto"/>
                <a:cs typeface="Roboto"/>
                <a:sym typeface="Roboto"/>
              </a:rPr>
              <a:t>i</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task.description</a:t>
            </a:r>
            <a:r>
              <a:rPr lang="en-IN" sz="1000" b="1" dirty="0">
                <a:solidFill>
                  <a:schemeClr val="dk1"/>
                </a:solidFill>
                <a:latin typeface="Roboto"/>
                <a:ea typeface="Roboto"/>
                <a:cs typeface="Roboto"/>
                <a:sym typeface="Roboto"/>
              </a:rPr>
              <a:t>} (Due: {</a:t>
            </a:r>
            <a:r>
              <a:rPr lang="en-IN" sz="1000" b="1" dirty="0" err="1">
                <a:solidFill>
                  <a:schemeClr val="dk1"/>
                </a:solidFill>
                <a:latin typeface="Roboto"/>
                <a:ea typeface="Roboto"/>
                <a:cs typeface="Roboto"/>
                <a:sym typeface="Roboto"/>
              </a:rPr>
              <a:t>task.due_date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set_recurring_task</a:t>
            </a:r>
            <a:r>
              <a:rPr lang="en-IN" sz="1000" b="1" dirty="0">
                <a:solidFill>
                  <a:schemeClr val="dk1"/>
                </a:solidFill>
                <a:latin typeface="Roboto"/>
                <a:ea typeface="Roboto"/>
                <a:cs typeface="Roboto"/>
                <a:sym typeface="Roboto"/>
              </a:rPr>
              <a:t>(self, description, </a:t>
            </a:r>
            <a:r>
              <a:rPr lang="en-IN" sz="1000" b="1" dirty="0" err="1">
                <a:solidFill>
                  <a:schemeClr val="dk1"/>
                </a:solidFill>
                <a:latin typeface="Roboto"/>
                <a:ea typeface="Roboto"/>
                <a:cs typeface="Roboto"/>
                <a:sym typeface="Roboto"/>
              </a:rPr>
              <a:t>start_date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interval_days</a:t>
            </a:r>
            <a:r>
              <a:rPr lang="en-IN" sz="1000" b="1" dirty="0">
                <a:solidFill>
                  <a:schemeClr val="dk1"/>
                </a:solidFill>
                <a:latin typeface="Roboto"/>
                <a:ea typeface="Roboto"/>
                <a:cs typeface="Roboto"/>
                <a:sym typeface="Roboto"/>
              </a:rPr>
              <a:t>):
        “””
        Sets a recurring task.
        </a:t>
            </a:r>
            <a:r>
              <a:rPr lang="en-IN" sz="1000" b="1" dirty="0" err="1">
                <a:solidFill>
                  <a:schemeClr val="dk1"/>
                </a:solidFill>
                <a:latin typeface="Roboto"/>
                <a:ea typeface="Roboto"/>
                <a:cs typeface="Roboto"/>
                <a:sym typeface="Roboto"/>
              </a:rPr>
              <a:t>Args</a:t>
            </a:r>
            <a:r>
              <a:rPr lang="en-IN" sz="1000" b="1" dirty="0">
                <a:solidFill>
                  <a:schemeClr val="dk1"/>
                </a:solidFill>
                <a:latin typeface="Roboto"/>
                <a:ea typeface="Roboto"/>
                <a:cs typeface="Roboto"/>
                <a:sym typeface="Roboto"/>
              </a:rPr>
              <a:t>:
            description (</a:t>
            </a:r>
            <a:r>
              <a:rPr lang="en-IN" sz="1000" b="1" dirty="0" err="1">
                <a:solidFill>
                  <a:schemeClr val="dk1"/>
                </a:solidFill>
                <a:latin typeface="Roboto"/>
                <a:ea typeface="Roboto"/>
                <a:cs typeface="Roboto"/>
                <a:sym typeface="Roboto"/>
              </a:rPr>
              <a:t>str</a:t>
            </a:r>
            <a:r>
              <a:rPr lang="en-IN" sz="1000" b="1" dirty="0">
                <a:solidFill>
                  <a:schemeClr val="dk1"/>
                </a:solidFill>
                <a:latin typeface="Roboto"/>
                <a:ea typeface="Roboto"/>
                <a:cs typeface="Roboto"/>
                <a:sym typeface="Roboto"/>
              </a:rPr>
              <a:t>): Description of the task.
            </a:t>
            </a:r>
            <a:r>
              <a:rPr lang="en-IN" sz="1000" b="1" dirty="0" err="1">
                <a:solidFill>
                  <a:schemeClr val="dk1"/>
                </a:solidFill>
                <a:latin typeface="Roboto"/>
                <a:ea typeface="Roboto"/>
                <a:cs typeface="Roboto"/>
                <a:sym typeface="Roboto"/>
              </a:rPr>
              <a:t>Start_date</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str</a:t>
            </a:r>
            <a:r>
              <a:rPr lang="en-IN" sz="1000" b="1" dirty="0">
                <a:solidFill>
                  <a:schemeClr val="dk1"/>
                </a:solidFill>
                <a:latin typeface="Roboto"/>
                <a:ea typeface="Roboto"/>
                <a:cs typeface="Roboto"/>
                <a:sym typeface="Roboto"/>
              </a:rPr>
              <a:t>): Start date in YYYY-MM-DD format.
            </a:t>
            </a:r>
            <a:r>
              <a:rPr lang="en-IN" sz="1000" b="1" dirty="0" err="1">
                <a:solidFill>
                  <a:schemeClr val="dk1"/>
                </a:solidFill>
                <a:latin typeface="Roboto"/>
                <a:ea typeface="Roboto"/>
                <a:cs typeface="Roboto"/>
                <a:sym typeface="Roboto"/>
              </a:rPr>
              <a:t>Interval_days</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int</a:t>
            </a:r>
            <a:r>
              <a:rPr lang="en-IN" sz="1000" b="1" dirty="0">
                <a:solidFill>
                  <a:schemeClr val="dk1"/>
                </a:solidFill>
                <a:latin typeface="Roboto"/>
                <a:ea typeface="Roboto"/>
                <a:cs typeface="Roboto"/>
                <a:sym typeface="Roboto"/>
              </a:rPr>
              <a:t>): Number of days between recurring tasks.
        “””
        </a:t>
            </a:r>
            <a:r>
              <a:rPr lang="en-IN" sz="1000" b="1" dirty="0" err="1">
                <a:solidFill>
                  <a:schemeClr val="dk1"/>
                </a:solidFill>
                <a:latin typeface="Roboto"/>
                <a:ea typeface="Roboto"/>
                <a:cs typeface="Roboto"/>
                <a:sym typeface="Roboto"/>
              </a:rPr>
              <a:t>current_date</a:t>
            </a:r>
            <a:r>
              <a:rPr lang="en-IN" sz="1000" b="1" dirty="0">
                <a:solidFill>
                  <a:schemeClr val="dk1"/>
                </a:solidFill>
                <a:latin typeface="Roboto"/>
                <a:ea typeface="Roboto"/>
                <a:cs typeface="Roboto"/>
                <a:sym typeface="Roboto"/>
              </a:rPr>
              <a:t> = </a:t>
            </a:r>
            <a:r>
              <a:rPr lang="en-IN" sz="1000" b="1" dirty="0" err="1">
                <a:solidFill>
                  <a:schemeClr val="dk1"/>
                </a:solidFill>
                <a:latin typeface="Roboto"/>
                <a:ea typeface="Roboto"/>
                <a:cs typeface="Roboto"/>
                <a:sym typeface="Roboto"/>
              </a:rPr>
              <a:t>datetime.datetime.strptime</a:t>
            </a:r>
            <a:r>
              <a:rPr lang="en-IN" sz="1000" b="1" dirty="0">
                <a:solidFill>
                  <a:schemeClr val="dk1"/>
                </a:solidFill>
                <a:latin typeface="Roboto"/>
                <a:ea typeface="Roboto"/>
                <a:cs typeface="Roboto"/>
                <a:sym typeface="Roboto"/>
              </a:rPr>
              <a:t>(</a:t>
            </a:r>
            <a:r>
              <a:rPr lang="en-IN" sz="1000" b="1" dirty="0" err="1">
                <a:solidFill>
                  <a:schemeClr val="dk1"/>
                </a:solidFill>
                <a:latin typeface="Roboto"/>
                <a:ea typeface="Roboto"/>
                <a:cs typeface="Roboto"/>
                <a:sym typeface="Roboto"/>
              </a:rPr>
              <a:t>start_date</a:t>
            </a:r>
            <a:r>
              <a:rPr lang="en-IN" sz="1000" b="1" dirty="0">
                <a:solidFill>
                  <a:schemeClr val="dk1"/>
                </a:solidFill>
                <a:latin typeface="Roboto"/>
                <a:ea typeface="Roboto"/>
                <a:cs typeface="Roboto"/>
                <a:sym typeface="Roboto"/>
              </a:rPr>
              <a:t>, “%Y-%m-%d”)
        while </a:t>
            </a:r>
            <a:r>
              <a:rPr lang="en-IN" sz="1000" b="1" dirty="0" err="1">
                <a:solidFill>
                  <a:schemeClr val="dk1"/>
                </a:solidFill>
                <a:latin typeface="Roboto"/>
                <a:ea typeface="Roboto"/>
                <a:cs typeface="Roboto"/>
                <a:sym typeface="Roboto"/>
              </a:rPr>
              <a:t>current_date.year</a:t>
            </a:r>
            <a:r>
              <a:rPr lang="en-IN" sz="1000" b="1" dirty="0">
                <a:solidFill>
                  <a:schemeClr val="dk1"/>
                </a:solidFill>
                <a:latin typeface="Roboto"/>
                <a:ea typeface="Roboto"/>
                <a:cs typeface="Roboto"/>
                <a:sym typeface="Roboto"/>
              </a:rPr>
              <a:t> &lt; 2100:  # Limiting to avoid infinite loop
            </a:t>
            </a:r>
            <a:r>
              <a:rPr lang="en-IN" sz="1000" b="1" dirty="0" err="1">
                <a:solidFill>
                  <a:schemeClr val="dk1"/>
                </a:solidFill>
                <a:latin typeface="Roboto"/>
                <a:ea typeface="Roboto"/>
                <a:cs typeface="Roboto"/>
                <a:sym typeface="Roboto"/>
              </a:rPr>
              <a:t>self.add_task</a:t>
            </a:r>
            <a:r>
              <a:rPr lang="en-IN" sz="1000" b="1" dirty="0">
                <a:solidFill>
                  <a:schemeClr val="dk1"/>
                </a:solidFill>
                <a:latin typeface="Roboto"/>
                <a:ea typeface="Roboto"/>
                <a:cs typeface="Roboto"/>
                <a:sym typeface="Roboto"/>
              </a:rPr>
              <a:t>(description, </a:t>
            </a:r>
            <a:r>
              <a:rPr lang="en-IN" sz="1000" b="1" dirty="0" err="1">
                <a:solidFill>
                  <a:schemeClr val="dk1"/>
                </a:solidFill>
                <a:latin typeface="Roboto"/>
                <a:ea typeface="Roboto"/>
                <a:cs typeface="Roboto"/>
                <a:sym typeface="Roboto"/>
              </a:rPr>
              <a:t>current_date.strftime</a:t>
            </a:r>
            <a:r>
              <a:rPr lang="en-IN" sz="1000" b="1" dirty="0">
                <a:solidFill>
                  <a:schemeClr val="dk1"/>
                </a:solidFill>
                <a:latin typeface="Roboto"/>
                <a:ea typeface="Roboto"/>
                <a:cs typeface="Roboto"/>
                <a:sym typeface="Roboto"/>
              </a:rPr>
              <a:t>(“%Y-%m-%d”))
            </a:t>
            </a:r>
            <a:r>
              <a:rPr lang="en-IN" sz="1000" b="1" dirty="0" err="1">
                <a:solidFill>
                  <a:schemeClr val="dk1"/>
                </a:solidFill>
                <a:latin typeface="Roboto"/>
                <a:ea typeface="Roboto"/>
                <a:cs typeface="Roboto"/>
                <a:sym typeface="Roboto"/>
              </a:rPr>
              <a:t>current_date</a:t>
            </a:r>
            <a:r>
              <a:rPr lang="en-IN" sz="1000" b="1" dirty="0">
                <a:solidFill>
                  <a:schemeClr val="dk1"/>
                </a:solidFill>
                <a:latin typeface="Roboto"/>
                <a:ea typeface="Roboto"/>
                <a:cs typeface="Roboto"/>
                <a:sym typeface="Roboto"/>
              </a:rPr>
              <a:t> += </a:t>
            </a:r>
            <a:r>
              <a:rPr lang="en-IN" sz="1000" b="1" dirty="0" err="1">
                <a:solidFill>
                  <a:schemeClr val="dk1"/>
                </a:solidFill>
                <a:latin typeface="Roboto"/>
                <a:ea typeface="Roboto"/>
                <a:cs typeface="Roboto"/>
                <a:sym typeface="Roboto"/>
              </a:rPr>
              <a:t>datetime.timedelta</a:t>
            </a:r>
            <a:r>
              <a:rPr lang="en-IN" sz="1000" b="1" dirty="0">
                <a:solidFill>
                  <a:schemeClr val="dk1"/>
                </a:solidFill>
                <a:latin typeface="Roboto"/>
                <a:ea typeface="Roboto"/>
                <a:cs typeface="Roboto"/>
                <a:sym typeface="Roboto"/>
              </a:rPr>
              <a:t>(days=</a:t>
            </a:r>
            <a:r>
              <a:rPr lang="en-IN" sz="1000" b="1" dirty="0" err="1">
                <a:solidFill>
                  <a:schemeClr val="dk1"/>
                </a:solidFill>
                <a:latin typeface="Roboto"/>
                <a:ea typeface="Roboto"/>
                <a:cs typeface="Roboto"/>
                <a:sym typeface="Roboto"/>
              </a:rPr>
              <a:t>interval_days</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def</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notify_due_tasks</a:t>
            </a:r>
            <a:r>
              <a:rPr lang="en-IN" sz="1000" b="1" dirty="0">
                <a:solidFill>
                  <a:schemeClr val="dk1"/>
                </a:solidFill>
                <a:latin typeface="Roboto"/>
                <a:ea typeface="Roboto"/>
                <a:cs typeface="Roboto"/>
                <a:sym typeface="Roboto"/>
              </a:rPr>
              <a:t>(self):
        “””
        Notifies about tasks due today.
        “””
        today = </a:t>
            </a:r>
            <a:r>
              <a:rPr lang="en-IN" sz="1000" b="1" dirty="0" err="1">
                <a:solidFill>
                  <a:schemeClr val="dk1"/>
                </a:solidFill>
                <a:latin typeface="Roboto"/>
                <a:ea typeface="Roboto"/>
                <a:cs typeface="Roboto"/>
                <a:sym typeface="Roboto"/>
              </a:rPr>
              <a:t>datetime.date.today</a:t>
            </a:r>
            <a:r>
              <a:rPr lang="en-IN" sz="1000" b="1" dirty="0">
                <a:solidFill>
                  <a:schemeClr val="dk1"/>
                </a:solidFill>
                <a:latin typeface="Roboto"/>
                <a:ea typeface="Roboto"/>
                <a:cs typeface="Roboto"/>
                <a:sym typeface="Roboto"/>
              </a:rPr>
              <a:t>()
        </a:t>
            </a:r>
            <a:r>
              <a:rPr lang="en-IN" sz="1000" b="1" dirty="0" err="1">
                <a:solidFill>
                  <a:schemeClr val="dk1"/>
                </a:solidFill>
                <a:latin typeface="Roboto"/>
                <a:ea typeface="Roboto"/>
                <a:cs typeface="Roboto"/>
                <a:sym typeface="Roboto"/>
              </a:rPr>
              <a:t>due_today</a:t>
            </a:r>
            <a:r>
              <a:rPr lang="en-IN" sz="1000" b="1" dirty="0">
                <a:solidFill>
                  <a:schemeClr val="dk1"/>
                </a:solidFill>
                <a:latin typeface="Roboto"/>
                <a:ea typeface="Roboto"/>
                <a:cs typeface="Roboto"/>
                <a:sym typeface="Roboto"/>
              </a:rPr>
              <a:t> = [task for task in </a:t>
            </a:r>
            <a:r>
              <a:rPr lang="en-IN" sz="1000" b="1" dirty="0" err="1">
                <a:solidFill>
                  <a:schemeClr val="dk1"/>
                </a:solidFill>
                <a:latin typeface="Roboto"/>
                <a:ea typeface="Roboto"/>
                <a:cs typeface="Roboto"/>
                <a:sym typeface="Roboto"/>
              </a:rPr>
              <a:t>self.tasks</a:t>
            </a:r>
            <a:r>
              <a:rPr lang="en-IN" sz="1000" b="1" dirty="0">
                <a:solidFill>
                  <a:schemeClr val="dk1"/>
                </a:solidFill>
                <a:latin typeface="Roboto"/>
                <a:ea typeface="Roboto"/>
                <a:cs typeface="Roboto"/>
                <a:sym typeface="Roboto"/>
              </a:rPr>
              <a:t> if </a:t>
            </a:r>
            <a:r>
              <a:rPr lang="en-IN" sz="1000" b="1" dirty="0" err="1">
                <a:solidFill>
                  <a:schemeClr val="dk1"/>
                </a:solidFill>
                <a:latin typeface="Roboto"/>
                <a:ea typeface="Roboto"/>
                <a:cs typeface="Roboto"/>
                <a:sym typeface="Roboto"/>
              </a:rPr>
              <a:t>task.due_date</a:t>
            </a:r>
            <a:r>
              <a:rPr lang="en-IN" sz="1000" b="1" dirty="0">
                <a:solidFill>
                  <a:schemeClr val="dk1"/>
                </a:solidFill>
                <a:latin typeface="Roboto"/>
                <a:ea typeface="Roboto"/>
                <a:cs typeface="Roboto"/>
                <a:sym typeface="Roboto"/>
              </a:rPr>
              <a:t> == </a:t>
            </a:r>
            <a:r>
              <a:rPr lang="en-IN" sz="1000" b="1" dirty="0" err="1">
                <a:solidFill>
                  <a:schemeClr val="dk1"/>
                </a:solidFill>
                <a:latin typeface="Roboto"/>
                <a:ea typeface="Roboto"/>
                <a:cs typeface="Roboto"/>
                <a:sym typeface="Roboto"/>
              </a:rPr>
              <a:t>str</a:t>
            </a:r>
            <a:r>
              <a:rPr lang="en-IN" sz="1000" b="1" dirty="0">
                <a:solidFill>
                  <a:schemeClr val="dk1"/>
                </a:solidFill>
                <a:latin typeface="Roboto"/>
                <a:ea typeface="Roboto"/>
                <a:cs typeface="Roboto"/>
                <a:sym typeface="Roboto"/>
              </a:rPr>
              <a:t>(today)]
       </a:t>
            </a:r>
            <a:endParaRPr sz="1000" b="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56656616"/>
      </p:ext>
    </p:extLst>
  </p:cSld>
  <p:clrMapOvr>
    <a:masterClrMapping/>
  </p:clrMapOvr>
</p:sld>
</file>

<file path=ppt/theme/theme1.xml><?xml version="1.0" encoding="utf-8"?>
<a:theme xmlns:a="http://schemas.openxmlformats.org/drawingml/2006/main" name="Brand Key Pitch Deck by Slidesgo">
  <a:themeElements>
    <a:clrScheme name="Simple Light">
      <a:dk1>
        <a:srgbClr val="424651"/>
      </a:dk1>
      <a:lt1>
        <a:srgbClr val="EAEFF4"/>
      </a:lt1>
      <a:dk2>
        <a:srgbClr val="A3ABB7"/>
      </a:dk2>
      <a:lt2>
        <a:srgbClr val="518CDE"/>
      </a:lt2>
      <a:accent1>
        <a:srgbClr val="595BD1"/>
      </a:accent1>
      <a:accent2>
        <a:srgbClr val="FFFFFF"/>
      </a:accent2>
      <a:accent3>
        <a:srgbClr val="FFFFFF"/>
      </a:accent3>
      <a:accent4>
        <a:srgbClr val="FFFFFF"/>
      </a:accent4>
      <a:accent5>
        <a:srgbClr val="FFFFFF"/>
      </a:accent5>
      <a:accent6>
        <a:srgbClr val="FFFFFF"/>
      </a:accent6>
      <a:hlink>
        <a:srgbClr val="4246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Brand Key Pitch Deck by Slidesgo</vt:lpstr>
      <vt:lpstr>Slidesgo Final Pages</vt:lpstr>
      <vt:lpstr>927623BAM046      RAMANA G
927623BAM047       ROSHAN M
927623BAM048       SACHIN G
927623BAM049       SACHIN M R
927623BAM050        SANGAVI B</vt:lpstr>
      <vt:lpstr>PROBLEM STATEMENT / DESCRIPTION:</vt:lpstr>
      <vt:lpstr>ABSTRACT</vt:lpstr>
      <vt:lpstr>PROPOSED SOLUTION:</vt:lpstr>
      <vt:lpstr>REAL LIFE APPLICATION:</vt:lpstr>
      <vt:lpstr>HARDWARE AND SOFTWARE REQUIREMENTS </vt:lpstr>
      <vt:lpstr>PowerPoint Presentation</vt:lpstr>
      <vt:lpstr>PROJECT CODE</vt:lpstr>
      <vt:lpstr>PowerPoint Presentation</vt:lpstr>
      <vt:lpstr>PowerPoint Presentation</vt:lpstr>
      <vt:lpstr>PowerPoint Presentation</vt:lpstr>
      <vt:lpstr>OUT 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Sachin Mr</cp:lastModifiedBy>
  <cp:revision>11</cp:revision>
  <dcterms:modified xsi:type="dcterms:W3CDTF">2024-05-17T09:35:54Z</dcterms:modified>
</cp:coreProperties>
</file>