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6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Nuni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2f776bd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2f776bd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48f5104ff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48f5104ff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48f5104ff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48f5104ff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48f5104ff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48f5104ff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48f5104ff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48f5104ff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424450" y="1771575"/>
            <a:ext cx="6188400" cy="17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</a:t>
            </a:r>
            <a:r>
              <a:rPr lang="en"/>
              <a:t>INTERNET OF THINGS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33900" y="4060900"/>
            <a:ext cx="5838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00"/>
              <a:t>Team Members: Harish S</a:t>
            </a:r>
            <a:endParaRPr sz="1500"/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00"/>
              <a:t>			  Vignesh N</a:t>
            </a:r>
            <a:endParaRPr sz="1500"/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00"/>
              <a:t>			  Premkumar M</a:t>
            </a:r>
            <a:endParaRPr sz="1500"/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00"/>
              <a:t>			  Ruknu Roshan M</a:t>
            </a:r>
            <a:endParaRPr sz="1500"/>
          </a:p>
        </p:txBody>
      </p:sp>
      <p:cxnSp>
        <p:nvCxnSpPr>
          <p:cNvPr id="130" name="Google Shape;130;p13"/>
          <p:cNvCxnSpPr/>
          <p:nvPr/>
        </p:nvCxnSpPr>
        <p:spPr>
          <a:xfrm>
            <a:off x="724850" y="3973075"/>
            <a:ext cx="5481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" name="Google Shape;131;p13"/>
          <p:cNvGrpSpPr/>
          <p:nvPr/>
        </p:nvGrpSpPr>
        <p:grpSpPr>
          <a:xfrm>
            <a:off x="6978465" y="570975"/>
            <a:ext cx="1450362" cy="1447410"/>
            <a:chOff x="7193640" y="535000"/>
            <a:chExt cx="1450362" cy="1447410"/>
          </a:xfrm>
        </p:grpSpPr>
        <p:sp>
          <p:nvSpPr>
            <p:cNvPr id="132" name="Google Shape;132;p13"/>
            <p:cNvSpPr/>
            <p:nvPr/>
          </p:nvSpPr>
          <p:spPr>
            <a:xfrm>
              <a:off x="8222280" y="600283"/>
              <a:ext cx="179093" cy="1316756"/>
            </a:xfrm>
            <a:custGeom>
              <a:rect b="b" l="l" r="r" t="t"/>
              <a:pathLst>
                <a:path extrusionOk="0" h="15087" w="2052">
                  <a:moveTo>
                    <a:pt x="2052" y="13741"/>
                  </a:moveTo>
                  <a:lnTo>
                    <a:pt x="2052" y="1347"/>
                  </a:lnTo>
                  <a:cubicBezTo>
                    <a:pt x="1438" y="799"/>
                    <a:pt x="747" y="346"/>
                    <a:pt x="0" y="0"/>
                  </a:cubicBezTo>
                  <a:lnTo>
                    <a:pt x="0" y="15087"/>
                  </a:lnTo>
                  <a:cubicBezTo>
                    <a:pt x="747" y="14742"/>
                    <a:pt x="1438" y="14288"/>
                    <a:pt x="2052" y="13741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7960276" y="535000"/>
              <a:ext cx="179093" cy="1447323"/>
            </a:xfrm>
            <a:custGeom>
              <a:rect b="b" l="l" r="r" t="t"/>
              <a:pathLst>
                <a:path extrusionOk="0" h="16583" w="2052">
                  <a:moveTo>
                    <a:pt x="2052" y="16205"/>
                  </a:moveTo>
                  <a:lnTo>
                    <a:pt x="2052" y="378"/>
                  </a:lnTo>
                  <a:cubicBezTo>
                    <a:pt x="1387" y="166"/>
                    <a:pt x="697" y="40"/>
                    <a:pt x="0" y="0"/>
                  </a:cubicBezTo>
                  <a:lnTo>
                    <a:pt x="0" y="16583"/>
                  </a:lnTo>
                  <a:cubicBezTo>
                    <a:pt x="697" y="16544"/>
                    <a:pt x="1387" y="16417"/>
                    <a:pt x="2052" y="16205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8484197" y="805295"/>
              <a:ext cx="159805" cy="906726"/>
            </a:xfrm>
            <a:custGeom>
              <a:rect b="b" l="l" r="r" t="t"/>
              <a:pathLst>
                <a:path extrusionOk="0" h="10389" w="1831">
                  <a:moveTo>
                    <a:pt x="1828" y="5195"/>
                  </a:moveTo>
                  <a:cubicBezTo>
                    <a:pt x="1830" y="3305"/>
                    <a:pt x="1185" y="1472"/>
                    <a:pt x="1" y="1"/>
                  </a:cubicBezTo>
                  <a:lnTo>
                    <a:pt x="1" y="10388"/>
                  </a:lnTo>
                  <a:cubicBezTo>
                    <a:pt x="1186" y="8917"/>
                    <a:pt x="1830" y="7084"/>
                    <a:pt x="1828" y="5195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7193640" y="805295"/>
              <a:ext cx="159631" cy="906726"/>
            </a:xfrm>
            <a:custGeom>
              <a:rect b="b" l="l" r="r" t="t"/>
              <a:pathLst>
                <a:path extrusionOk="0" h="10389" w="1829">
                  <a:moveTo>
                    <a:pt x="3" y="5195"/>
                  </a:moveTo>
                  <a:cubicBezTo>
                    <a:pt x="1" y="7084"/>
                    <a:pt x="645" y="8917"/>
                    <a:pt x="1829" y="10388"/>
                  </a:cubicBezTo>
                  <a:lnTo>
                    <a:pt x="1829" y="1"/>
                  </a:lnTo>
                  <a:cubicBezTo>
                    <a:pt x="645" y="1472"/>
                    <a:pt x="1" y="3305"/>
                    <a:pt x="3" y="5195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7698272" y="535000"/>
              <a:ext cx="179093" cy="1447410"/>
            </a:xfrm>
            <a:custGeom>
              <a:rect b="b" l="l" r="r" t="t"/>
              <a:pathLst>
                <a:path extrusionOk="0" h="16584" w="2052">
                  <a:moveTo>
                    <a:pt x="2052" y="16584"/>
                  </a:moveTo>
                  <a:lnTo>
                    <a:pt x="2052" y="0"/>
                  </a:lnTo>
                  <a:cubicBezTo>
                    <a:pt x="1355" y="40"/>
                    <a:pt x="665" y="166"/>
                    <a:pt x="0" y="379"/>
                  </a:cubicBezTo>
                  <a:lnTo>
                    <a:pt x="0" y="16205"/>
                  </a:lnTo>
                  <a:cubicBezTo>
                    <a:pt x="665" y="16418"/>
                    <a:pt x="1355" y="16545"/>
                    <a:pt x="2052" y="16584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7436268" y="600283"/>
              <a:ext cx="179093" cy="1316756"/>
            </a:xfrm>
            <a:custGeom>
              <a:rect b="b" l="l" r="r" t="t"/>
              <a:pathLst>
                <a:path extrusionOk="0" h="15087" w="2052">
                  <a:moveTo>
                    <a:pt x="0" y="13741"/>
                  </a:moveTo>
                  <a:cubicBezTo>
                    <a:pt x="614" y="14288"/>
                    <a:pt x="1305" y="14742"/>
                    <a:pt x="2052" y="15087"/>
                  </a:cubicBezTo>
                  <a:lnTo>
                    <a:pt x="2052" y="0"/>
                  </a:lnTo>
                  <a:cubicBezTo>
                    <a:pt x="1305" y="346"/>
                    <a:pt x="614" y="799"/>
                    <a:pt x="0" y="1347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13"/>
          <p:cNvGrpSpPr/>
          <p:nvPr/>
        </p:nvGrpSpPr>
        <p:grpSpPr>
          <a:xfrm flipH="1">
            <a:off x="6205843" y="624360"/>
            <a:ext cx="2222991" cy="2380171"/>
            <a:chOff x="279450" y="571167"/>
            <a:chExt cx="1533626" cy="1642063"/>
          </a:xfrm>
        </p:grpSpPr>
        <p:sp>
          <p:nvSpPr>
            <p:cNvPr id="139" name="Google Shape;139;p13"/>
            <p:cNvSpPr/>
            <p:nvPr/>
          </p:nvSpPr>
          <p:spPr>
            <a:xfrm>
              <a:off x="328046" y="591443"/>
              <a:ext cx="1470248" cy="1255737"/>
            </a:xfrm>
            <a:custGeom>
              <a:rect b="b" l="l" r="r" t="t"/>
              <a:pathLst>
                <a:path extrusionOk="0" h="32946" w="38574">
                  <a:moveTo>
                    <a:pt x="547" y="31774"/>
                  </a:moveTo>
                  <a:cubicBezTo>
                    <a:pt x="2603" y="32632"/>
                    <a:pt x="4864" y="32946"/>
                    <a:pt x="7070" y="32574"/>
                  </a:cubicBezTo>
                  <a:cubicBezTo>
                    <a:pt x="9317" y="32195"/>
                    <a:pt x="11298" y="31096"/>
                    <a:pt x="13328" y="30122"/>
                  </a:cubicBezTo>
                  <a:cubicBezTo>
                    <a:pt x="15399" y="29128"/>
                    <a:pt x="17589" y="28397"/>
                    <a:pt x="19866" y="28065"/>
                  </a:cubicBezTo>
                  <a:cubicBezTo>
                    <a:pt x="22349" y="27703"/>
                    <a:pt x="24838" y="27849"/>
                    <a:pt x="27317" y="28184"/>
                  </a:cubicBezTo>
                  <a:cubicBezTo>
                    <a:pt x="29584" y="28491"/>
                    <a:pt x="32081" y="29201"/>
                    <a:pt x="34326" y="28412"/>
                  </a:cubicBezTo>
                  <a:cubicBezTo>
                    <a:pt x="35850" y="27875"/>
                    <a:pt x="37009" y="26591"/>
                    <a:pt x="37270" y="24982"/>
                  </a:cubicBezTo>
                  <a:cubicBezTo>
                    <a:pt x="37535" y="23347"/>
                    <a:pt x="36855" y="21789"/>
                    <a:pt x="36075" y="20392"/>
                  </a:cubicBezTo>
                  <a:cubicBezTo>
                    <a:pt x="35272" y="18955"/>
                    <a:pt x="34226" y="17655"/>
                    <a:pt x="33050" y="16506"/>
                  </a:cubicBezTo>
                  <a:cubicBezTo>
                    <a:pt x="30600" y="14113"/>
                    <a:pt x="27483" y="12314"/>
                    <a:pt x="24141" y="11530"/>
                  </a:cubicBezTo>
                  <a:cubicBezTo>
                    <a:pt x="21049" y="10804"/>
                    <a:pt x="17115" y="10926"/>
                    <a:pt x="14486" y="12942"/>
                  </a:cubicBezTo>
                  <a:cubicBezTo>
                    <a:pt x="13185" y="13939"/>
                    <a:pt x="12467" y="15527"/>
                    <a:pt x="12809" y="17160"/>
                  </a:cubicBezTo>
                  <a:cubicBezTo>
                    <a:pt x="13084" y="18470"/>
                    <a:pt x="14016" y="19483"/>
                    <a:pt x="15098" y="20211"/>
                  </a:cubicBezTo>
                  <a:cubicBezTo>
                    <a:pt x="17696" y="21961"/>
                    <a:pt x="21091" y="22431"/>
                    <a:pt x="24137" y="21952"/>
                  </a:cubicBezTo>
                  <a:cubicBezTo>
                    <a:pt x="27944" y="21354"/>
                    <a:pt x="31452" y="19344"/>
                    <a:pt x="34027" y="16495"/>
                  </a:cubicBezTo>
                  <a:cubicBezTo>
                    <a:pt x="37100" y="13096"/>
                    <a:pt x="38574" y="8661"/>
                    <a:pt x="38471" y="4108"/>
                  </a:cubicBezTo>
                  <a:cubicBezTo>
                    <a:pt x="38445" y="2923"/>
                    <a:pt x="38310" y="1744"/>
                    <a:pt x="38108" y="578"/>
                  </a:cubicBezTo>
                  <a:cubicBezTo>
                    <a:pt x="38007" y="0"/>
                    <a:pt x="37090" y="63"/>
                    <a:pt x="37191" y="648"/>
                  </a:cubicBezTo>
                  <a:cubicBezTo>
                    <a:pt x="37913" y="4798"/>
                    <a:pt x="37586" y="9103"/>
                    <a:pt x="35520" y="12843"/>
                  </a:cubicBezTo>
                  <a:cubicBezTo>
                    <a:pt x="33688" y="16161"/>
                    <a:pt x="30651" y="18832"/>
                    <a:pt x="27115" y="20203"/>
                  </a:cubicBezTo>
                  <a:cubicBezTo>
                    <a:pt x="24205" y="21332"/>
                    <a:pt x="20945" y="21577"/>
                    <a:pt x="17965" y="20579"/>
                  </a:cubicBezTo>
                  <a:cubicBezTo>
                    <a:pt x="15674" y="19813"/>
                    <a:pt x="12552" y="17775"/>
                    <a:pt x="13962" y="14928"/>
                  </a:cubicBezTo>
                  <a:cubicBezTo>
                    <a:pt x="14721" y="13393"/>
                    <a:pt x="16640" y="12692"/>
                    <a:pt x="18208" y="12331"/>
                  </a:cubicBezTo>
                  <a:cubicBezTo>
                    <a:pt x="19682" y="11990"/>
                    <a:pt x="21229" y="11971"/>
                    <a:pt x="22721" y="12193"/>
                  </a:cubicBezTo>
                  <a:cubicBezTo>
                    <a:pt x="25792" y="12648"/>
                    <a:pt x="28701" y="14061"/>
                    <a:pt x="31103" y="16006"/>
                  </a:cubicBezTo>
                  <a:cubicBezTo>
                    <a:pt x="33313" y="17795"/>
                    <a:pt x="35647" y="20395"/>
                    <a:pt x="36304" y="23251"/>
                  </a:cubicBezTo>
                  <a:cubicBezTo>
                    <a:pt x="36688" y="24923"/>
                    <a:pt x="36001" y="26635"/>
                    <a:pt x="34417" y="27385"/>
                  </a:cubicBezTo>
                  <a:cubicBezTo>
                    <a:pt x="32422" y="28329"/>
                    <a:pt x="30005" y="27637"/>
                    <a:pt x="27940" y="27344"/>
                  </a:cubicBezTo>
                  <a:cubicBezTo>
                    <a:pt x="23276" y="26683"/>
                    <a:pt x="18714" y="26829"/>
                    <a:pt x="14316" y="28669"/>
                  </a:cubicBezTo>
                  <a:cubicBezTo>
                    <a:pt x="12250" y="29533"/>
                    <a:pt x="10329" y="30751"/>
                    <a:pt x="8168" y="31385"/>
                  </a:cubicBezTo>
                  <a:cubicBezTo>
                    <a:pt x="5790" y="32082"/>
                    <a:pt x="3236" y="31901"/>
                    <a:pt x="957" y="30950"/>
                  </a:cubicBezTo>
                  <a:cubicBezTo>
                    <a:pt x="412" y="30723"/>
                    <a:pt x="0" y="31546"/>
                    <a:pt x="547" y="31774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1161610" y="949375"/>
              <a:ext cx="508950" cy="987369"/>
            </a:xfrm>
            <a:custGeom>
              <a:rect b="b" l="l" r="r" t="t"/>
              <a:pathLst>
                <a:path extrusionOk="0" h="25905" w="13353">
                  <a:moveTo>
                    <a:pt x="3512" y="0"/>
                  </a:moveTo>
                  <a:lnTo>
                    <a:pt x="1" y="14288"/>
                  </a:lnTo>
                  <a:lnTo>
                    <a:pt x="13352" y="25905"/>
                  </a:lnTo>
                  <a:lnTo>
                    <a:pt x="13352" y="25905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rgbClr val="301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74253" y="949375"/>
              <a:ext cx="821264" cy="544625"/>
            </a:xfrm>
            <a:custGeom>
              <a:rect b="b" l="l" r="r" t="t"/>
              <a:pathLst>
                <a:path extrusionOk="0" h="14289" w="21547">
                  <a:moveTo>
                    <a:pt x="21546" y="0"/>
                  </a:moveTo>
                  <a:lnTo>
                    <a:pt x="18035" y="14288"/>
                  </a:lnTo>
                  <a:lnTo>
                    <a:pt x="0" y="1302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4253" y="1445889"/>
              <a:ext cx="1196316" cy="767331"/>
            </a:xfrm>
            <a:custGeom>
              <a:rect b="b" l="l" r="r" t="t"/>
              <a:pathLst>
                <a:path extrusionOk="0" h="20132" w="31387">
                  <a:moveTo>
                    <a:pt x="0" y="0"/>
                  </a:moveTo>
                  <a:lnTo>
                    <a:pt x="18035" y="1261"/>
                  </a:lnTo>
                  <a:lnTo>
                    <a:pt x="31386" y="12878"/>
                  </a:lnTo>
                  <a:lnTo>
                    <a:pt x="12993" y="2013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969437" y="1493952"/>
              <a:ext cx="701125" cy="719268"/>
            </a:xfrm>
            <a:custGeom>
              <a:rect b="b" l="l" r="r" t="t"/>
              <a:pathLst>
                <a:path extrusionOk="0" h="18871" w="18395">
                  <a:moveTo>
                    <a:pt x="5043" y="0"/>
                  </a:moveTo>
                  <a:lnTo>
                    <a:pt x="1" y="18871"/>
                  </a:lnTo>
                  <a:lnTo>
                    <a:pt x="18394" y="11617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rgbClr val="241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969437" y="949375"/>
              <a:ext cx="701125" cy="1263855"/>
            </a:xfrm>
            <a:custGeom>
              <a:rect b="b" l="l" r="r" t="t"/>
              <a:pathLst>
                <a:path extrusionOk="0" h="33159" w="18395">
                  <a:moveTo>
                    <a:pt x="8554" y="0"/>
                  </a:moveTo>
                  <a:lnTo>
                    <a:pt x="5043" y="14288"/>
                  </a:lnTo>
                  <a:lnTo>
                    <a:pt x="1" y="33159"/>
                  </a:lnTo>
                  <a:lnTo>
                    <a:pt x="18394" y="259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279450" y="1498868"/>
              <a:ext cx="1471963" cy="348981"/>
            </a:xfrm>
            <a:custGeom>
              <a:rect b="b" l="l" r="r" t="t"/>
              <a:pathLst>
                <a:path extrusionOk="0" h="9156" w="38619">
                  <a:moveTo>
                    <a:pt x="37672" y="613"/>
                  </a:moveTo>
                  <a:cubicBezTo>
                    <a:pt x="37589" y="1865"/>
                    <a:pt x="36905" y="3003"/>
                    <a:pt x="35692" y="3576"/>
                  </a:cubicBezTo>
                  <a:cubicBezTo>
                    <a:pt x="33696" y="4521"/>
                    <a:pt x="31280" y="3828"/>
                    <a:pt x="29215" y="3536"/>
                  </a:cubicBezTo>
                  <a:cubicBezTo>
                    <a:pt x="24550" y="2875"/>
                    <a:pt x="19987" y="3020"/>
                    <a:pt x="15591" y="4860"/>
                  </a:cubicBezTo>
                  <a:cubicBezTo>
                    <a:pt x="13525" y="5724"/>
                    <a:pt x="11604" y="6943"/>
                    <a:pt x="9442" y="7577"/>
                  </a:cubicBezTo>
                  <a:cubicBezTo>
                    <a:pt x="7065" y="8273"/>
                    <a:pt x="4534" y="7474"/>
                    <a:pt x="2336" y="6344"/>
                  </a:cubicBezTo>
                  <a:cubicBezTo>
                    <a:pt x="996" y="5654"/>
                    <a:pt x="1" y="7761"/>
                    <a:pt x="1609" y="8297"/>
                  </a:cubicBezTo>
                  <a:cubicBezTo>
                    <a:pt x="3665" y="9155"/>
                    <a:pt x="6139" y="9137"/>
                    <a:pt x="8345" y="8765"/>
                  </a:cubicBezTo>
                  <a:cubicBezTo>
                    <a:pt x="10592" y="8387"/>
                    <a:pt x="12573" y="7288"/>
                    <a:pt x="14603" y="6314"/>
                  </a:cubicBezTo>
                  <a:cubicBezTo>
                    <a:pt x="16674" y="5320"/>
                    <a:pt x="18864" y="4589"/>
                    <a:pt x="21141" y="4256"/>
                  </a:cubicBezTo>
                  <a:cubicBezTo>
                    <a:pt x="23624" y="3894"/>
                    <a:pt x="26113" y="4041"/>
                    <a:pt x="28592" y="4376"/>
                  </a:cubicBezTo>
                  <a:cubicBezTo>
                    <a:pt x="30859" y="4683"/>
                    <a:pt x="33356" y="5393"/>
                    <a:pt x="35601" y="4602"/>
                  </a:cubicBezTo>
                  <a:cubicBezTo>
                    <a:pt x="37125" y="4067"/>
                    <a:pt x="38284" y="2783"/>
                    <a:pt x="38545" y="1172"/>
                  </a:cubicBezTo>
                  <a:cubicBezTo>
                    <a:pt x="38606" y="785"/>
                    <a:pt x="38619" y="391"/>
                    <a:pt x="38582" y="0"/>
                  </a:cubicBezTo>
                  <a:close/>
                </a:path>
              </a:pathLst>
            </a:custGeom>
            <a:solidFill>
              <a:srgbClr val="EECB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809927" y="571167"/>
              <a:ext cx="1003149" cy="895512"/>
            </a:xfrm>
            <a:custGeom>
              <a:rect b="b" l="l" r="r" t="t"/>
              <a:pathLst>
                <a:path extrusionOk="0" h="23495" w="26319">
                  <a:moveTo>
                    <a:pt x="2633" y="12973"/>
                  </a:moveTo>
                  <a:cubicBezTo>
                    <a:pt x="1275" y="13711"/>
                    <a:pt x="239" y="14919"/>
                    <a:pt x="99" y="16501"/>
                  </a:cubicBezTo>
                  <a:cubicBezTo>
                    <a:pt x="0" y="17617"/>
                    <a:pt x="368" y="18683"/>
                    <a:pt x="1086" y="19539"/>
                  </a:cubicBezTo>
                  <a:cubicBezTo>
                    <a:pt x="2571" y="21309"/>
                    <a:pt x="5071" y="22200"/>
                    <a:pt x="7297" y="22526"/>
                  </a:cubicBezTo>
                  <a:cubicBezTo>
                    <a:pt x="13911" y="23494"/>
                    <a:pt x="20546" y="19487"/>
                    <a:pt x="23701" y="13783"/>
                  </a:cubicBezTo>
                  <a:cubicBezTo>
                    <a:pt x="24939" y="11545"/>
                    <a:pt x="25602" y="9030"/>
                    <a:pt x="25772" y="6485"/>
                  </a:cubicBezTo>
                  <a:cubicBezTo>
                    <a:pt x="25856" y="5225"/>
                    <a:pt x="26319" y="167"/>
                    <a:pt x="24374" y="79"/>
                  </a:cubicBezTo>
                  <a:cubicBezTo>
                    <a:pt x="22633" y="0"/>
                    <a:pt x="23354" y="2391"/>
                    <a:pt x="23550" y="3310"/>
                  </a:cubicBezTo>
                  <a:cubicBezTo>
                    <a:pt x="24147" y="6093"/>
                    <a:pt x="24714" y="9141"/>
                    <a:pt x="23608" y="11875"/>
                  </a:cubicBezTo>
                  <a:cubicBezTo>
                    <a:pt x="22452" y="14733"/>
                    <a:pt x="20301" y="17237"/>
                    <a:pt x="17776" y="18977"/>
                  </a:cubicBezTo>
                  <a:cubicBezTo>
                    <a:pt x="13629" y="21835"/>
                    <a:pt x="7784" y="22872"/>
                    <a:pt x="3284" y="20188"/>
                  </a:cubicBezTo>
                  <a:cubicBezTo>
                    <a:pt x="2329" y="19618"/>
                    <a:pt x="1410" y="18791"/>
                    <a:pt x="1105" y="17685"/>
                  </a:cubicBezTo>
                  <a:cubicBezTo>
                    <a:pt x="634" y="15982"/>
                    <a:pt x="1700" y="14522"/>
                    <a:pt x="3147" y="13736"/>
                  </a:cubicBezTo>
                  <a:cubicBezTo>
                    <a:pt x="3667" y="13453"/>
                    <a:pt x="3149" y="12694"/>
                    <a:pt x="2633" y="12973"/>
                  </a:cubicBezTo>
                  <a:close/>
                </a:path>
              </a:pathLst>
            </a:custGeom>
            <a:solidFill>
              <a:srgbClr val="EECB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Google Shape;147;p13"/>
          <p:cNvGrpSpPr/>
          <p:nvPr/>
        </p:nvGrpSpPr>
        <p:grpSpPr>
          <a:xfrm>
            <a:off x="6724281" y="3004537"/>
            <a:ext cx="310599" cy="294704"/>
            <a:chOff x="6724281" y="3004537"/>
            <a:chExt cx="310599" cy="294704"/>
          </a:xfrm>
        </p:grpSpPr>
        <p:sp>
          <p:nvSpPr>
            <p:cNvPr id="148" name="Google Shape;148;p13"/>
            <p:cNvSpPr/>
            <p:nvPr/>
          </p:nvSpPr>
          <p:spPr>
            <a:xfrm>
              <a:off x="6771315" y="3004537"/>
              <a:ext cx="263565" cy="242106"/>
            </a:xfrm>
            <a:custGeom>
              <a:rect b="b" l="l" r="r" t="t"/>
              <a:pathLst>
                <a:path extrusionOk="0" h="6352" w="6915">
                  <a:moveTo>
                    <a:pt x="0" y="838"/>
                  </a:moveTo>
                  <a:lnTo>
                    <a:pt x="749" y="1"/>
                  </a:lnTo>
                  <a:lnTo>
                    <a:pt x="6914" y="5515"/>
                  </a:lnTo>
                  <a:lnTo>
                    <a:pt x="6165" y="635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6724281" y="3057058"/>
              <a:ext cx="263603" cy="242183"/>
            </a:xfrm>
            <a:custGeom>
              <a:rect b="b" l="l" r="r" t="t"/>
              <a:pathLst>
                <a:path extrusionOk="0" h="6354" w="6916">
                  <a:moveTo>
                    <a:pt x="1" y="839"/>
                  </a:moveTo>
                  <a:lnTo>
                    <a:pt x="750" y="1"/>
                  </a:lnTo>
                  <a:lnTo>
                    <a:pt x="6916" y="5516"/>
                  </a:lnTo>
                  <a:lnTo>
                    <a:pt x="6167" y="6353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" name="Google Shape;150;p13"/>
          <p:cNvGrpSpPr/>
          <p:nvPr/>
        </p:nvGrpSpPr>
        <p:grpSpPr>
          <a:xfrm>
            <a:off x="8005637" y="2529896"/>
            <a:ext cx="274389" cy="287882"/>
            <a:chOff x="8005637" y="2529896"/>
            <a:chExt cx="274389" cy="287882"/>
          </a:xfrm>
        </p:grpSpPr>
        <p:sp>
          <p:nvSpPr>
            <p:cNvPr id="151" name="Google Shape;151;p13"/>
            <p:cNvSpPr/>
            <p:nvPr/>
          </p:nvSpPr>
          <p:spPr>
            <a:xfrm>
              <a:off x="8005637" y="2529896"/>
              <a:ext cx="221829" cy="240887"/>
            </a:xfrm>
            <a:custGeom>
              <a:rect b="b" l="l" r="r" t="t"/>
              <a:pathLst>
                <a:path extrusionOk="0" h="6320" w="5820">
                  <a:moveTo>
                    <a:pt x="0" y="5570"/>
                  </a:moveTo>
                  <a:lnTo>
                    <a:pt x="4982" y="0"/>
                  </a:lnTo>
                  <a:lnTo>
                    <a:pt x="5820" y="749"/>
                  </a:lnTo>
                  <a:lnTo>
                    <a:pt x="838" y="631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8058159" y="2576891"/>
              <a:ext cx="221867" cy="240887"/>
            </a:xfrm>
            <a:custGeom>
              <a:rect b="b" l="l" r="r" t="t"/>
              <a:pathLst>
                <a:path extrusionOk="0" h="6320" w="5821">
                  <a:moveTo>
                    <a:pt x="1" y="5571"/>
                  </a:moveTo>
                  <a:lnTo>
                    <a:pt x="4984" y="1"/>
                  </a:lnTo>
                  <a:lnTo>
                    <a:pt x="5820" y="750"/>
                  </a:lnTo>
                  <a:lnTo>
                    <a:pt x="838" y="632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13"/>
          <p:cNvSpPr/>
          <p:nvPr/>
        </p:nvSpPr>
        <p:spPr>
          <a:xfrm>
            <a:off x="5908493" y="1481213"/>
            <a:ext cx="218018" cy="218018"/>
          </a:xfrm>
          <a:custGeom>
            <a:rect b="b" l="l" r="r" t="t"/>
            <a:pathLst>
              <a:path extrusionOk="0" h="5720" w="572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"/>
          <p:cNvSpPr/>
          <p:nvPr/>
        </p:nvSpPr>
        <p:spPr>
          <a:xfrm>
            <a:off x="6126488" y="1858060"/>
            <a:ext cx="78441" cy="78441"/>
          </a:xfrm>
          <a:custGeom>
            <a:rect b="b" l="l" r="r" t="t"/>
            <a:pathLst>
              <a:path extrusionOk="0" h="2058" w="2058">
                <a:moveTo>
                  <a:pt x="1242" y="118"/>
                </a:moveTo>
                <a:cubicBezTo>
                  <a:pt x="1744" y="236"/>
                  <a:pt x="2057" y="739"/>
                  <a:pt x="1939" y="1242"/>
                </a:cubicBezTo>
                <a:cubicBezTo>
                  <a:pt x="1821" y="1746"/>
                  <a:pt x="1319" y="2058"/>
                  <a:pt x="815" y="1940"/>
                </a:cubicBezTo>
                <a:cubicBezTo>
                  <a:pt x="312" y="1822"/>
                  <a:pt x="0" y="1319"/>
                  <a:pt x="117" y="816"/>
                </a:cubicBezTo>
                <a:cubicBezTo>
                  <a:pt x="235" y="312"/>
                  <a:pt x="739" y="1"/>
                  <a:pt x="1242" y="11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13"/>
          <p:cNvGrpSpPr/>
          <p:nvPr/>
        </p:nvGrpSpPr>
        <p:grpSpPr>
          <a:xfrm rot="8945712">
            <a:off x="881263" y="497824"/>
            <a:ext cx="470500" cy="545601"/>
            <a:chOff x="5320111" y="1881293"/>
            <a:chExt cx="470512" cy="545615"/>
          </a:xfrm>
        </p:grpSpPr>
        <p:sp>
          <p:nvSpPr>
            <p:cNvPr id="156" name="Google Shape;156;p13"/>
            <p:cNvSpPr/>
            <p:nvPr/>
          </p:nvSpPr>
          <p:spPr>
            <a:xfrm>
              <a:off x="5587062" y="1881293"/>
              <a:ext cx="203557" cy="545107"/>
            </a:xfrm>
            <a:custGeom>
              <a:rect b="b" l="l" r="r" t="t"/>
              <a:pathLst>
                <a:path extrusionOk="0" h="14849" w="5545">
                  <a:moveTo>
                    <a:pt x="5544" y="14849"/>
                  </a:moveTo>
                  <a:lnTo>
                    <a:pt x="1" y="10375"/>
                  </a:lnTo>
                  <a:lnTo>
                    <a:pt x="3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5320111" y="1881293"/>
              <a:ext cx="406563" cy="380903"/>
            </a:xfrm>
            <a:custGeom>
              <a:rect b="b" l="l" r="r" t="t"/>
              <a:pathLst>
                <a:path extrusionOk="0" h="10376" w="11075">
                  <a:moveTo>
                    <a:pt x="11074" y="0"/>
                  </a:moveTo>
                  <a:lnTo>
                    <a:pt x="7273" y="10375"/>
                  </a:lnTo>
                  <a:lnTo>
                    <a:pt x="1" y="1013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5320111" y="2253453"/>
              <a:ext cx="470512" cy="173455"/>
            </a:xfrm>
            <a:custGeom>
              <a:rect b="b" l="l" r="r" t="t"/>
              <a:pathLst>
                <a:path extrusionOk="0" h="4725" w="12817">
                  <a:moveTo>
                    <a:pt x="1" y="0"/>
                  </a:moveTo>
                  <a:lnTo>
                    <a:pt x="7273" y="237"/>
                  </a:lnTo>
                  <a:lnTo>
                    <a:pt x="12816" y="4711"/>
                  </a:lnTo>
                  <a:lnTo>
                    <a:pt x="5673" y="472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" name="Google Shape;159;p13"/>
          <p:cNvGrpSpPr/>
          <p:nvPr/>
        </p:nvGrpSpPr>
        <p:grpSpPr>
          <a:xfrm>
            <a:off x="1458464" y="748536"/>
            <a:ext cx="315323" cy="376981"/>
            <a:chOff x="4040314" y="1769061"/>
            <a:chExt cx="315323" cy="376981"/>
          </a:xfrm>
        </p:grpSpPr>
        <p:sp>
          <p:nvSpPr>
            <p:cNvPr id="160" name="Google Shape;160;p13"/>
            <p:cNvSpPr/>
            <p:nvPr/>
          </p:nvSpPr>
          <p:spPr>
            <a:xfrm>
              <a:off x="4040314" y="1769061"/>
              <a:ext cx="132487" cy="376981"/>
            </a:xfrm>
            <a:custGeom>
              <a:rect b="b" l="l" r="r" t="t"/>
              <a:pathLst>
                <a:path extrusionOk="0" h="10235" w="3597">
                  <a:moveTo>
                    <a:pt x="1" y="0"/>
                  </a:moveTo>
                  <a:lnTo>
                    <a:pt x="3596" y="3305"/>
                  </a:lnTo>
                  <a:lnTo>
                    <a:pt x="538" y="1023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4060093" y="1890752"/>
              <a:ext cx="295544" cy="255286"/>
            </a:xfrm>
            <a:custGeom>
              <a:rect b="b" l="l" r="r" t="t"/>
              <a:pathLst>
                <a:path extrusionOk="0" h="6931" w="8024">
                  <a:moveTo>
                    <a:pt x="1" y="6931"/>
                  </a:moveTo>
                  <a:lnTo>
                    <a:pt x="3059" y="1"/>
                  </a:lnTo>
                  <a:lnTo>
                    <a:pt x="8024" y="48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040314" y="1769061"/>
              <a:ext cx="315323" cy="139558"/>
            </a:xfrm>
            <a:custGeom>
              <a:rect b="b" l="l" r="r" t="t"/>
              <a:pathLst>
                <a:path extrusionOk="0" h="3789" w="8561">
                  <a:moveTo>
                    <a:pt x="8561" y="3788"/>
                  </a:moveTo>
                  <a:lnTo>
                    <a:pt x="3596" y="3305"/>
                  </a:lnTo>
                  <a:lnTo>
                    <a:pt x="1" y="0"/>
                  </a:lnTo>
                  <a:lnTo>
                    <a:pt x="4888" y="30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13"/>
          <p:cNvSpPr/>
          <p:nvPr/>
        </p:nvSpPr>
        <p:spPr>
          <a:xfrm>
            <a:off x="7712293" y="4060888"/>
            <a:ext cx="218018" cy="218018"/>
          </a:xfrm>
          <a:custGeom>
            <a:rect b="b" l="l" r="r" t="t"/>
            <a:pathLst>
              <a:path extrusionOk="0" h="5720" w="572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"/>
          <p:cNvSpPr/>
          <p:nvPr/>
        </p:nvSpPr>
        <p:spPr>
          <a:xfrm>
            <a:off x="8005628" y="4190098"/>
            <a:ext cx="376994" cy="376994"/>
          </a:xfrm>
          <a:custGeom>
            <a:rect b="b" l="l" r="r" t="t"/>
            <a:pathLst>
              <a:path extrusionOk="0" h="5671" w="5671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" name="Google Shape;165;p13"/>
          <p:cNvGrpSpPr/>
          <p:nvPr/>
        </p:nvGrpSpPr>
        <p:grpSpPr>
          <a:xfrm rot="2395509">
            <a:off x="1042623" y="1261797"/>
            <a:ext cx="274395" cy="287888"/>
            <a:chOff x="2772212" y="2822146"/>
            <a:chExt cx="274389" cy="287882"/>
          </a:xfrm>
        </p:grpSpPr>
        <p:sp>
          <p:nvSpPr>
            <p:cNvPr id="166" name="Google Shape;166;p13"/>
            <p:cNvSpPr/>
            <p:nvPr/>
          </p:nvSpPr>
          <p:spPr>
            <a:xfrm>
              <a:off x="2772212" y="2822146"/>
              <a:ext cx="221829" cy="240887"/>
            </a:xfrm>
            <a:custGeom>
              <a:rect b="b" l="l" r="r" t="t"/>
              <a:pathLst>
                <a:path extrusionOk="0" h="6320" w="5820">
                  <a:moveTo>
                    <a:pt x="0" y="5570"/>
                  </a:moveTo>
                  <a:lnTo>
                    <a:pt x="4982" y="0"/>
                  </a:lnTo>
                  <a:lnTo>
                    <a:pt x="5820" y="749"/>
                  </a:lnTo>
                  <a:lnTo>
                    <a:pt x="838" y="631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2824734" y="2869141"/>
              <a:ext cx="221867" cy="240887"/>
            </a:xfrm>
            <a:custGeom>
              <a:rect b="b" l="l" r="r" t="t"/>
              <a:pathLst>
                <a:path extrusionOk="0" h="6320" w="5821">
                  <a:moveTo>
                    <a:pt x="1" y="5571"/>
                  </a:moveTo>
                  <a:lnTo>
                    <a:pt x="4984" y="1"/>
                  </a:lnTo>
                  <a:lnTo>
                    <a:pt x="5820" y="750"/>
                  </a:lnTo>
                  <a:lnTo>
                    <a:pt x="838" y="632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INTEGRATION</a:t>
            </a:r>
            <a:endParaRPr/>
          </a:p>
        </p:txBody>
      </p:sp>
      <p:sp>
        <p:nvSpPr>
          <p:cNvPr id="173" name="Google Shape;173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174" name="Google Shape;174;p14"/>
          <p:cNvCxnSpPr/>
          <p:nvPr/>
        </p:nvCxnSpPr>
        <p:spPr>
          <a:xfrm>
            <a:off x="-9925" y="4617225"/>
            <a:ext cx="7119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5" name="Google Shape;175;p14"/>
          <p:cNvGrpSpPr/>
          <p:nvPr/>
        </p:nvGrpSpPr>
        <p:grpSpPr>
          <a:xfrm rot="5400000">
            <a:off x="7821781" y="4130527"/>
            <a:ext cx="231047" cy="973398"/>
            <a:chOff x="8668080" y="2328029"/>
            <a:chExt cx="127488" cy="537136"/>
          </a:xfrm>
        </p:grpSpPr>
        <p:sp>
          <p:nvSpPr>
            <p:cNvPr id="176" name="Google Shape;176;p14"/>
            <p:cNvSpPr/>
            <p:nvPr/>
          </p:nvSpPr>
          <p:spPr>
            <a:xfrm>
              <a:off x="8745387" y="2328029"/>
              <a:ext cx="50181" cy="43070"/>
            </a:xfrm>
            <a:custGeom>
              <a:rect b="b" l="l" r="r" t="t"/>
              <a:pathLst>
                <a:path extrusionOk="0" h="751" w="875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8745387" y="2426900"/>
              <a:ext cx="50181" cy="43013"/>
            </a:xfrm>
            <a:custGeom>
              <a:rect b="b" l="l" r="r" t="t"/>
              <a:pathLst>
                <a:path extrusionOk="0" h="750" w="875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45387" y="2525771"/>
              <a:ext cx="50181" cy="42955"/>
            </a:xfrm>
            <a:custGeom>
              <a:rect b="b" l="l" r="r" t="t"/>
              <a:pathLst>
                <a:path extrusionOk="0" h="749" w="875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8745387" y="2624526"/>
              <a:ext cx="50181" cy="43013"/>
            </a:xfrm>
            <a:custGeom>
              <a:rect b="b" l="l" r="r" t="t"/>
              <a:pathLst>
                <a:path extrusionOk="0" h="750" w="875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8745387" y="2723397"/>
              <a:ext cx="44733" cy="43013"/>
            </a:xfrm>
            <a:custGeom>
              <a:rect b="b" l="l" r="r" t="t"/>
              <a:pathLst>
                <a:path extrusionOk="0" h="750" w="78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745387" y="2822153"/>
              <a:ext cx="50181" cy="43013"/>
            </a:xfrm>
            <a:custGeom>
              <a:rect b="b" l="l" r="r" t="t"/>
              <a:pathLst>
                <a:path extrusionOk="0" h="750" w="875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8668080" y="2328029"/>
              <a:ext cx="50181" cy="43070"/>
            </a:xfrm>
            <a:custGeom>
              <a:rect b="b" l="l" r="r" t="t"/>
              <a:pathLst>
                <a:path extrusionOk="0" h="751" w="875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8668080" y="2426900"/>
              <a:ext cx="50181" cy="42955"/>
            </a:xfrm>
            <a:custGeom>
              <a:rect b="b" l="l" r="r" t="t"/>
              <a:pathLst>
                <a:path extrusionOk="0" h="749" w="875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8668080" y="2525713"/>
              <a:ext cx="43013" cy="43070"/>
            </a:xfrm>
            <a:custGeom>
              <a:rect b="b" l="l" r="r" t="t"/>
              <a:pathLst>
                <a:path extrusionOk="0" h="751" w="75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8668080" y="2624526"/>
              <a:ext cx="43013" cy="43013"/>
            </a:xfrm>
            <a:custGeom>
              <a:rect b="b" l="l" r="r" t="t"/>
              <a:pathLst>
                <a:path extrusionOk="0" h="750" w="75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8668080" y="2723397"/>
              <a:ext cx="44733" cy="43013"/>
            </a:xfrm>
            <a:custGeom>
              <a:rect b="b" l="l" r="r" t="t"/>
              <a:pathLst>
                <a:path extrusionOk="0" h="750" w="78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8668080" y="2822153"/>
              <a:ext cx="50181" cy="43013"/>
            </a:xfrm>
            <a:custGeom>
              <a:rect b="b" l="l" r="r" t="t"/>
              <a:pathLst>
                <a:path extrusionOk="0" h="750" w="875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4"/>
          <p:cNvSpPr/>
          <p:nvPr/>
        </p:nvSpPr>
        <p:spPr>
          <a:xfrm>
            <a:off x="298940" y="2600282"/>
            <a:ext cx="208877" cy="208944"/>
          </a:xfrm>
          <a:custGeom>
            <a:rect b="b" l="l" r="r" t="t"/>
            <a:pathLst>
              <a:path extrusionOk="0" h="2058" w="2058">
                <a:moveTo>
                  <a:pt x="1242" y="118"/>
                </a:moveTo>
                <a:cubicBezTo>
                  <a:pt x="1744" y="236"/>
                  <a:pt x="2057" y="739"/>
                  <a:pt x="1939" y="1242"/>
                </a:cubicBezTo>
                <a:cubicBezTo>
                  <a:pt x="1821" y="1746"/>
                  <a:pt x="1319" y="2058"/>
                  <a:pt x="815" y="1940"/>
                </a:cubicBezTo>
                <a:cubicBezTo>
                  <a:pt x="312" y="1822"/>
                  <a:pt x="0" y="1319"/>
                  <a:pt x="117" y="816"/>
                </a:cubicBezTo>
                <a:cubicBezTo>
                  <a:pt x="235" y="312"/>
                  <a:pt x="739" y="1"/>
                  <a:pt x="1242" y="11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14"/>
          <p:cNvGrpSpPr/>
          <p:nvPr/>
        </p:nvGrpSpPr>
        <p:grpSpPr>
          <a:xfrm>
            <a:off x="8719814" y="775486"/>
            <a:ext cx="315323" cy="376981"/>
            <a:chOff x="8719814" y="775486"/>
            <a:chExt cx="315323" cy="376981"/>
          </a:xfrm>
        </p:grpSpPr>
        <p:sp>
          <p:nvSpPr>
            <p:cNvPr id="190" name="Google Shape;190;p14"/>
            <p:cNvSpPr/>
            <p:nvPr/>
          </p:nvSpPr>
          <p:spPr>
            <a:xfrm>
              <a:off x="8719814" y="775486"/>
              <a:ext cx="132487" cy="376981"/>
            </a:xfrm>
            <a:custGeom>
              <a:rect b="b" l="l" r="r" t="t"/>
              <a:pathLst>
                <a:path extrusionOk="0" h="10235" w="3597">
                  <a:moveTo>
                    <a:pt x="1" y="0"/>
                  </a:moveTo>
                  <a:lnTo>
                    <a:pt x="3596" y="3305"/>
                  </a:lnTo>
                  <a:lnTo>
                    <a:pt x="538" y="1023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8739593" y="897177"/>
              <a:ext cx="295544" cy="255286"/>
            </a:xfrm>
            <a:custGeom>
              <a:rect b="b" l="l" r="r" t="t"/>
              <a:pathLst>
                <a:path extrusionOk="0" h="6931" w="8024">
                  <a:moveTo>
                    <a:pt x="1" y="6931"/>
                  </a:moveTo>
                  <a:lnTo>
                    <a:pt x="3059" y="1"/>
                  </a:lnTo>
                  <a:lnTo>
                    <a:pt x="8024" y="48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8719814" y="775486"/>
              <a:ext cx="315323" cy="139558"/>
            </a:xfrm>
            <a:custGeom>
              <a:rect b="b" l="l" r="r" t="t"/>
              <a:pathLst>
                <a:path extrusionOk="0" h="3789" w="8561">
                  <a:moveTo>
                    <a:pt x="8561" y="3788"/>
                  </a:moveTo>
                  <a:lnTo>
                    <a:pt x="3596" y="3305"/>
                  </a:lnTo>
                  <a:lnTo>
                    <a:pt x="1" y="0"/>
                  </a:lnTo>
                  <a:lnTo>
                    <a:pt x="4888" y="30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14"/>
          <p:cNvSpPr/>
          <p:nvPr/>
        </p:nvSpPr>
        <p:spPr>
          <a:xfrm>
            <a:off x="8604787" y="3352696"/>
            <a:ext cx="221829" cy="240887"/>
          </a:xfrm>
          <a:custGeom>
            <a:rect b="b" l="l" r="r" t="t"/>
            <a:pathLst>
              <a:path extrusionOk="0" h="6320" w="5820">
                <a:moveTo>
                  <a:pt x="0" y="5570"/>
                </a:moveTo>
                <a:lnTo>
                  <a:pt x="4982" y="0"/>
                </a:lnTo>
                <a:lnTo>
                  <a:pt x="5820" y="749"/>
                </a:lnTo>
                <a:lnTo>
                  <a:pt x="838" y="631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4"/>
          <p:cNvSpPr/>
          <p:nvPr/>
        </p:nvSpPr>
        <p:spPr>
          <a:xfrm>
            <a:off x="8657309" y="3399691"/>
            <a:ext cx="221867" cy="240887"/>
          </a:xfrm>
          <a:custGeom>
            <a:rect b="b" l="l" r="r" t="t"/>
            <a:pathLst>
              <a:path extrusionOk="0" h="6320" w="5821">
                <a:moveTo>
                  <a:pt x="1" y="5571"/>
                </a:moveTo>
                <a:lnTo>
                  <a:pt x="4984" y="1"/>
                </a:lnTo>
                <a:lnTo>
                  <a:pt x="5820" y="750"/>
                </a:lnTo>
                <a:lnTo>
                  <a:pt x="838" y="632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4"/>
          <p:cNvSpPr/>
          <p:nvPr/>
        </p:nvSpPr>
        <p:spPr>
          <a:xfrm>
            <a:off x="199284" y="2250253"/>
            <a:ext cx="208877" cy="208877"/>
          </a:xfrm>
          <a:custGeom>
            <a:rect b="b" l="l" r="r" t="t"/>
            <a:pathLst>
              <a:path extrusionOk="0" h="5671" w="5671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350" y="1531775"/>
            <a:ext cx="3123324" cy="236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8705" y="1874675"/>
            <a:ext cx="1973026" cy="233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203" name="Google Shape;203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204" name="Google Shape;204;p15"/>
          <p:cNvCxnSpPr/>
          <p:nvPr/>
        </p:nvCxnSpPr>
        <p:spPr>
          <a:xfrm>
            <a:off x="-9925" y="4617225"/>
            <a:ext cx="7119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5" name="Google Shape;205;p15"/>
          <p:cNvGrpSpPr/>
          <p:nvPr/>
        </p:nvGrpSpPr>
        <p:grpSpPr>
          <a:xfrm rot="5400000">
            <a:off x="7821781" y="4130527"/>
            <a:ext cx="231047" cy="973398"/>
            <a:chOff x="8668080" y="2328029"/>
            <a:chExt cx="127488" cy="537136"/>
          </a:xfrm>
        </p:grpSpPr>
        <p:sp>
          <p:nvSpPr>
            <p:cNvPr id="206" name="Google Shape;206;p15"/>
            <p:cNvSpPr/>
            <p:nvPr/>
          </p:nvSpPr>
          <p:spPr>
            <a:xfrm>
              <a:off x="8745387" y="2328029"/>
              <a:ext cx="50181" cy="43070"/>
            </a:xfrm>
            <a:custGeom>
              <a:rect b="b" l="l" r="r" t="t"/>
              <a:pathLst>
                <a:path extrusionOk="0" h="751" w="875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8745387" y="2426900"/>
              <a:ext cx="50181" cy="43013"/>
            </a:xfrm>
            <a:custGeom>
              <a:rect b="b" l="l" r="r" t="t"/>
              <a:pathLst>
                <a:path extrusionOk="0" h="750" w="875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8745387" y="2525771"/>
              <a:ext cx="50181" cy="42955"/>
            </a:xfrm>
            <a:custGeom>
              <a:rect b="b" l="l" r="r" t="t"/>
              <a:pathLst>
                <a:path extrusionOk="0" h="749" w="875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8745387" y="2624526"/>
              <a:ext cx="50181" cy="43013"/>
            </a:xfrm>
            <a:custGeom>
              <a:rect b="b" l="l" r="r" t="t"/>
              <a:pathLst>
                <a:path extrusionOk="0" h="750" w="875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8745387" y="2723397"/>
              <a:ext cx="44733" cy="43013"/>
            </a:xfrm>
            <a:custGeom>
              <a:rect b="b" l="l" r="r" t="t"/>
              <a:pathLst>
                <a:path extrusionOk="0" h="750" w="78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8745387" y="2822153"/>
              <a:ext cx="50181" cy="43013"/>
            </a:xfrm>
            <a:custGeom>
              <a:rect b="b" l="l" r="r" t="t"/>
              <a:pathLst>
                <a:path extrusionOk="0" h="750" w="875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8668080" y="2328029"/>
              <a:ext cx="50181" cy="43070"/>
            </a:xfrm>
            <a:custGeom>
              <a:rect b="b" l="l" r="r" t="t"/>
              <a:pathLst>
                <a:path extrusionOk="0" h="751" w="875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8668080" y="2426900"/>
              <a:ext cx="50181" cy="42955"/>
            </a:xfrm>
            <a:custGeom>
              <a:rect b="b" l="l" r="r" t="t"/>
              <a:pathLst>
                <a:path extrusionOk="0" h="749" w="875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8668080" y="2525713"/>
              <a:ext cx="43013" cy="43070"/>
            </a:xfrm>
            <a:custGeom>
              <a:rect b="b" l="l" r="r" t="t"/>
              <a:pathLst>
                <a:path extrusionOk="0" h="751" w="75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8668080" y="2624526"/>
              <a:ext cx="43013" cy="43013"/>
            </a:xfrm>
            <a:custGeom>
              <a:rect b="b" l="l" r="r" t="t"/>
              <a:pathLst>
                <a:path extrusionOk="0" h="750" w="75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8668080" y="2723397"/>
              <a:ext cx="44733" cy="43013"/>
            </a:xfrm>
            <a:custGeom>
              <a:rect b="b" l="l" r="r" t="t"/>
              <a:pathLst>
                <a:path extrusionOk="0" h="750" w="78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8668080" y="2822153"/>
              <a:ext cx="50181" cy="43013"/>
            </a:xfrm>
            <a:custGeom>
              <a:rect b="b" l="l" r="r" t="t"/>
              <a:pathLst>
                <a:path extrusionOk="0" h="750" w="875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15"/>
          <p:cNvSpPr/>
          <p:nvPr/>
        </p:nvSpPr>
        <p:spPr>
          <a:xfrm>
            <a:off x="298940" y="2600282"/>
            <a:ext cx="208877" cy="208944"/>
          </a:xfrm>
          <a:custGeom>
            <a:rect b="b" l="l" r="r" t="t"/>
            <a:pathLst>
              <a:path extrusionOk="0" h="2058" w="2058">
                <a:moveTo>
                  <a:pt x="1242" y="118"/>
                </a:moveTo>
                <a:cubicBezTo>
                  <a:pt x="1744" y="236"/>
                  <a:pt x="2057" y="739"/>
                  <a:pt x="1939" y="1242"/>
                </a:cubicBezTo>
                <a:cubicBezTo>
                  <a:pt x="1821" y="1746"/>
                  <a:pt x="1319" y="2058"/>
                  <a:pt x="815" y="1940"/>
                </a:cubicBezTo>
                <a:cubicBezTo>
                  <a:pt x="312" y="1822"/>
                  <a:pt x="0" y="1319"/>
                  <a:pt x="117" y="816"/>
                </a:cubicBezTo>
                <a:cubicBezTo>
                  <a:pt x="235" y="312"/>
                  <a:pt x="739" y="1"/>
                  <a:pt x="1242" y="11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9" name="Google Shape;219;p15"/>
          <p:cNvGrpSpPr/>
          <p:nvPr/>
        </p:nvGrpSpPr>
        <p:grpSpPr>
          <a:xfrm>
            <a:off x="8719814" y="775486"/>
            <a:ext cx="315323" cy="376981"/>
            <a:chOff x="8719814" y="775486"/>
            <a:chExt cx="315323" cy="376981"/>
          </a:xfrm>
        </p:grpSpPr>
        <p:sp>
          <p:nvSpPr>
            <p:cNvPr id="220" name="Google Shape;220;p15"/>
            <p:cNvSpPr/>
            <p:nvPr/>
          </p:nvSpPr>
          <p:spPr>
            <a:xfrm>
              <a:off x="8719814" y="775486"/>
              <a:ext cx="132487" cy="376981"/>
            </a:xfrm>
            <a:custGeom>
              <a:rect b="b" l="l" r="r" t="t"/>
              <a:pathLst>
                <a:path extrusionOk="0" h="10235" w="3597">
                  <a:moveTo>
                    <a:pt x="1" y="0"/>
                  </a:moveTo>
                  <a:lnTo>
                    <a:pt x="3596" y="3305"/>
                  </a:lnTo>
                  <a:lnTo>
                    <a:pt x="538" y="1023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8739593" y="897177"/>
              <a:ext cx="295544" cy="255286"/>
            </a:xfrm>
            <a:custGeom>
              <a:rect b="b" l="l" r="r" t="t"/>
              <a:pathLst>
                <a:path extrusionOk="0" h="6931" w="8024">
                  <a:moveTo>
                    <a:pt x="1" y="6931"/>
                  </a:moveTo>
                  <a:lnTo>
                    <a:pt x="3059" y="1"/>
                  </a:lnTo>
                  <a:lnTo>
                    <a:pt x="8024" y="48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8719814" y="775486"/>
              <a:ext cx="315323" cy="139558"/>
            </a:xfrm>
            <a:custGeom>
              <a:rect b="b" l="l" r="r" t="t"/>
              <a:pathLst>
                <a:path extrusionOk="0" h="3789" w="8561">
                  <a:moveTo>
                    <a:pt x="8561" y="3788"/>
                  </a:moveTo>
                  <a:lnTo>
                    <a:pt x="3596" y="3305"/>
                  </a:lnTo>
                  <a:lnTo>
                    <a:pt x="1" y="0"/>
                  </a:lnTo>
                  <a:lnTo>
                    <a:pt x="4888" y="30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" name="Google Shape;223;p15"/>
          <p:cNvSpPr/>
          <p:nvPr/>
        </p:nvSpPr>
        <p:spPr>
          <a:xfrm>
            <a:off x="8604787" y="3352696"/>
            <a:ext cx="221829" cy="240887"/>
          </a:xfrm>
          <a:custGeom>
            <a:rect b="b" l="l" r="r" t="t"/>
            <a:pathLst>
              <a:path extrusionOk="0" h="6320" w="5820">
                <a:moveTo>
                  <a:pt x="0" y="5570"/>
                </a:moveTo>
                <a:lnTo>
                  <a:pt x="4982" y="0"/>
                </a:lnTo>
                <a:lnTo>
                  <a:pt x="5820" y="749"/>
                </a:lnTo>
                <a:lnTo>
                  <a:pt x="838" y="631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5"/>
          <p:cNvSpPr/>
          <p:nvPr/>
        </p:nvSpPr>
        <p:spPr>
          <a:xfrm>
            <a:off x="8657309" y="3399691"/>
            <a:ext cx="221867" cy="240887"/>
          </a:xfrm>
          <a:custGeom>
            <a:rect b="b" l="l" r="r" t="t"/>
            <a:pathLst>
              <a:path extrusionOk="0" h="6320" w="5821">
                <a:moveTo>
                  <a:pt x="1" y="5571"/>
                </a:moveTo>
                <a:lnTo>
                  <a:pt x="4984" y="1"/>
                </a:lnTo>
                <a:lnTo>
                  <a:pt x="5820" y="750"/>
                </a:lnTo>
                <a:lnTo>
                  <a:pt x="838" y="632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5"/>
          <p:cNvSpPr/>
          <p:nvPr/>
        </p:nvSpPr>
        <p:spPr>
          <a:xfrm>
            <a:off x="199284" y="2250253"/>
            <a:ext cx="208877" cy="208877"/>
          </a:xfrm>
          <a:custGeom>
            <a:rect b="b" l="l" r="r" t="t"/>
            <a:pathLst>
              <a:path extrusionOk="0" h="5671" w="5671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150" y="1585788"/>
            <a:ext cx="5518699" cy="31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TIME PROCESSING</a:t>
            </a:r>
            <a:endParaRPr/>
          </a:p>
        </p:txBody>
      </p:sp>
      <p:sp>
        <p:nvSpPr>
          <p:cNvPr id="232" name="Google Shape;232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233" name="Google Shape;233;p16"/>
          <p:cNvCxnSpPr/>
          <p:nvPr/>
        </p:nvCxnSpPr>
        <p:spPr>
          <a:xfrm>
            <a:off x="-9925" y="4617225"/>
            <a:ext cx="7119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4" name="Google Shape;234;p16"/>
          <p:cNvGrpSpPr/>
          <p:nvPr/>
        </p:nvGrpSpPr>
        <p:grpSpPr>
          <a:xfrm rot="5400000">
            <a:off x="7821781" y="4130527"/>
            <a:ext cx="231047" cy="973398"/>
            <a:chOff x="8668080" y="2328029"/>
            <a:chExt cx="127488" cy="537136"/>
          </a:xfrm>
        </p:grpSpPr>
        <p:sp>
          <p:nvSpPr>
            <p:cNvPr id="235" name="Google Shape;235;p16"/>
            <p:cNvSpPr/>
            <p:nvPr/>
          </p:nvSpPr>
          <p:spPr>
            <a:xfrm>
              <a:off x="8745387" y="2328029"/>
              <a:ext cx="50181" cy="43070"/>
            </a:xfrm>
            <a:custGeom>
              <a:rect b="b" l="l" r="r" t="t"/>
              <a:pathLst>
                <a:path extrusionOk="0" h="751" w="875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8745387" y="2426900"/>
              <a:ext cx="50181" cy="43013"/>
            </a:xfrm>
            <a:custGeom>
              <a:rect b="b" l="l" r="r" t="t"/>
              <a:pathLst>
                <a:path extrusionOk="0" h="750" w="875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8745387" y="2525771"/>
              <a:ext cx="50181" cy="42955"/>
            </a:xfrm>
            <a:custGeom>
              <a:rect b="b" l="l" r="r" t="t"/>
              <a:pathLst>
                <a:path extrusionOk="0" h="749" w="875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8745387" y="2624526"/>
              <a:ext cx="50181" cy="43013"/>
            </a:xfrm>
            <a:custGeom>
              <a:rect b="b" l="l" r="r" t="t"/>
              <a:pathLst>
                <a:path extrusionOk="0" h="750" w="875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8745387" y="2723397"/>
              <a:ext cx="44733" cy="43013"/>
            </a:xfrm>
            <a:custGeom>
              <a:rect b="b" l="l" r="r" t="t"/>
              <a:pathLst>
                <a:path extrusionOk="0" h="750" w="78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8745387" y="2822153"/>
              <a:ext cx="50181" cy="43013"/>
            </a:xfrm>
            <a:custGeom>
              <a:rect b="b" l="l" r="r" t="t"/>
              <a:pathLst>
                <a:path extrusionOk="0" h="750" w="875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8668080" y="2328029"/>
              <a:ext cx="50181" cy="43070"/>
            </a:xfrm>
            <a:custGeom>
              <a:rect b="b" l="l" r="r" t="t"/>
              <a:pathLst>
                <a:path extrusionOk="0" h="751" w="875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8668080" y="2426900"/>
              <a:ext cx="50181" cy="42955"/>
            </a:xfrm>
            <a:custGeom>
              <a:rect b="b" l="l" r="r" t="t"/>
              <a:pathLst>
                <a:path extrusionOk="0" h="749" w="875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8668080" y="2525713"/>
              <a:ext cx="43013" cy="43070"/>
            </a:xfrm>
            <a:custGeom>
              <a:rect b="b" l="l" r="r" t="t"/>
              <a:pathLst>
                <a:path extrusionOk="0" h="751" w="75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8668080" y="2624526"/>
              <a:ext cx="43013" cy="43013"/>
            </a:xfrm>
            <a:custGeom>
              <a:rect b="b" l="l" r="r" t="t"/>
              <a:pathLst>
                <a:path extrusionOk="0" h="750" w="75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8668080" y="2723397"/>
              <a:ext cx="44733" cy="43013"/>
            </a:xfrm>
            <a:custGeom>
              <a:rect b="b" l="l" r="r" t="t"/>
              <a:pathLst>
                <a:path extrusionOk="0" h="750" w="78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8668080" y="2822153"/>
              <a:ext cx="50181" cy="43013"/>
            </a:xfrm>
            <a:custGeom>
              <a:rect b="b" l="l" r="r" t="t"/>
              <a:pathLst>
                <a:path extrusionOk="0" h="750" w="875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16"/>
          <p:cNvSpPr/>
          <p:nvPr/>
        </p:nvSpPr>
        <p:spPr>
          <a:xfrm>
            <a:off x="298940" y="2600282"/>
            <a:ext cx="208877" cy="208944"/>
          </a:xfrm>
          <a:custGeom>
            <a:rect b="b" l="l" r="r" t="t"/>
            <a:pathLst>
              <a:path extrusionOk="0" h="2058" w="2058">
                <a:moveTo>
                  <a:pt x="1242" y="118"/>
                </a:moveTo>
                <a:cubicBezTo>
                  <a:pt x="1744" y="236"/>
                  <a:pt x="2057" y="739"/>
                  <a:pt x="1939" y="1242"/>
                </a:cubicBezTo>
                <a:cubicBezTo>
                  <a:pt x="1821" y="1746"/>
                  <a:pt x="1319" y="2058"/>
                  <a:pt x="815" y="1940"/>
                </a:cubicBezTo>
                <a:cubicBezTo>
                  <a:pt x="312" y="1822"/>
                  <a:pt x="0" y="1319"/>
                  <a:pt x="117" y="816"/>
                </a:cubicBezTo>
                <a:cubicBezTo>
                  <a:pt x="235" y="312"/>
                  <a:pt x="739" y="1"/>
                  <a:pt x="1242" y="11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8" name="Google Shape;248;p16"/>
          <p:cNvGrpSpPr/>
          <p:nvPr/>
        </p:nvGrpSpPr>
        <p:grpSpPr>
          <a:xfrm>
            <a:off x="8719814" y="775486"/>
            <a:ext cx="315323" cy="376981"/>
            <a:chOff x="8719814" y="775486"/>
            <a:chExt cx="315323" cy="376981"/>
          </a:xfrm>
        </p:grpSpPr>
        <p:sp>
          <p:nvSpPr>
            <p:cNvPr id="249" name="Google Shape;249;p16"/>
            <p:cNvSpPr/>
            <p:nvPr/>
          </p:nvSpPr>
          <p:spPr>
            <a:xfrm>
              <a:off x="8719814" y="775486"/>
              <a:ext cx="132487" cy="376981"/>
            </a:xfrm>
            <a:custGeom>
              <a:rect b="b" l="l" r="r" t="t"/>
              <a:pathLst>
                <a:path extrusionOk="0" h="10235" w="3597">
                  <a:moveTo>
                    <a:pt x="1" y="0"/>
                  </a:moveTo>
                  <a:lnTo>
                    <a:pt x="3596" y="3305"/>
                  </a:lnTo>
                  <a:lnTo>
                    <a:pt x="538" y="1023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8739593" y="897177"/>
              <a:ext cx="295544" cy="255286"/>
            </a:xfrm>
            <a:custGeom>
              <a:rect b="b" l="l" r="r" t="t"/>
              <a:pathLst>
                <a:path extrusionOk="0" h="6931" w="8024">
                  <a:moveTo>
                    <a:pt x="1" y="6931"/>
                  </a:moveTo>
                  <a:lnTo>
                    <a:pt x="3059" y="1"/>
                  </a:lnTo>
                  <a:lnTo>
                    <a:pt x="8024" y="48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8719814" y="775486"/>
              <a:ext cx="315323" cy="139558"/>
            </a:xfrm>
            <a:custGeom>
              <a:rect b="b" l="l" r="r" t="t"/>
              <a:pathLst>
                <a:path extrusionOk="0" h="3789" w="8561">
                  <a:moveTo>
                    <a:pt x="8561" y="3788"/>
                  </a:moveTo>
                  <a:lnTo>
                    <a:pt x="3596" y="3305"/>
                  </a:lnTo>
                  <a:lnTo>
                    <a:pt x="1" y="0"/>
                  </a:lnTo>
                  <a:lnTo>
                    <a:pt x="4888" y="30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16"/>
          <p:cNvSpPr/>
          <p:nvPr/>
        </p:nvSpPr>
        <p:spPr>
          <a:xfrm>
            <a:off x="8604787" y="3352696"/>
            <a:ext cx="221829" cy="240887"/>
          </a:xfrm>
          <a:custGeom>
            <a:rect b="b" l="l" r="r" t="t"/>
            <a:pathLst>
              <a:path extrusionOk="0" h="6320" w="5820">
                <a:moveTo>
                  <a:pt x="0" y="5570"/>
                </a:moveTo>
                <a:lnTo>
                  <a:pt x="4982" y="0"/>
                </a:lnTo>
                <a:lnTo>
                  <a:pt x="5820" y="749"/>
                </a:lnTo>
                <a:lnTo>
                  <a:pt x="838" y="631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6"/>
          <p:cNvSpPr/>
          <p:nvPr/>
        </p:nvSpPr>
        <p:spPr>
          <a:xfrm>
            <a:off x="8657309" y="3399691"/>
            <a:ext cx="221867" cy="240887"/>
          </a:xfrm>
          <a:custGeom>
            <a:rect b="b" l="l" r="r" t="t"/>
            <a:pathLst>
              <a:path extrusionOk="0" h="6320" w="5821">
                <a:moveTo>
                  <a:pt x="1" y="5571"/>
                </a:moveTo>
                <a:lnTo>
                  <a:pt x="4984" y="1"/>
                </a:lnTo>
                <a:lnTo>
                  <a:pt x="5820" y="750"/>
                </a:lnTo>
                <a:lnTo>
                  <a:pt x="838" y="632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6"/>
          <p:cNvSpPr/>
          <p:nvPr/>
        </p:nvSpPr>
        <p:spPr>
          <a:xfrm>
            <a:off x="199284" y="2250253"/>
            <a:ext cx="208877" cy="208877"/>
          </a:xfrm>
          <a:custGeom>
            <a:rect b="b" l="l" r="r" t="t"/>
            <a:pathLst>
              <a:path extrusionOk="0" h="5671" w="5671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813" y="1605560"/>
            <a:ext cx="7183299" cy="247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AUTOMATION</a:t>
            </a:r>
            <a:endParaRPr/>
          </a:p>
        </p:txBody>
      </p:sp>
      <p:sp>
        <p:nvSpPr>
          <p:cNvPr id="261" name="Google Shape;261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262" name="Google Shape;262;p17"/>
          <p:cNvCxnSpPr/>
          <p:nvPr/>
        </p:nvCxnSpPr>
        <p:spPr>
          <a:xfrm>
            <a:off x="-9925" y="4617225"/>
            <a:ext cx="7119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3" name="Google Shape;263;p17"/>
          <p:cNvGrpSpPr/>
          <p:nvPr/>
        </p:nvGrpSpPr>
        <p:grpSpPr>
          <a:xfrm rot="5400000">
            <a:off x="7821781" y="4130527"/>
            <a:ext cx="231047" cy="973398"/>
            <a:chOff x="8668080" y="2328029"/>
            <a:chExt cx="127488" cy="537136"/>
          </a:xfrm>
        </p:grpSpPr>
        <p:sp>
          <p:nvSpPr>
            <p:cNvPr id="264" name="Google Shape;264;p17"/>
            <p:cNvSpPr/>
            <p:nvPr/>
          </p:nvSpPr>
          <p:spPr>
            <a:xfrm>
              <a:off x="8745387" y="2328029"/>
              <a:ext cx="50181" cy="43070"/>
            </a:xfrm>
            <a:custGeom>
              <a:rect b="b" l="l" r="r" t="t"/>
              <a:pathLst>
                <a:path extrusionOk="0" h="751" w="875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8745387" y="2426900"/>
              <a:ext cx="50181" cy="43013"/>
            </a:xfrm>
            <a:custGeom>
              <a:rect b="b" l="l" r="r" t="t"/>
              <a:pathLst>
                <a:path extrusionOk="0" h="750" w="875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8745387" y="2525771"/>
              <a:ext cx="50181" cy="42955"/>
            </a:xfrm>
            <a:custGeom>
              <a:rect b="b" l="l" r="r" t="t"/>
              <a:pathLst>
                <a:path extrusionOk="0" h="749" w="875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8745387" y="2624526"/>
              <a:ext cx="50181" cy="43013"/>
            </a:xfrm>
            <a:custGeom>
              <a:rect b="b" l="l" r="r" t="t"/>
              <a:pathLst>
                <a:path extrusionOk="0" h="750" w="875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8745387" y="2723397"/>
              <a:ext cx="44733" cy="43013"/>
            </a:xfrm>
            <a:custGeom>
              <a:rect b="b" l="l" r="r" t="t"/>
              <a:pathLst>
                <a:path extrusionOk="0" h="750" w="78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8745387" y="2822153"/>
              <a:ext cx="50181" cy="43013"/>
            </a:xfrm>
            <a:custGeom>
              <a:rect b="b" l="l" r="r" t="t"/>
              <a:pathLst>
                <a:path extrusionOk="0" h="750" w="875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8668080" y="2328029"/>
              <a:ext cx="50181" cy="43070"/>
            </a:xfrm>
            <a:custGeom>
              <a:rect b="b" l="l" r="r" t="t"/>
              <a:pathLst>
                <a:path extrusionOk="0" h="751" w="875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8668080" y="2426900"/>
              <a:ext cx="50181" cy="42955"/>
            </a:xfrm>
            <a:custGeom>
              <a:rect b="b" l="l" r="r" t="t"/>
              <a:pathLst>
                <a:path extrusionOk="0" h="749" w="875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8668080" y="2525713"/>
              <a:ext cx="43013" cy="43070"/>
            </a:xfrm>
            <a:custGeom>
              <a:rect b="b" l="l" r="r" t="t"/>
              <a:pathLst>
                <a:path extrusionOk="0" h="751" w="75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8668080" y="2624526"/>
              <a:ext cx="43013" cy="43013"/>
            </a:xfrm>
            <a:custGeom>
              <a:rect b="b" l="l" r="r" t="t"/>
              <a:pathLst>
                <a:path extrusionOk="0" h="750" w="75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8668080" y="2723397"/>
              <a:ext cx="44733" cy="43013"/>
            </a:xfrm>
            <a:custGeom>
              <a:rect b="b" l="l" r="r" t="t"/>
              <a:pathLst>
                <a:path extrusionOk="0" h="750" w="78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8668080" y="2822153"/>
              <a:ext cx="50181" cy="43013"/>
            </a:xfrm>
            <a:custGeom>
              <a:rect b="b" l="l" r="r" t="t"/>
              <a:pathLst>
                <a:path extrusionOk="0" h="750" w="875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6" name="Google Shape;276;p17"/>
          <p:cNvSpPr/>
          <p:nvPr/>
        </p:nvSpPr>
        <p:spPr>
          <a:xfrm>
            <a:off x="298940" y="2600282"/>
            <a:ext cx="208877" cy="208944"/>
          </a:xfrm>
          <a:custGeom>
            <a:rect b="b" l="l" r="r" t="t"/>
            <a:pathLst>
              <a:path extrusionOk="0" h="2058" w="2058">
                <a:moveTo>
                  <a:pt x="1242" y="118"/>
                </a:moveTo>
                <a:cubicBezTo>
                  <a:pt x="1744" y="236"/>
                  <a:pt x="2057" y="739"/>
                  <a:pt x="1939" y="1242"/>
                </a:cubicBezTo>
                <a:cubicBezTo>
                  <a:pt x="1821" y="1746"/>
                  <a:pt x="1319" y="2058"/>
                  <a:pt x="815" y="1940"/>
                </a:cubicBezTo>
                <a:cubicBezTo>
                  <a:pt x="312" y="1822"/>
                  <a:pt x="0" y="1319"/>
                  <a:pt x="117" y="816"/>
                </a:cubicBezTo>
                <a:cubicBezTo>
                  <a:pt x="235" y="312"/>
                  <a:pt x="739" y="1"/>
                  <a:pt x="1242" y="11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7" name="Google Shape;277;p17"/>
          <p:cNvGrpSpPr/>
          <p:nvPr/>
        </p:nvGrpSpPr>
        <p:grpSpPr>
          <a:xfrm>
            <a:off x="8719814" y="775486"/>
            <a:ext cx="315323" cy="376981"/>
            <a:chOff x="8719814" y="775486"/>
            <a:chExt cx="315323" cy="376981"/>
          </a:xfrm>
        </p:grpSpPr>
        <p:sp>
          <p:nvSpPr>
            <p:cNvPr id="278" name="Google Shape;278;p17"/>
            <p:cNvSpPr/>
            <p:nvPr/>
          </p:nvSpPr>
          <p:spPr>
            <a:xfrm>
              <a:off x="8719814" y="775486"/>
              <a:ext cx="132487" cy="376981"/>
            </a:xfrm>
            <a:custGeom>
              <a:rect b="b" l="l" r="r" t="t"/>
              <a:pathLst>
                <a:path extrusionOk="0" h="10235" w="3597">
                  <a:moveTo>
                    <a:pt x="1" y="0"/>
                  </a:moveTo>
                  <a:lnTo>
                    <a:pt x="3596" y="3305"/>
                  </a:lnTo>
                  <a:lnTo>
                    <a:pt x="538" y="1023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8739593" y="897177"/>
              <a:ext cx="295544" cy="255286"/>
            </a:xfrm>
            <a:custGeom>
              <a:rect b="b" l="l" r="r" t="t"/>
              <a:pathLst>
                <a:path extrusionOk="0" h="6931" w="8024">
                  <a:moveTo>
                    <a:pt x="1" y="6931"/>
                  </a:moveTo>
                  <a:lnTo>
                    <a:pt x="3059" y="1"/>
                  </a:lnTo>
                  <a:lnTo>
                    <a:pt x="8024" y="48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8719814" y="775486"/>
              <a:ext cx="315323" cy="139558"/>
            </a:xfrm>
            <a:custGeom>
              <a:rect b="b" l="l" r="r" t="t"/>
              <a:pathLst>
                <a:path extrusionOk="0" h="3789" w="8561">
                  <a:moveTo>
                    <a:pt x="8561" y="3788"/>
                  </a:moveTo>
                  <a:lnTo>
                    <a:pt x="3596" y="3305"/>
                  </a:lnTo>
                  <a:lnTo>
                    <a:pt x="1" y="0"/>
                  </a:lnTo>
                  <a:lnTo>
                    <a:pt x="4888" y="30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" name="Google Shape;281;p17"/>
          <p:cNvSpPr/>
          <p:nvPr/>
        </p:nvSpPr>
        <p:spPr>
          <a:xfrm>
            <a:off x="8604787" y="3352696"/>
            <a:ext cx="221829" cy="240887"/>
          </a:xfrm>
          <a:custGeom>
            <a:rect b="b" l="l" r="r" t="t"/>
            <a:pathLst>
              <a:path extrusionOk="0" h="6320" w="5820">
                <a:moveTo>
                  <a:pt x="0" y="5570"/>
                </a:moveTo>
                <a:lnTo>
                  <a:pt x="4982" y="0"/>
                </a:lnTo>
                <a:lnTo>
                  <a:pt x="5820" y="749"/>
                </a:lnTo>
                <a:lnTo>
                  <a:pt x="838" y="631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8657309" y="3399691"/>
            <a:ext cx="221867" cy="240887"/>
          </a:xfrm>
          <a:custGeom>
            <a:rect b="b" l="l" r="r" t="t"/>
            <a:pathLst>
              <a:path extrusionOk="0" h="6320" w="5821">
                <a:moveTo>
                  <a:pt x="1" y="5571"/>
                </a:moveTo>
                <a:lnTo>
                  <a:pt x="4984" y="1"/>
                </a:lnTo>
                <a:lnTo>
                  <a:pt x="5820" y="750"/>
                </a:lnTo>
                <a:lnTo>
                  <a:pt x="838" y="632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/>
          <p:nvPr/>
        </p:nvSpPr>
        <p:spPr>
          <a:xfrm>
            <a:off x="199284" y="2250253"/>
            <a:ext cx="208877" cy="208877"/>
          </a:xfrm>
          <a:custGeom>
            <a:rect b="b" l="l" r="r" t="t"/>
            <a:pathLst>
              <a:path extrusionOk="0" h="5671" w="5671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900" y="2036850"/>
            <a:ext cx="3988676" cy="20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7175" y="2521813"/>
            <a:ext cx="3379475" cy="190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AND ANALYSIS</a:t>
            </a:r>
            <a:endParaRPr/>
          </a:p>
        </p:txBody>
      </p:sp>
      <p:sp>
        <p:nvSpPr>
          <p:cNvPr id="291" name="Google Shape;291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292" name="Google Shape;292;p18"/>
          <p:cNvCxnSpPr/>
          <p:nvPr/>
        </p:nvCxnSpPr>
        <p:spPr>
          <a:xfrm>
            <a:off x="-9925" y="4617225"/>
            <a:ext cx="7119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3" name="Google Shape;293;p18"/>
          <p:cNvGrpSpPr/>
          <p:nvPr/>
        </p:nvGrpSpPr>
        <p:grpSpPr>
          <a:xfrm rot="5400000">
            <a:off x="7821781" y="4130527"/>
            <a:ext cx="231047" cy="973398"/>
            <a:chOff x="8668080" y="2328029"/>
            <a:chExt cx="127488" cy="537136"/>
          </a:xfrm>
        </p:grpSpPr>
        <p:sp>
          <p:nvSpPr>
            <p:cNvPr id="294" name="Google Shape;294;p18"/>
            <p:cNvSpPr/>
            <p:nvPr/>
          </p:nvSpPr>
          <p:spPr>
            <a:xfrm>
              <a:off x="8745387" y="2328029"/>
              <a:ext cx="50181" cy="43070"/>
            </a:xfrm>
            <a:custGeom>
              <a:rect b="b" l="l" r="r" t="t"/>
              <a:pathLst>
                <a:path extrusionOk="0" h="751" w="875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8745387" y="2426900"/>
              <a:ext cx="50181" cy="43013"/>
            </a:xfrm>
            <a:custGeom>
              <a:rect b="b" l="l" r="r" t="t"/>
              <a:pathLst>
                <a:path extrusionOk="0" h="750" w="875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8745387" y="2525771"/>
              <a:ext cx="50181" cy="42955"/>
            </a:xfrm>
            <a:custGeom>
              <a:rect b="b" l="l" r="r" t="t"/>
              <a:pathLst>
                <a:path extrusionOk="0" h="749" w="875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8745387" y="2624526"/>
              <a:ext cx="50181" cy="43013"/>
            </a:xfrm>
            <a:custGeom>
              <a:rect b="b" l="l" r="r" t="t"/>
              <a:pathLst>
                <a:path extrusionOk="0" h="750" w="875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8745387" y="2723397"/>
              <a:ext cx="44733" cy="43013"/>
            </a:xfrm>
            <a:custGeom>
              <a:rect b="b" l="l" r="r" t="t"/>
              <a:pathLst>
                <a:path extrusionOk="0" h="750" w="78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8745387" y="2822153"/>
              <a:ext cx="50181" cy="43013"/>
            </a:xfrm>
            <a:custGeom>
              <a:rect b="b" l="l" r="r" t="t"/>
              <a:pathLst>
                <a:path extrusionOk="0" h="750" w="875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8668080" y="2328029"/>
              <a:ext cx="50181" cy="43070"/>
            </a:xfrm>
            <a:custGeom>
              <a:rect b="b" l="l" r="r" t="t"/>
              <a:pathLst>
                <a:path extrusionOk="0" h="751" w="875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8668080" y="2426900"/>
              <a:ext cx="50181" cy="42955"/>
            </a:xfrm>
            <a:custGeom>
              <a:rect b="b" l="l" r="r" t="t"/>
              <a:pathLst>
                <a:path extrusionOk="0" h="749" w="875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8668080" y="2525713"/>
              <a:ext cx="43013" cy="43070"/>
            </a:xfrm>
            <a:custGeom>
              <a:rect b="b" l="l" r="r" t="t"/>
              <a:pathLst>
                <a:path extrusionOk="0" h="751" w="75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8668080" y="2624526"/>
              <a:ext cx="43013" cy="43013"/>
            </a:xfrm>
            <a:custGeom>
              <a:rect b="b" l="l" r="r" t="t"/>
              <a:pathLst>
                <a:path extrusionOk="0" h="750" w="75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8668080" y="2723397"/>
              <a:ext cx="44733" cy="43013"/>
            </a:xfrm>
            <a:custGeom>
              <a:rect b="b" l="l" r="r" t="t"/>
              <a:pathLst>
                <a:path extrusionOk="0" h="750" w="78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8668080" y="2822153"/>
              <a:ext cx="50181" cy="43013"/>
            </a:xfrm>
            <a:custGeom>
              <a:rect b="b" l="l" r="r" t="t"/>
              <a:pathLst>
                <a:path extrusionOk="0" h="750" w="875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6" name="Google Shape;306;p18"/>
          <p:cNvSpPr/>
          <p:nvPr/>
        </p:nvSpPr>
        <p:spPr>
          <a:xfrm>
            <a:off x="298940" y="2600282"/>
            <a:ext cx="208877" cy="208944"/>
          </a:xfrm>
          <a:custGeom>
            <a:rect b="b" l="l" r="r" t="t"/>
            <a:pathLst>
              <a:path extrusionOk="0" h="2058" w="2058">
                <a:moveTo>
                  <a:pt x="1242" y="118"/>
                </a:moveTo>
                <a:cubicBezTo>
                  <a:pt x="1744" y="236"/>
                  <a:pt x="2057" y="739"/>
                  <a:pt x="1939" y="1242"/>
                </a:cubicBezTo>
                <a:cubicBezTo>
                  <a:pt x="1821" y="1746"/>
                  <a:pt x="1319" y="2058"/>
                  <a:pt x="815" y="1940"/>
                </a:cubicBezTo>
                <a:cubicBezTo>
                  <a:pt x="312" y="1822"/>
                  <a:pt x="0" y="1319"/>
                  <a:pt x="117" y="816"/>
                </a:cubicBezTo>
                <a:cubicBezTo>
                  <a:pt x="235" y="312"/>
                  <a:pt x="739" y="1"/>
                  <a:pt x="1242" y="11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7" name="Google Shape;307;p18"/>
          <p:cNvGrpSpPr/>
          <p:nvPr/>
        </p:nvGrpSpPr>
        <p:grpSpPr>
          <a:xfrm>
            <a:off x="8719814" y="775486"/>
            <a:ext cx="315323" cy="376981"/>
            <a:chOff x="8719814" y="775486"/>
            <a:chExt cx="315323" cy="376981"/>
          </a:xfrm>
        </p:grpSpPr>
        <p:sp>
          <p:nvSpPr>
            <p:cNvPr id="308" name="Google Shape;308;p18"/>
            <p:cNvSpPr/>
            <p:nvPr/>
          </p:nvSpPr>
          <p:spPr>
            <a:xfrm>
              <a:off x="8719814" y="775486"/>
              <a:ext cx="132487" cy="376981"/>
            </a:xfrm>
            <a:custGeom>
              <a:rect b="b" l="l" r="r" t="t"/>
              <a:pathLst>
                <a:path extrusionOk="0" h="10235" w="3597">
                  <a:moveTo>
                    <a:pt x="1" y="0"/>
                  </a:moveTo>
                  <a:lnTo>
                    <a:pt x="3596" y="3305"/>
                  </a:lnTo>
                  <a:lnTo>
                    <a:pt x="538" y="1023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8739593" y="897177"/>
              <a:ext cx="295544" cy="255286"/>
            </a:xfrm>
            <a:custGeom>
              <a:rect b="b" l="l" r="r" t="t"/>
              <a:pathLst>
                <a:path extrusionOk="0" h="6931" w="8024">
                  <a:moveTo>
                    <a:pt x="1" y="6931"/>
                  </a:moveTo>
                  <a:lnTo>
                    <a:pt x="3059" y="1"/>
                  </a:lnTo>
                  <a:lnTo>
                    <a:pt x="8024" y="48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8719814" y="775486"/>
              <a:ext cx="315323" cy="139558"/>
            </a:xfrm>
            <a:custGeom>
              <a:rect b="b" l="l" r="r" t="t"/>
              <a:pathLst>
                <a:path extrusionOk="0" h="3789" w="8561">
                  <a:moveTo>
                    <a:pt x="8561" y="3788"/>
                  </a:moveTo>
                  <a:lnTo>
                    <a:pt x="3596" y="3305"/>
                  </a:lnTo>
                  <a:lnTo>
                    <a:pt x="1" y="0"/>
                  </a:lnTo>
                  <a:lnTo>
                    <a:pt x="4888" y="30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1" name="Google Shape;311;p18"/>
          <p:cNvSpPr/>
          <p:nvPr/>
        </p:nvSpPr>
        <p:spPr>
          <a:xfrm>
            <a:off x="8604787" y="3352696"/>
            <a:ext cx="221829" cy="240887"/>
          </a:xfrm>
          <a:custGeom>
            <a:rect b="b" l="l" r="r" t="t"/>
            <a:pathLst>
              <a:path extrusionOk="0" h="6320" w="5820">
                <a:moveTo>
                  <a:pt x="0" y="5570"/>
                </a:moveTo>
                <a:lnTo>
                  <a:pt x="4982" y="0"/>
                </a:lnTo>
                <a:lnTo>
                  <a:pt x="5820" y="749"/>
                </a:lnTo>
                <a:lnTo>
                  <a:pt x="838" y="631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8657309" y="3399691"/>
            <a:ext cx="221867" cy="240887"/>
          </a:xfrm>
          <a:custGeom>
            <a:rect b="b" l="l" r="r" t="t"/>
            <a:pathLst>
              <a:path extrusionOk="0" h="6320" w="5821">
                <a:moveTo>
                  <a:pt x="1" y="5571"/>
                </a:moveTo>
                <a:lnTo>
                  <a:pt x="4984" y="1"/>
                </a:lnTo>
                <a:lnTo>
                  <a:pt x="5820" y="750"/>
                </a:lnTo>
                <a:lnTo>
                  <a:pt x="838" y="632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/>
          <p:nvPr/>
        </p:nvSpPr>
        <p:spPr>
          <a:xfrm>
            <a:off x="199284" y="2250253"/>
            <a:ext cx="208877" cy="208877"/>
          </a:xfrm>
          <a:custGeom>
            <a:rect b="b" l="l" r="r" t="t"/>
            <a:pathLst>
              <a:path extrusionOk="0" h="5671" w="5671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13" y="2029849"/>
            <a:ext cx="3855225" cy="211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7100" y="2704800"/>
            <a:ext cx="3762388" cy="175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