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0"/>
  </p:notesMasterIdLst>
  <p:handoutMasterIdLst>
    <p:handoutMasterId r:id="rId11"/>
  </p:handoutMasterIdLst>
  <p:sldIdLst>
    <p:sldId id="256" r:id="rId3"/>
    <p:sldId id="257" r:id="rId4"/>
    <p:sldId id="258" r:id="rId5"/>
    <p:sldId id="259" r:id="rId6"/>
    <p:sldId id="261" r:id="rId7"/>
    <p:sldId id="263" r:id="rId8"/>
    <p:sldId id="264"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6163" autoAdjust="0"/>
  </p:normalViewPr>
  <p:slideViewPr>
    <p:cSldViewPr>
      <p:cViewPr varScale="1">
        <p:scale>
          <a:sx n="75" d="100"/>
          <a:sy n="75" d="100"/>
        </p:scale>
        <p:origin x="284" y="5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12/6/2017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12/6/2017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12/6/2017</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1089529"/>
          </a:xfrm>
          <a:prstGeom prst="rect">
            <a:avLst/>
          </a:prstGeom>
          <a:noFill/>
        </p:spPr>
        <p:txBody>
          <a:bodyPr wrap="square" rtlCol="0">
            <a:spAutoFit/>
          </a:bodyPr>
          <a:lstStyle/>
          <a:p>
            <a:pPr algn="r">
              <a:lnSpc>
                <a:spcPct val="90000"/>
              </a:lnSpc>
            </a:pPr>
            <a:r>
              <a:rPr lang="en-US" sz="2400" dirty="0">
                <a:solidFill>
                  <a:schemeClr val="bg1"/>
                </a:solidFill>
              </a:rPr>
              <a:t>Roshan Hanamaraddi</a:t>
            </a:r>
          </a:p>
          <a:p>
            <a:pPr algn="r">
              <a:lnSpc>
                <a:spcPct val="90000"/>
              </a:lnSpc>
            </a:pPr>
            <a:r>
              <a:rPr lang="en-US" sz="2400" dirty="0" err="1" smtClean="0">
                <a:solidFill>
                  <a:schemeClr val="bg1"/>
                </a:solidFill>
              </a:rPr>
              <a:t>Harshita</a:t>
            </a:r>
            <a:r>
              <a:rPr lang="en-US" sz="2400" dirty="0" smtClean="0">
                <a:solidFill>
                  <a:schemeClr val="bg1"/>
                </a:solidFill>
              </a:rPr>
              <a:t> </a:t>
            </a:r>
            <a:r>
              <a:rPr lang="en-US" sz="2400" dirty="0" err="1" smtClean="0">
                <a:solidFill>
                  <a:schemeClr val="bg1"/>
                </a:solidFill>
              </a:rPr>
              <a:t>Kudaravalli</a:t>
            </a:r>
            <a:r>
              <a:rPr lang="en-US" sz="2400" dirty="0" smtClean="0">
                <a:solidFill>
                  <a:schemeClr val="bg1"/>
                </a:solidFill>
              </a:rPr>
              <a:t> </a:t>
            </a:r>
            <a:endParaRPr lang="en-US" sz="2400" dirty="0">
              <a:solidFill>
                <a:schemeClr val="bg1"/>
              </a:solidFill>
            </a:endParaRPr>
          </a:p>
          <a:p>
            <a:pPr algn="r">
              <a:lnSpc>
                <a:spcPct val="90000"/>
              </a:lnSpc>
            </a:pPr>
            <a:r>
              <a:rPr lang="en-US" sz="2400" dirty="0">
                <a:solidFill>
                  <a:schemeClr val="bg1"/>
                </a:solidFill>
              </a:rPr>
              <a:t>CS643</a:t>
            </a:r>
          </a:p>
        </p:txBody>
      </p:sp>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a:solidFill>
                  <a:schemeClr val="bg1"/>
                </a:solidFill>
              </a:rPr>
              <a:t>December 20, 2017</a:t>
            </a:r>
          </a:p>
        </p:txBody>
      </p:sp>
      <p:sp>
        <p:nvSpPr>
          <p:cNvPr id="5" name="Subtitle 4"/>
          <p:cNvSpPr>
            <a:spLocks noGrp="1"/>
          </p:cNvSpPr>
          <p:nvPr>
            <p:ph type="subTitle" idx="1"/>
          </p:nvPr>
        </p:nvSpPr>
        <p:spPr/>
        <p:txBody>
          <a:bodyPr/>
          <a:lstStyle/>
          <a:p>
            <a:r>
              <a:rPr lang="en-US" dirty="0"/>
              <a:t>360 degree VR video app for International </a:t>
            </a:r>
            <a:r>
              <a:rPr lang="en-US" dirty="0" smtClean="0"/>
              <a:t>students</a:t>
            </a:r>
            <a:endParaRPr lang="en-US" dirty="0"/>
          </a:p>
        </p:txBody>
      </p:sp>
      <p:sp>
        <p:nvSpPr>
          <p:cNvPr id="4" name="Title 3"/>
          <p:cNvSpPr>
            <a:spLocks noGrp="1"/>
          </p:cNvSpPr>
          <p:nvPr>
            <p:ph type="ctrTitle"/>
          </p:nvPr>
        </p:nvSpPr>
        <p:spPr/>
        <p:txBody>
          <a:bodyPr/>
          <a:lstStyle/>
          <a:p>
            <a:r>
              <a:rPr lang="en-US" dirty="0"/>
              <a:t>Pace 360</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lstStyle/>
          <a:p>
            <a:r>
              <a:rPr lang="en-US" dirty="0"/>
              <a:t>Solution</a:t>
            </a:r>
          </a:p>
          <a:p>
            <a:pPr lvl="1" algn="just"/>
            <a:r>
              <a:rPr lang="en-US" dirty="0"/>
              <a:t>The solution is to provide the virtual tour of the university campuses and its labs. This helps the students to experience how it feels to be on campus and they will get a fair idea what to expect</a:t>
            </a:r>
          </a:p>
          <a:p>
            <a:pPr marL="0" indent="0">
              <a:buNone/>
            </a:pPr>
            <a:endParaRPr lang="en-US" dirty="0"/>
          </a:p>
        </p:txBody>
      </p:sp>
      <p:sp>
        <p:nvSpPr>
          <p:cNvPr id="3" name="Content Placeholder 2"/>
          <p:cNvSpPr>
            <a:spLocks noGrp="1"/>
          </p:cNvSpPr>
          <p:nvPr>
            <p:ph sz="half" idx="1"/>
          </p:nvPr>
        </p:nvSpPr>
        <p:spPr/>
        <p:txBody>
          <a:bodyPr/>
          <a:lstStyle/>
          <a:p>
            <a:r>
              <a:rPr lang="en-US" dirty="0"/>
              <a:t>Problem</a:t>
            </a:r>
          </a:p>
          <a:p>
            <a:pPr lvl="1" algn="just"/>
            <a:r>
              <a:rPr lang="en-US" dirty="0"/>
              <a:t>International students don’t have a prior knowledge about the campuses which they want to get admission in. They can’t take a real time campus tour. This puts the student in dilemma to proceed further in admission process as to which campus to get enrolled in</a:t>
            </a:r>
          </a:p>
          <a:p>
            <a:pPr marL="301752" lvl="1" indent="0">
              <a:buNone/>
            </a:pPr>
            <a:endParaRPr lang="en-US" dirty="0"/>
          </a:p>
        </p:txBody>
      </p:sp>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endParaRPr lang="en-US" dirty="0"/>
          </a:p>
        </p:txBody>
      </p:sp>
      <p:sp>
        <p:nvSpPr>
          <p:cNvPr id="7" name="Text Placeholder 6"/>
          <p:cNvSpPr>
            <a:spLocks noGrp="1"/>
          </p:cNvSpPr>
          <p:nvPr>
            <p:ph type="body" sz="quarter" idx="3"/>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6" name="Text Placeholder 5"/>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a:t>Project Description</a:t>
            </a:r>
            <a:endParaRPr lang="en-US" dirty="0"/>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Tools:</a:t>
            </a:r>
          </a:p>
          <a:p>
            <a:pPr marL="0" indent="0">
              <a:buNone/>
            </a:pPr>
            <a:r>
              <a:rPr lang="en-US" sz="2000" dirty="0" smtClean="0"/>
              <a:t>Unity</a:t>
            </a:r>
            <a:endParaRPr lang="en-US" sz="2000" dirty="0"/>
          </a:p>
          <a:p>
            <a:pPr marL="0" indent="0">
              <a:buNone/>
            </a:pPr>
            <a:r>
              <a:rPr lang="en-US" b="1" dirty="0" smtClean="0"/>
              <a:t>Languages:</a:t>
            </a:r>
          </a:p>
          <a:p>
            <a:pPr marL="0" indent="0">
              <a:buNone/>
            </a:pPr>
            <a:r>
              <a:rPr lang="en-US" sz="2000" dirty="0" smtClean="0"/>
              <a:t>C #</a:t>
            </a:r>
          </a:p>
          <a:p>
            <a:pPr marL="0" indent="0">
              <a:buNone/>
            </a:pPr>
            <a:r>
              <a:rPr lang="en-US" b="1" dirty="0" smtClean="0"/>
              <a:t>Hardware:</a:t>
            </a:r>
          </a:p>
          <a:p>
            <a:pPr marL="0" indent="0">
              <a:buNone/>
            </a:pPr>
            <a:r>
              <a:rPr lang="en-US" sz="2000" dirty="0" smtClean="0"/>
              <a:t>360 Camera</a:t>
            </a:r>
          </a:p>
          <a:p>
            <a:pPr marL="0" indent="0">
              <a:buNone/>
            </a:pPr>
            <a:r>
              <a:rPr lang="en-US" sz="2000" dirty="0" smtClean="0"/>
              <a:t>VR Headset</a:t>
            </a:r>
          </a:p>
          <a:p>
            <a:pPr marL="0" indent="0">
              <a:buNone/>
            </a:pPr>
            <a:endParaRPr lang="en-US" dirty="0" smtClean="0"/>
          </a:p>
          <a:p>
            <a:pPr marL="0" indent="0">
              <a:buNone/>
            </a:pPr>
            <a:endParaRPr lang="en-US" dirty="0"/>
          </a:p>
        </p:txBody>
      </p:sp>
      <p:sp>
        <p:nvSpPr>
          <p:cNvPr id="2" name="Title 1"/>
          <p:cNvSpPr>
            <a:spLocks noGrp="1"/>
          </p:cNvSpPr>
          <p:nvPr>
            <p:ph type="title"/>
          </p:nvPr>
        </p:nvSpPr>
        <p:spPr/>
        <p:txBody>
          <a:bodyPr/>
          <a:lstStyle/>
          <a:p>
            <a:r>
              <a:rPr lang="en-US" dirty="0"/>
              <a:t>Technology Used</a:t>
            </a: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Screenshots</a:t>
            </a:r>
            <a:endParaRPr lang="en-US"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6575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a:t>Conclusion</a:t>
            </a:r>
            <a:endParaRPr lang="en-US" dirty="0"/>
          </a:p>
        </p:txBody>
      </p:sp>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130</Words>
  <Application>Microsoft Office PowerPoint</Application>
  <PresentationFormat>Custom</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Student presentation</vt:lpstr>
      <vt:lpstr>Pace 360</vt:lpstr>
      <vt:lpstr>Overview</vt:lpstr>
      <vt:lpstr>Project Description</vt:lpstr>
      <vt:lpstr>Technology Used</vt:lpstr>
      <vt:lpstr>Project Screenshots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2017-12-04T00:00:20Z</dcterms:created>
  <dcterms:modified xsi:type="dcterms:W3CDTF">2017-12-07T00:19:52Z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