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10"/>
  </p:notesMasterIdLst>
  <p:handoutMasterIdLst>
    <p:handoutMasterId r:id="rId11"/>
  </p:handoutMasterIdLst>
  <p:sldIdLst>
    <p:sldId id="256" r:id="rId3"/>
    <p:sldId id="257" r:id="rId4"/>
    <p:sldId id="258" r:id="rId5"/>
    <p:sldId id="259" r:id="rId6"/>
    <p:sldId id="261" r:id="rId7"/>
    <p:sldId id="263" r:id="rId8"/>
    <p:sldId id="264" r:id="rId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6163" autoAdjust="0"/>
  </p:normalViewPr>
  <p:slideViewPr>
    <p:cSldViewPr>
      <p:cViewPr varScale="1">
        <p:scale>
          <a:sx n="84" d="100"/>
          <a:sy n="84" d="100"/>
        </p:scale>
        <p:origin x="180" y="78"/>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1.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dPt>
            <c:idx val="0"/>
            <c:bubble3D val="0"/>
            <c:spPr>
              <a:blipFill rotWithShape="1">
                <a:blip xmlns:r="http://schemas.openxmlformats.org/officeDocument/2006/relationships" r:embed="rId3">
                  <a:duotone>
                    <a:schemeClr val="accent1">
                      <a:shade val="30000"/>
                      <a:satMod val="115000"/>
                    </a:schemeClr>
                    <a:schemeClr val="accent1">
                      <a:tint val="34000"/>
                    </a:schemeClr>
                  </a:duotone>
                </a:blip>
                <a:tile tx="0" ty="0" sx="60000" sy="59000" flip="none" algn="b"/>
              </a:blipFill>
              <a:ln>
                <a:noFill/>
              </a:ln>
              <a:effectLst>
                <a:softEdge rad="12700"/>
              </a:effectLst>
            </c:spPr>
            <c:extLst>
              <c:ext xmlns:c16="http://schemas.microsoft.com/office/drawing/2014/chart" uri="{C3380CC4-5D6E-409C-BE32-E72D297353CC}">
                <c16:uniqueId val="{00000001-6B05-43CB-83A1-5FD6BF203B20}"/>
              </c:ext>
            </c:extLst>
          </c:dPt>
          <c:dPt>
            <c:idx val="1"/>
            <c:bubble3D val="0"/>
            <c:spPr>
              <a:blipFill rotWithShape="1">
                <a:blip xmlns:r="http://schemas.openxmlformats.org/officeDocument/2006/relationships" r:embed="rId3">
                  <a:duotone>
                    <a:schemeClr val="accent2">
                      <a:shade val="30000"/>
                      <a:satMod val="115000"/>
                    </a:schemeClr>
                    <a:schemeClr val="accent2">
                      <a:tint val="34000"/>
                    </a:schemeClr>
                  </a:duotone>
                </a:blip>
                <a:tile tx="0" ty="0" sx="60000" sy="59000" flip="none" algn="b"/>
              </a:blipFill>
              <a:ln>
                <a:noFill/>
              </a:ln>
              <a:effectLst>
                <a:softEdge rad="12700"/>
              </a:effectLst>
            </c:spPr>
            <c:extLst>
              <c:ext xmlns:c16="http://schemas.microsoft.com/office/drawing/2014/chart" uri="{C3380CC4-5D6E-409C-BE32-E72D297353CC}">
                <c16:uniqueId val="{00000003-6B05-43CB-83A1-5FD6BF203B20}"/>
              </c:ext>
            </c:extLst>
          </c:dPt>
          <c:dPt>
            <c:idx val="2"/>
            <c:bubble3D val="0"/>
            <c:spPr>
              <a:blipFill rotWithShape="1">
                <a:blip xmlns:r="http://schemas.openxmlformats.org/officeDocument/2006/relationships" r:embed="rId3">
                  <a:duotone>
                    <a:schemeClr val="accent3">
                      <a:shade val="30000"/>
                      <a:satMod val="115000"/>
                    </a:schemeClr>
                    <a:schemeClr val="accent3">
                      <a:tint val="34000"/>
                    </a:schemeClr>
                  </a:duotone>
                </a:blip>
                <a:tile tx="0" ty="0" sx="60000" sy="59000" flip="none" algn="b"/>
              </a:blipFill>
              <a:ln>
                <a:noFill/>
              </a:ln>
              <a:effectLst>
                <a:softEdge rad="12700"/>
              </a:effectLst>
            </c:spPr>
            <c:extLst>
              <c:ext xmlns:c16="http://schemas.microsoft.com/office/drawing/2014/chart" uri="{C3380CC4-5D6E-409C-BE32-E72D297353CC}">
                <c16:uniqueId val="{00000005-6B05-43CB-83A1-5FD6BF203B20}"/>
              </c:ext>
            </c:extLst>
          </c:dPt>
          <c:dPt>
            <c:idx val="3"/>
            <c:bubble3D val="0"/>
            <c:spPr>
              <a:blipFill rotWithShape="1">
                <a:blip xmlns:r="http://schemas.openxmlformats.org/officeDocument/2006/relationships" r:embed="rId3">
                  <a:duotone>
                    <a:schemeClr val="accent4">
                      <a:shade val="30000"/>
                      <a:satMod val="115000"/>
                    </a:schemeClr>
                    <a:schemeClr val="accent4">
                      <a:tint val="34000"/>
                    </a:schemeClr>
                  </a:duotone>
                </a:blip>
                <a:tile tx="0" ty="0" sx="60000" sy="59000" flip="none" algn="b"/>
              </a:blipFill>
              <a:ln>
                <a:noFill/>
              </a:ln>
              <a:effectLst>
                <a:softEdge rad="12700"/>
              </a:effectLst>
            </c:spPr>
            <c:extLst>
              <c:ext xmlns:c16="http://schemas.microsoft.com/office/drawing/2014/chart" uri="{C3380CC4-5D6E-409C-BE32-E72D297353CC}">
                <c16:uniqueId val="{00000007-6B05-43CB-83A1-5FD6BF203B20}"/>
              </c:ext>
            </c:extLst>
          </c:dPt>
          <c:cat>
            <c:strRef>
              <c:f>Sheet1!$A$2:$A$5</c:f>
              <c:strCache>
                <c:ptCount val="4"/>
                <c:pt idx="0">
                  <c:v>Item 1</c:v>
                </c:pt>
                <c:pt idx="1">
                  <c:v>Item 2</c:v>
                </c:pt>
                <c:pt idx="2">
                  <c:v>Item 3</c:v>
                </c:pt>
                <c:pt idx="3">
                  <c:v>Item 4</c:v>
                </c:pt>
              </c:strCache>
            </c:strRef>
          </c:cat>
          <c:val>
            <c:numRef>
              <c:f>Sheet1!$B$2:$B$5</c:f>
              <c:numCache>
                <c:formatCode>General</c:formatCode>
                <c:ptCount val="4"/>
                <c:pt idx="0">
                  <c:v>25</c:v>
                </c:pt>
                <c:pt idx="1">
                  <c:v>25</c:v>
                </c:pt>
                <c:pt idx="2">
                  <c:v>25</c:v>
                </c:pt>
                <c:pt idx="3">
                  <c:v>25</c:v>
                </c:pt>
              </c:numCache>
            </c:numRef>
          </c:val>
          <c:extLst>
            <c:ext xmlns:c16="http://schemas.microsoft.com/office/drawing/2014/chart" uri="{C3380CC4-5D6E-409C-BE32-E72D297353CC}">
              <c16:uniqueId val="{00000008-6B05-43CB-83A1-5FD6BF203B20}"/>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1"/>
          </a:solidFill>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a:lumMod val="75000"/>
      </a:schemeClr>
    </cs:fontRef>
    <cs:defRPr sz="1197" b="1" kern="1200"/>
  </cs:axisTitle>
  <cs:categoryAxis>
    <cs:lnRef idx="0"/>
    <cs:fillRef idx="0"/>
    <cs:effectRef idx="0"/>
    <cs:fontRef idx="minor">
      <a:schemeClr val="tx2">
        <a:lumMod val="75000"/>
      </a:schemeClr>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a:lumMod val="75000"/>
      </a:schemeClr>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a:lumMod val="75000"/>
      </a:schemeClr>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a:lumMod val="75000"/>
      </a:schemeClr>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a:lumMod val="75000"/>
      </a:schemeClr>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a:lumMod val="75000"/>
      </a:schemeClr>
    </cs:fontRef>
    <cs:defRPr sz="1197" kern="1200"/>
  </cs:valueAxis>
  <cs:wall>
    <cs:lnRef idx="0"/>
    <cs:fillRef idx="0"/>
    <cs:effectRef idx="0"/>
    <cs:fontRef idx="minor">
      <a:schemeClr val="tx2"/>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12/3/2017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12/3/2017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56" name="line"/>
          <p:cNvGrpSpPr/>
          <p:nvPr/>
        </p:nvGrpSpPr>
        <p:grpSpPr bwMode="invGray">
          <a:xfrm>
            <a:off x="1584896" y="4724400"/>
            <a:ext cx="8631936" cy="64008"/>
            <a:chOff x="-4110038" y="2703513"/>
            <a:chExt cx="17394239" cy="160336"/>
          </a:xfrm>
          <a:solidFill>
            <a:schemeClr val="tx2"/>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spTree>
    <p:extLst>
      <p:ext uri="{BB962C8B-B14F-4D97-AF65-F5344CB8AC3E}">
        <p14:creationId xmlns:p14="http://schemas.microsoft.com/office/powerpoint/2010/main" val="278551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a:solidFill>
            <a:schemeClr val="tx2"/>
          </a:solidFill>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234169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a:solidFill>
            <a:schemeClr val="tx2"/>
          </a:solidFill>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spTree>
    <p:extLst>
      <p:ext uri="{BB962C8B-B14F-4D97-AF65-F5344CB8AC3E}">
        <p14:creationId xmlns:p14="http://schemas.microsoft.com/office/powerpoint/2010/main" val="135855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a:solidFill>
            <a:schemeClr val="tx2"/>
          </a:solidFill>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Tree>
    <p:extLst>
      <p:ext uri="{BB962C8B-B14F-4D97-AF65-F5344CB8AC3E}">
        <p14:creationId xmlns:p14="http://schemas.microsoft.com/office/powerpoint/2010/main" val="3085765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tx2"/>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spTree>
    <p:extLst>
      <p:ext uri="{BB962C8B-B14F-4D97-AF65-F5344CB8AC3E}">
        <p14:creationId xmlns:p14="http://schemas.microsoft.com/office/powerpoint/2010/main" val="124563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a:solidFill>
            <a:schemeClr val="tx2"/>
          </a:solidFill>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5" name="Date Placeholder 4"/>
          <p:cNvSpPr>
            <a:spLocks noGrp="1"/>
          </p:cNvSpPr>
          <p:nvPr>
            <p:ph type="dt" sz="half" idx="10"/>
          </p:nvPr>
        </p:nvSpPr>
        <p:spPr/>
        <p:txBody>
          <a:bodyPr/>
          <a:lstStyle/>
          <a:p>
            <a:fld id="{9AFE8FB1-0A7A-443E-AAF7-31D4FA1AA312}"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Tree>
    <p:extLst>
      <p:ext uri="{BB962C8B-B14F-4D97-AF65-F5344CB8AC3E}">
        <p14:creationId xmlns:p14="http://schemas.microsoft.com/office/powerpoint/2010/main" val="2965968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a:solidFill>
            <a:schemeClr val="tx2"/>
          </a:solidFill>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7" name="Date Placeholder 6"/>
          <p:cNvSpPr>
            <a:spLocks noGrp="1"/>
          </p:cNvSpPr>
          <p:nvPr>
            <p:ph type="dt" sz="half" idx="10"/>
          </p:nvPr>
        </p:nvSpPr>
        <p:spPr/>
        <p:txBody>
          <a:bodyPr/>
          <a:lstStyle/>
          <a:p>
            <a:fld id="{9AFE8FB1-0A7A-443E-AAF7-31D4FA1AA312}" type="datetimeFigureOut">
              <a:rPr lang="en-US" smtClean="0"/>
              <a:t>12/3/2017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spTree>
    <p:extLst>
      <p:ext uri="{BB962C8B-B14F-4D97-AF65-F5344CB8AC3E}">
        <p14:creationId xmlns:p14="http://schemas.microsoft.com/office/powerpoint/2010/main" val="2307442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a:solidFill>
            <a:schemeClr val="tx2"/>
          </a:solidFill>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Date Placeholder 2"/>
          <p:cNvSpPr>
            <a:spLocks noGrp="1"/>
          </p:cNvSpPr>
          <p:nvPr>
            <p:ph type="dt" sz="half" idx="10"/>
          </p:nvPr>
        </p:nvSpPr>
        <p:spPr/>
        <p:txBody>
          <a:bodyPr/>
          <a:lstStyle/>
          <a:p>
            <a:fld id="{9AFE8FB1-0A7A-443E-AAF7-31D4FA1AA312}" type="datetimeFigureOut">
              <a:rPr lang="en-US" smtClean="0"/>
              <a:t>12/3/2017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295795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12/3/2017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53498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a:solidFill>
            <a:schemeClr val="tx2"/>
          </a:solidFill>
        </p:grpSpPr>
        <p:grpSp>
          <p:nvGrpSpPr>
            <p:cNvPr id="616" name="Group 615"/>
            <p:cNvGrpSpPr/>
            <p:nvPr/>
          </p:nvGrpSpPr>
          <p:grpSpPr bwMode="invGray">
            <a:xfrm>
              <a:off x="5414491" y="1630821"/>
              <a:ext cx="5294376" cy="4114800"/>
              <a:chOff x="3310555" y="716546"/>
              <a:chExt cx="5294376" cy="4114800"/>
            </a:xfrm>
            <a:grpFill/>
          </p:grpSpPr>
          <p:grpSp>
            <p:nvGrpSpPr>
              <p:cNvPr id="768" name="Group 767"/>
              <p:cNvGrpSpPr/>
              <p:nvPr/>
            </p:nvGrpSpPr>
            <p:grpSpPr bwMode="invGray">
              <a:xfrm flipH="1">
                <a:off x="3310555" y="737968"/>
                <a:ext cx="5294376" cy="54864"/>
                <a:chOff x="1522413" y="1514475"/>
                <a:chExt cx="10569575" cy="64008"/>
              </a:xfrm>
              <a:grp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grp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a:grpFill/>
          </p:grpSpPr>
          <p:grpSp>
            <p:nvGrpSpPr>
              <p:cNvPr id="618" name="Group 617"/>
              <p:cNvGrpSpPr/>
              <p:nvPr/>
            </p:nvGrpSpPr>
            <p:grpSpPr bwMode="invGray">
              <a:xfrm flipH="1">
                <a:off x="3310555" y="737968"/>
                <a:ext cx="5294376" cy="54864"/>
                <a:chOff x="1522413" y="1514475"/>
                <a:chExt cx="10569575" cy="64008"/>
              </a:xfrm>
              <a:grp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grp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5" name="Date Placeholder 4"/>
          <p:cNvSpPr>
            <a:spLocks noGrp="1"/>
          </p:cNvSpPr>
          <p:nvPr>
            <p:ph type="dt" sz="half" idx="10"/>
          </p:nvPr>
        </p:nvSpPr>
        <p:spPr/>
        <p:txBody>
          <a:bodyPr/>
          <a:lstStyle/>
          <a:p>
            <a:fld id="{9AFE8FB1-0A7A-443E-AAF7-31D4FA1AA312}"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Tree>
    <p:extLst>
      <p:ext uri="{BB962C8B-B14F-4D97-AF65-F5344CB8AC3E}">
        <p14:creationId xmlns:p14="http://schemas.microsoft.com/office/powerpoint/2010/main" val="125766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a:solidFill>
            <a:schemeClr val="tx2"/>
          </a:solidFill>
        </p:grpSpPr>
        <p:grpSp>
          <p:nvGrpSpPr>
            <p:cNvPr id="615" name="Group 614"/>
            <p:cNvGrpSpPr/>
            <p:nvPr/>
          </p:nvGrpSpPr>
          <p:grpSpPr bwMode="invGray">
            <a:xfrm>
              <a:off x="5414491" y="1630821"/>
              <a:ext cx="5294376" cy="4114800"/>
              <a:chOff x="3310555" y="716546"/>
              <a:chExt cx="5294376" cy="4114800"/>
            </a:xfrm>
            <a:grpFill/>
          </p:grpSpPr>
          <p:grpSp>
            <p:nvGrpSpPr>
              <p:cNvPr id="767" name="Group 766"/>
              <p:cNvGrpSpPr/>
              <p:nvPr/>
            </p:nvGrpSpPr>
            <p:grpSpPr bwMode="invGray">
              <a:xfrm flipH="1">
                <a:off x="3310555" y="737968"/>
                <a:ext cx="5294376" cy="54864"/>
                <a:chOff x="1522413" y="1514475"/>
                <a:chExt cx="10569575" cy="64008"/>
              </a:xfrm>
              <a:grp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grp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a:grpFill/>
          </p:grpSpPr>
          <p:grpSp>
            <p:nvGrpSpPr>
              <p:cNvPr id="617" name="Group 616"/>
              <p:cNvGrpSpPr/>
              <p:nvPr/>
            </p:nvGrpSpPr>
            <p:grpSpPr bwMode="invGray">
              <a:xfrm flipH="1">
                <a:off x="3310555" y="737968"/>
                <a:ext cx="5294376" cy="54864"/>
                <a:chOff x="1522413" y="1514475"/>
                <a:chExt cx="10569575" cy="64008"/>
              </a:xfrm>
              <a:grp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grp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5" name="Date Placeholder 4"/>
          <p:cNvSpPr>
            <a:spLocks noGrp="1"/>
          </p:cNvSpPr>
          <p:nvPr>
            <p:ph type="dt" sz="half" idx="10"/>
          </p:nvPr>
        </p:nvSpPr>
        <p:spPr/>
        <p:txBody>
          <a:bodyPr/>
          <a:lstStyle/>
          <a:p>
            <a:fld id="{9AFE8FB1-0A7A-443E-AAF7-31D4FA1AA312}"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Tree>
    <p:extLst>
      <p:ext uri="{BB962C8B-B14F-4D97-AF65-F5344CB8AC3E}">
        <p14:creationId xmlns:p14="http://schemas.microsoft.com/office/powerpoint/2010/main" val="220549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bg1"/>
                </a:solidFill>
              </a:defRPr>
            </a:lvl1pPr>
          </a:lstStyle>
          <a:p>
            <a:fld id="{9AFE8FB1-0A7A-443E-AAF7-31D4FA1AA312}" type="datetimeFigureOut">
              <a:rPr lang="en-US" smtClean="0"/>
              <a:pPr/>
              <a:t>12/3/2017</a:t>
            </a:fld>
            <a:endParaRPr lang="en-US"/>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bg1"/>
                </a:solidFill>
              </a:defRPr>
            </a:lvl1pPr>
          </a:lstStyle>
          <a:p>
            <a:endParaRPr lang="en-US"/>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bg1"/>
                </a:solidFill>
              </a:defRPr>
            </a:lvl1pPr>
          </a:lstStyle>
          <a:p>
            <a:fld id="{25BA54BD-C84D-46CE-8B72-31BFB26ABA43}" type="slidenum">
              <a:rPr lang="en-US" smtClean="0"/>
              <a:pPr/>
              <a:t>‹#›</a:t>
            </a:fld>
            <a:endParaRPr lang="en-US"/>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Tree>
    <p:extLst>
      <p:ext uri="{BB962C8B-B14F-4D97-AF65-F5344CB8AC3E}">
        <p14:creationId xmlns:p14="http://schemas.microsoft.com/office/powerpoint/2010/main" val="29647144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2"/>
        </a:buClr>
        <a:buSzPct val="80000"/>
        <a:buFont typeface="Wingdings 3" panose="05040102010807070707" pitchFamily="18" charset="2"/>
        <a:buChar char="u"/>
        <a:defRPr sz="2400" kern="1200">
          <a:solidFill>
            <a:schemeClr val="bg1"/>
          </a:solidFill>
          <a:latin typeface="+mn-lt"/>
          <a:ea typeface="+mn-ea"/>
          <a:cs typeface="+mn-cs"/>
        </a:defRPr>
      </a:lvl1pPr>
      <a:lvl2pPr marL="576072" indent="-274320" algn="l" defTabSz="914400" rtl="0" eaLnBrk="1" latinLnBrk="0" hangingPunct="1">
        <a:lnSpc>
          <a:spcPct val="90000"/>
        </a:lnSpc>
        <a:spcBef>
          <a:spcPts val="600"/>
        </a:spcBef>
        <a:buClr>
          <a:schemeClr val="tx2"/>
        </a:buClr>
        <a:buSzPct val="100000"/>
        <a:buFont typeface="Wingdings 3" panose="05040102010807070707" pitchFamily="18" charset="2"/>
        <a:buChar char="u"/>
        <a:defRPr sz="2000" kern="1200">
          <a:solidFill>
            <a:schemeClr val="bg1"/>
          </a:solidFill>
          <a:latin typeface="+mn-lt"/>
          <a:ea typeface="+mn-ea"/>
          <a:cs typeface="+mn-cs"/>
        </a:defRPr>
      </a:lvl2pPr>
      <a:lvl3pPr marL="8046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800" kern="1200">
          <a:solidFill>
            <a:schemeClr val="bg1"/>
          </a:solidFill>
          <a:latin typeface="+mn-lt"/>
          <a:ea typeface="+mn-ea"/>
          <a:cs typeface="+mn-cs"/>
        </a:defRPr>
      </a:lvl3pPr>
      <a:lvl4pPr marL="10332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4pPr>
      <a:lvl5pPr marL="12618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5pPr>
      <a:lvl6pPr marL="14904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6pPr>
      <a:lvl7pPr marL="17190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a:solidFill>
            <a:schemeClr val="bg1"/>
          </a:solidFill>
          <a:latin typeface="+mn-lt"/>
          <a:ea typeface="+mn-ea"/>
          <a:cs typeface="+mn-cs"/>
        </a:defRPr>
      </a:lvl7pPr>
      <a:lvl8pPr marL="19476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8pPr>
      <a:lvl9pPr marL="21762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4413" y="609600"/>
            <a:ext cx="4571999" cy="1089529"/>
          </a:xfrm>
          <a:prstGeom prst="rect">
            <a:avLst/>
          </a:prstGeom>
          <a:noFill/>
        </p:spPr>
        <p:txBody>
          <a:bodyPr wrap="square" rtlCol="0">
            <a:spAutoFit/>
          </a:bodyPr>
          <a:lstStyle/>
          <a:p>
            <a:pPr algn="r">
              <a:lnSpc>
                <a:spcPct val="90000"/>
              </a:lnSpc>
            </a:pPr>
            <a:r>
              <a:rPr lang="en-US" sz="2400" dirty="0">
                <a:solidFill>
                  <a:schemeClr val="bg1"/>
                </a:solidFill>
              </a:rPr>
              <a:t>Roshan Hanamaraddi</a:t>
            </a:r>
          </a:p>
          <a:p>
            <a:pPr algn="r">
              <a:lnSpc>
                <a:spcPct val="90000"/>
              </a:lnSpc>
            </a:pPr>
            <a:r>
              <a:rPr lang="en-US" sz="2400" dirty="0" err="1">
                <a:solidFill>
                  <a:schemeClr val="bg1"/>
                </a:solidFill>
              </a:rPr>
              <a:t>Harshita</a:t>
            </a:r>
            <a:r>
              <a:rPr lang="en-US" sz="2400" dirty="0">
                <a:solidFill>
                  <a:schemeClr val="bg1"/>
                </a:solidFill>
              </a:rPr>
              <a:t> </a:t>
            </a:r>
          </a:p>
          <a:p>
            <a:pPr algn="r">
              <a:lnSpc>
                <a:spcPct val="90000"/>
              </a:lnSpc>
            </a:pPr>
            <a:r>
              <a:rPr lang="en-US" sz="2400" dirty="0">
                <a:solidFill>
                  <a:schemeClr val="bg1"/>
                </a:solidFill>
              </a:rPr>
              <a:t>CS643</a:t>
            </a:r>
          </a:p>
        </p:txBody>
      </p:sp>
      <p:sp>
        <p:nvSpPr>
          <p:cNvPr id="7" name="TextBox 6"/>
          <p:cNvSpPr txBox="1"/>
          <p:nvPr/>
        </p:nvSpPr>
        <p:spPr>
          <a:xfrm>
            <a:off x="1522412" y="609600"/>
            <a:ext cx="4571999" cy="424732"/>
          </a:xfrm>
          <a:prstGeom prst="rect">
            <a:avLst/>
          </a:prstGeom>
          <a:noFill/>
        </p:spPr>
        <p:txBody>
          <a:bodyPr wrap="square" rtlCol="0">
            <a:spAutoFit/>
          </a:bodyPr>
          <a:lstStyle/>
          <a:p>
            <a:pPr>
              <a:lnSpc>
                <a:spcPct val="90000"/>
              </a:lnSpc>
            </a:pPr>
            <a:r>
              <a:rPr lang="en-US" sz="2400" dirty="0">
                <a:solidFill>
                  <a:schemeClr val="bg1"/>
                </a:solidFill>
              </a:rPr>
              <a:t>December 20, 2017</a:t>
            </a:r>
          </a:p>
        </p:txBody>
      </p:sp>
      <p:sp>
        <p:nvSpPr>
          <p:cNvPr id="5" name="Subtitle 4"/>
          <p:cNvSpPr>
            <a:spLocks noGrp="1"/>
          </p:cNvSpPr>
          <p:nvPr>
            <p:ph type="subTitle" idx="1"/>
          </p:nvPr>
        </p:nvSpPr>
        <p:spPr/>
        <p:txBody>
          <a:bodyPr/>
          <a:lstStyle/>
          <a:p>
            <a:r>
              <a:rPr lang="en-US" dirty="0"/>
              <a:t>360 degree VR video app for International </a:t>
            </a:r>
            <a:r>
              <a:rPr lang="en-US" dirty="0" err="1"/>
              <a:t>studnets</a:t>
            </a:r>
            <a:endParaRPr lang="en-US" dirty="0"/>
          </a:p>
        </p:txBody>
      </p:sp>
      <p:sp>
        <p:nvSpPr>
          <p:cNvPr id="4" name="Title 3"/>
          <p:cNvSpPr>
            <a:spLocks noGrp="1"/>
          </p:cNvSpPr>
          <p:nvPr>
            <p:ph type="ctrTitle"/>
          </p:nvPr>
        </p:nvSpPr>
        <p:spPr/>
        <p:txBody>
          <a:bodyPr/>
          <a:lstStyle/>
          <a:p>
            <a:r>
              <a:rPr lang="en-US" dirty="0"/>
              <a:t>Pace 360</a:t>
            </a:r>
          </a:p>
        </p:txBody>
      </p:sp>
    </p:spTree>
    <p:extLst>
      <p:ext uri="{BB962C8B-B14F-4D97-AF65-F5344CB8AC3E}">
        <p14:creationId xmlns:p14="http://schemas.microsoft.com/office/powerpoint/2010/main" val="57531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p:txBody>
          <a:bodyPr/>
          <a:lstStyle/>
          <a:p>
            <a:r>
              <a:rPr lang="en-US" dirty="0"/>
              <a:t>Solution</a:t>
            </a:r>
          </a:p>
          <a:p>
            <a:pPr lvl="1" algn="just"/>
            <a:r>
              <a:rPr lang="en-US" dirty="0"/>
              <a:t>The solution is to provide the virtual tour of the university campuses and its labs. This helps the students to experience how it feels to be on campus and they will get a fair idea what to expect</a:t>
            </a:r>
          </a:p>
          <a:p>
            <a:pPr marL="0" indent="0">
              <a:buNone/>
            </a:pPr>
            <a:endParaRPr lang="en-US" dirty="0"/>
          </a:p>
        </p:txBody>
      </p:sp>
      <p:sp>
        <p:nvSpPr>
          <p:cNvPr id="3" name="Content Placeholder 2"/>
          <p:cNvSpPr>
            <a:spLocks noGrp="1"/>
          </p:cNvSpPr>
          <p:nvPr>
            <p:ph sz="half" idx="1"/>
          </p:nvPr>
        </p:nvSpPr>
        <p:spPr/>
        <p:txBody>
          <a:bodyPr/>
          <a:lstStyle/>
          <a:p>
            <a:r>
              <a:rPr lang="en-US" dirty="0"/>
              <a:t>Problem</a:t>
            </a:r>
          </a:p>
          <a:p>
            <a:pPr lvl="1" algn="just"/>
            <a:r>
              <a:rPr lang="en-US" dirty="0"/>
              <a:t>International students don’t have a prior knowledge about the campuses which they want to get admission in. They can’t take a real time campus tour. This puts the student in dilemma to proceed further in admission process as to which campus to get enrolled in</a:t>
            </a:r>
          </a:p>
          <a:p>
            <a:pPr marL="301752" lvl="1" indent="0">
              <a:buNone/>
            </a:pPr>
            <a:endParaRPr lang="en-US" dirty="0"/>
          </a:p>
        </p:txBody>
      </p:sp>
      <p:sp>
        <p:nvSpPr>
          <p:cNvPr id="2" name="Title 1"/>
          <p:cNvSpPr>
            <a:spLocks noGrp="1"/>
          </p:cNvSpPr>
          <p:nvPr>
            <p:ph type="title"/>
          </p:nvPr>
        </p:nvSpPr>
        <p:spPr/>
        <p:txBody>
          <a:bodyPr/>
          <a:lstStyle/>
          <a:p>
            <a:r>
              <a:rPr lang="en-US" dirty="0"/>
              <a:t>Overview</a:t>
            </a:r>
          </a:p>
        </p:txBody>
      </p:sp>
    </p:spTree>
    <p:extLst>
      <p:ext uri="{BB962C8B-B14F-4D97-AF65-F5344CB8AC3E}">
        <p14:creationId xmlns:p14="http://schemas.microsoft.com/office/powerpoint/2010/main" val="110529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4"/>
          </p:nvPr>
        </p:nvSpPr>
        <p:spPr/>
        <p:txBody>
          <a:bodyPr/>
          <a:lstStyle/>
          <a:p>
            <a:endParaRPr lang="en-US" dirty="0"/>
          </a:p>
        </p:txBody>
      </p:sp>
      <p:sp>
        <p:nvSpPr>
          <p:cNvPr id="7" name="Text Placeholder 6"/>
          <p:cNvSpPr>
            <a:spLocks noGrp="1"/>
          </p:cNvSpPr>
          <p:nvPr>
            <p:ph type="body" sz="quarter" idx="3"/>
          </p:nvPr>
        </p:nvSpPr>
        <p:spPr/>
        <p:txBody>
          <a:bodyPr/>
          <a:lstStyle/>
          <a:p>
            <a:r>
              <a:rPr lang="en-US"/>
              <a:t>Results</a:t>
            </a:r>
            <a:endParaRPr lang="en-US" dirty="0"/>
          </a:p>
        </p:txBody>
      </p:sp>
      <p:sp>
        <p:nvSpPr>
          <p:cNvPr id="3" name="Content Placeholder 2"/>
          <p:cNvSpPr>
            <a:spLocks noGrp="1"/>
          </p:cNvSpPr>
          <p:nvPr>
            <p:ph sz="half" idx="2"/>
          </p:nvPr>
        </p:nvSpPr>
        <p:spPr/>
        <p:txBody>
          <a:bodyPr/>
          <a:lstStyle/>
          <a:p>
            <a:endParaRPr lang="en-US" dirty="0"/>
          </a:p>
        </p:txBody>
      </p:sp>
      <p:sp>
        <p:nvSpPr>
          <p:cNvPr id="6" name="Text Placeholder 5"/>
          <p:cNvSpPr>
            <a:spLocks noGrp="1"/>
          </p:cNvSpPr>
          <p:nvPr>
            <p:ph type="body" idx="1"/>
          </p:nvPr>
        </p:nvSpPr>
        <p:spPr/>
        <p:txBody>
          <a:bodyPr/>
          <a:lstStyle/>
          <a:p>
            <a:r>
              <a:rPr lang="en-US" dirty="0"/>
              <a:t>Objective</a:t>
            </a:r>
          </a:p>
        </p:txBody>
      </p:sp>
      <p:sp>
        <p:nvSpPr>
          <p:cNvPr id="2" name="Title 1"/>
          <p:cNvSpPr>
            <a:spLocks noGrp="1"/>
          </p:cNvSpPr>
          <p:nvPr>
            <p:ph type="title"/>
          </p:nvPr>
        </p:nvSpPr>
        <p:spPr/>
        <p:txBody>
          <a:bodyPr/>
          <a:lstStyle/>
          <a:p>
            <a:r>
              <a:rPr lang="en-US"/>
              <a:t>Project Description</a:t>
            </a:r>
            <a:endParaRPr lang="en-US" dirty="0"/>
          </a:p>
        </p:txBody>
      </p:sp>
    </p:spTree>
    <p:extLst>
      <p:ext uri="{BB962C8B-B14F-4D97-AF65-F5344CB8AC3E}">
        <p14:creationId xmlns:p14="http://schemas.microsoft.com/office/powerpoint/2010/main" val="223966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List of Tools and languages used </a:t>
            </a:r>
          </a:p>
          <a:p>
            <a:pPr marL="0" indent="0">
              <a:buNone/>
            </a:pPr>
            <a:r>
              <a:rPr lang="en-US" dirty="0"/>
              <a:t>Hardware used</a:t>
            </a:r>
          </a:p>
          <a:p>
            <a:pPr marL="0" indent="0">
              <a:buNone/>
            </a:pPr>
            <a:r>
              <a:rPr lang="en-US" dirty="0" err="1"/>
              <a:t>etc</a:t>
            </a:r>
            <a:endParaRPr lang="en-US" dirty="0"/>
          </a:p>
        </p:txBody>
      </p:sp>
      <p:sp>
        <p:nvSpPr>
          <p:cNvPr id="6" name="Text Placeholder 5"/>
          <p:cNvSpPr>
            <a:spLocks noGrp="1"/>
          </p:cNvSpPr>
          <p:nvPr>
            <p:ph type="body" sz="half" idx="2"/>
          </p:nvPr>
        </p:nvSpPr>
        <p:spPr/>
        <p:txBody>
          <a:bodyPr/>
          <a:lstStyle/>
          <a:p>
            <a:r>
              <a:rPr lang="en-US" dirty="0"/>
              <a:t>Add your procedure here</a:t>
            </a:r>
          </a:p>
        </p:txBody>
      </p:sp>
      <p:sp>
        <p:nvSpPr>
          <p:cNvPr id="2" name="Title 1"/>
          <p:cNvSpPr>
            <a:spLocks noGrp="1"/>
          </p:cNvSpPr>
          <p:nvPr>
            <p:ph type="title"/>
          </p:nvPr>
        </p:nvSpPr>
        <p:spPr/>
        <p:txBody>
          <a:bodyPr/>
          <a:lstStyle/>
          <a:p>
            <a:r>
              <a:rPr lang="en-US" dirty="0"/>
              <a:t>Technology Used</a:t>
            </a:r>
          </a:p>
        </p:txBody>
      </p:sp>
    </p:spTree>
    <p:extLst>
      <p:ext uri="{BB962C8B-B14F-4D97-AF65-F5344CB8AC3E}">
        <p14:creationId xmlns:p14="http://schemas.microsoft.com/office/powerpoint/2010/main" val="231553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title="Key findings results 2 chart"/>
          <p:cNvGraphicFramePr>
            <a:graphicFrameLocks noGrp="1"/>
          </p:cNvGraphicFramePr>
          <p:nvPr>
            <p:ph idx="1"/>
            <p:extLst>
              <p:ext uri="{D42A27DB-BD31-4B8C-83A1-F6EECF244321}">
                <p14:modId xmlns:p14="http://schemas.microsoft.com/office/powerpoint/2010/main" val="4021887941"/>
              </p:ext>
            </p:extLst>
          </p:nvPr>
        </p:nvGraphicFramePr>
        <p:xfrm>
          <a:off x="1522413" y="1905000"/>
          <a:ext cx="9144000" cy="4267200"/>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en-US" dirty="0"/>
              <a:t>Results of our App</a:t>
            </a:r>
          </a:p>
        </p:txBody>
      </p:sp>
    </p:spTree>
    <p:extLst>
      <p:ext uri="{BB962C8B-B14F-4D97-AF65-F5344CB8AC3E}">
        <p14:creationId xmlns:p14="http://schemas.microsoft.com/office/powerpoint/2010/main" val="2365755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Add your conclusion here</a:t>
            </a:r>
            <a:endParaRPr lang="en-US" dirty="0"/>
          </a:p>
        </p:txBody>
      </p:sp>
      <p:sp>
        <p:nvSpPr>
          <p:cNvPr id="2" name="Title 1"/>
          <p:cNvSpPr>
            <a:spLocks noGrp="1"/>
          </p:cNvSpPr>
          <p:nvPr>
            <p:ph type="title"/>
          </p:nvPr>
        </p:nvSpPr>
        <p:spPr/>
        <p:txBody>
          <a:bodyPr/>
          <a:lstStyle/>
          <a:p>
            <a:r>
              <a:rPr lang="en-US"/>
              <a:t>Conclusion</a:t>
            </a:r>
            <a:endParaRPr lang="en-US" dirty="0"/>
          </a:p>
        </p:txBody>
      </p:sp>
    </p:spTree>
    <p:extLst>
      <p:ext uri="{BB962C8B-B14F-4D97-AF65-F5344CB8AC3E}">
        <p14:creationId xmlns:p14="http://schemas.microsoft.com/office/powerpoint/2010/main" val="2724557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endParaRPr lang="en-US" dirty="0"/>
          </a:p>
        </p:txBody>
      </p:sp>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75281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tudent presentatio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2">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Student presentation" id="{61936DD2-5F1E-4CE5-AB4B-725D35FC9179}" vid="{60FEA300-D151-4B21-9955-901AC34D046A}"/>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98950B5-7B6B-4C28-8458-CAB8EA4CB2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Student scientific report presentation</Template>
  <TotalTime>0</TotalTime>
  <Words>137</Words>
  <Application>Microsoft Office PowerPoint</Application>
  <PresentationFormat>Custom</PresentationFormat>
  <Paragraphs>23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3</vt:lpstr>
      <vt:lpstr>Student presentation</vt:lpstr>
      <vt:lpstr>Pace 360</vt:lpstr>
      <vt:lpstr>Overview</vt:lpstr>
      <vt:lpstr>Project Description</vt:lpstr>
      <vt:lpstr>Technology Used</vt:lpstr>
      <vt:lpstr>Results of our App</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2017-12-04T00:00:20Z</dcterms:created>
  <dcterms:modified xsi:type="dcterms:W3CDTF">2017-12-04T00:11:32Z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TC034605859991</vt:lpwstr>
  </property>
</Properties>
</file>