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9009E8-9975-4184-B542-8BCD0027EB0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6F626C-989E-483F-A9F2-BC942F24A29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9E8-9975-4184-B542-8BCD0027EB0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626C-989E-483F-A9F2-BC942F24A29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9E8-9975-4184-B542-8BCD0027EB0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626C-989E-483F-A9F2-BC942F24A29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9E8-9975-4184-B542-8BCD0027EB0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626C-989E-483F-A9F2-BC942F24A2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9E8-9975-4184-B542-8BCD0027EB0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626C-989E-483F-A9F2-BC942F24A2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9E8-9975-4184-B542-8BCD0027EB0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626C-989E-483F-A9F2-BC942F24A29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9E8-9975-4184-B542-8BCD0027EB0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626C-989E-483F-A9F2-BC942F24A290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9E8-9975-4184-B542-8BCD0027EB0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626C-989E-483F-A9F2-BC942F24A29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9E8-9975-4184-B542-8BCD0027EB0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626C-989E-483F-A9F2-BC942F24A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9E8-9975-4184-B542-8BCD0027EB0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626C-989E-483F-A9F2-BC942F24A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9E8-9975-4184-B542-8BCD0027EB0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F626C-989E-483F-A9F2-BC942F24A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99009E8-9975-4184-B542-8BCD0027EB0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66F626C-989E-483F-A9F2-BC942F24A2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752600"/>
          </a:xfrm>
        </p:spPr>
        <p:txBody>
          <a:bodyPr>
            <a:noAutofit/>
          </a:bodyPr>
          <a:lstStyle/>
          <a:p>
            <a:r>
              <a:rPr lang="en-US" sz="6600" b="1" u="sng" dirty="0" smtClean="0">
                <a:latin typeface="Bell MT" pitchFamily="18" charset="0"/>
              </a:rPr>
              <a:t>DESIGN OF AR VR</a:t>
            </a:r>
            <a:endParaRPr lang="en-US" sz="6600" b="1" u="sng" dirty="0"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386">
            <a:off x="1371600" y="4191000"/>
            <a:ext cx="6400800" cy="1329462"/>
          </a:xfrm>
        </p:spPr>
        <p:txBody>
          <a:bodyPr/>
          <a:lstStyle/>
          <a:p>
            <a:r>
              <a:rPr lang="en-US" dirty="0" smtClean="0"/>
              <a:t>ROHAN N KALPAVRUKSHA</a:t>
            </a:r>
          </a:p>
          <a:p>
            <a:r>
              <a:rPr lang="en-US" dirty="0" smtClean="0"/>
              <a:t>ROSHAN N KALPAVRUKSHA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1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1" u="sng" dirty="0" smtClean="0"/>
              <a:t>Image target</a:t>
            </a:r>
          </a:p>
          <a:p>
            <a:r>
              <a:rPr lang="en-US" dirty="0" smtClean="0"/>
              <a:t>To guess the famous personalities of Karnataka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Augmented Reality</a:t>
            </a:r>
            <a:endParaRPr lang="en-US" dirty="0"/>
          </a:p>
        </p:txBody>
      </p:sp>
      <p:pic>
        <p:nvPicPr>
          <p:cNvPr id="1026" name="Picture 2" descr="C:\Users\HP\Desktop\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8001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0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04800"/>
            <a:ext cx="7745505" cy="6172200"/>
          </a:xfrm>
        </p:spPr>
        <p:txBody>
          <a:bodyPr/>
          <a:lstStyle/>
          <a:p>
            <a:r>
              <a:rPr lang="en-US" dirty="0" smtClean="0"/>
              <a:t>When you focus your camera on to the target image the clues po</a:t>
            </a:r>
            <a:r>
              <a:rPr lang="en-US" dirty="0"/>
              <a:t>p</a:t>
            </a:r>
            <a:r>
              <a:rPr lang="en-US" dirty="0" smtClean="0"/>
              <a:t> up below each personality.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800" dirty="0" smtClean="0"/>
              <a:t>Guitar –Raghu Dixit</a:t>
            </a:r>
          </a:p>
          <a:p>
            <a:r>
              <a:rPr lang="en-US" sz="1800" dirty="0" smtClean="0"/>
              <a:t>Bat –Rahul </a:t>
            </a:r>
            <a:r>
              <a:rPr lang="en-US" sz="1800" dirty="0" err="1" smtClean="0"/>
              <a:t>Dravid</a:t>
            </a:r>
            <a:endParaRPr lang="en-US" sz="1800" dirty="0" smtClean="0"/>
          </a:p>
          <a:p>
            <a:r>
              <a:rPr lang="en-US" sz="1800" dirty="0" err="1" smtClean="0"/>
              <a:t>Infosis</a:t>
            </a:r>
            <a:r>
              <a:rPr lang="en-US" sz="1800" dirty="0" smtClean="0"/>
              <a:t> Building –</a:t>
            </a:r>
            <a:r>
              <a:rPr lang="en-US" sz="1800" dirty="0" err="1" smtClean="0"/>
              <a:t>Sudha</a:t>
            </a:r>
            <a:r>
              <a:rPr lang="en-US" sz="1800" dirty="0" smtClean="0"/>
              <a:t> Murthy</a:t>
            </a:r>
          </a:p>
          <a:p>
            <a:r>
              <a:rPr lang="en-US" sz="1800" dirty="0" smtClean="0"/>
              <a:t>Smile </a:t>
            </a:r>
            <a:r>
              <a:rPr lang="en-US" sz="1800" dirty="0" err="1" smtClean="0"/>
              <a:t>emoji</a:t>
            </a:r>
            <a:r>
              <a:rPr lang="en-US" sz="1800" dirty="0" smtClean="0"/>
              <a:t>-Kenny Sebastian</a:t>
            </a:r>
          </a:p>
          <a:p>
            <a:r>
              <a:rPr lang="en-US" sz="1800" dirty="0" smtClean="0"/>
              <a:t>Chair-</a:t>
            </a:r>
            <a:r>
              <a:rPr lang="en-US" sz="1800" dirty="0" err="1" smtClean="0"/>
              <a:t>Kiran</a:t>
            </a:r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  <p:pic>
        <p:nvPicPr>
          <p:cNvPr id="4" name="Picture 2" descr="C:\Users\HP\Desktop\rrs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01437"/>
            <a:ext cx="8534400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152400"/>
            <a:ext cx="7756263" cy="990600"/>
          </a:xfrm>
        </p:spPr>
        <p:txBody>
          <a:bodyPr/>
          <a:lstStyle/>
          <a:p>
            <a:r>
              <a:rPr lang="en-US" dirty="0" smtClean="0"/>
              <a:t>Virtual Reality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9247" y="990601"/>
            <a:ext cx="7745505" cy="5135562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 err="1" smtClean="0"/>
              <a:t>Taj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Mahal</a:t>
            </a:r>
            <a:r>
              <a:rPr lang="en-US" sz="3600" b="1" dirty="0" smtClean="0"/>
              <a:t> at your place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Mahal</a:t>
            </a:r>
            <a:r>
              <a:rPr lang="en-US" dirty="0" smtClean="0"/>
              <a:t> </a:t>
            </a:r>
            <a:r>
              <a:rPr lang="en-US" dirty="0" err="1" smtClean="0"/>
              <a:t>surrouned</a:t>
            </a:r>
            <a:r>
              <a:rPr lang="en-US" dirty="0" smtClean="0"/>
              <a:t> by settlements ,fountain, pathway, </a:t>
            </a:r>
            <a:r>
              <a:rPr lang="en-US" dirty="0" err="1" smtClean="0"/>
              <a:t>grass,boundary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...</a:t>
            </a:r>
            <a:endParaRPr lang="en-US" dirty="0"/>
          </a:p>
        </p:txBody>
      </p:sp>
      <p:pic>
        <p:nvPicPr>
          <p:cNvPr id="11" name="Picture 3" descr="C:\Users\HP\Desktop\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747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Sketchup</a:t>
            </a:r>
            <a:r>
              <a:rPr lang="en-US" dirty="0" smtClean="0"/>
              <a:t>- Helped me to create the world of my choice .</a:t>
            </a:r>
            <a:r>
              <a:rPr lang="en-US" sz="3200" b="1" i="1" u="sng" dirty="0" smtClean="0"/>
              <a:t>Creativity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VR and AR-</a:t>
            </a:r>
            <a:r>
              <a:rPr lang="en-US" dirty="0" err="1" smtClean="0"/>
              <a:t>Visualise</a:t>
            </a:r>
            <a:r>
              <a:rPr lang="en-US" dirty="0" smtClean="0"/>
              <a:t> and bring it true .</a:t>
            </a:r>
            <a:r>
              <a:rPr lang="en-US" sz="3200" b="1" i="1" u="sng" dirty="0" smtClean="0"/>
              <a:t>Imagination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i="1" u="sng" dirty="0" smtClean="0"/>
              <a:t>Analytical Thinking</a:t>
            </a:r>
          </a:p>
          <a:p>
            <a:pPr marL="0" indent="0" algn="ctr">
              <a:buNone/>
            </a:pPr>
            <a:r>
              <a:rPr lang="en-US" sz="32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It made me feel that I can travel through the world                    that’s even more </a:t>
            </a:r>
            <a:r>
              <a:rPr lang="en-US" b="1" i="1" dirty="0" err="1" smtClean="0">
                <a:latin typeface="Arial" pitchFamily="34" charset="0"/>
                <a:cs typeface="Arial" pitchFamily="34" charset="0"/>
              </a:rPr>
              <a:t>intresting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 and exciting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0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20514738">
            <a:off x="859546" y="-27228"/>
            <a:ext cx="7756263" cy="6054909"/>
          </a:xfrm>
        </p:spPr>
        <p:txBody>
          <a:bodyPr/>
          <a:lstStyle/>
          <a:p>
            <a:r>
              <a:rPr lang="en-US" dirty="0" smtClean="0"/>
              <a:t>Valuing every moment spent here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166</TotalTime>
  <Words>126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Hardcover</vt:lpstr>
      <vt:lpstr>DESIGN OF AR VR</vt:lpstr>
      <vt:lpstr>Augmented Reality</vt:lpstr>
      <vt:lpstr>PowerPoint Presentation</vt:lpstr>
      <vt:lpstr>Virtual Reality</vt:lpstr>
      <vt:lpstr>What we learnt?</vt:lpstr>
      <vt:lpstr>Valuing every moment spent here  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AR VR</dc:title>
  <dc:creator>Microsoft</dc:creator>
  <cp:lastModifiedBy>Microsoft</cp:lastModifiedBy>
  <cp:revision>6</cp:revision>
  <dcterms:created xsi:type="dcterms:W3CDTF">2019-07-05T05:18:58Z</dcterms:created>
  <dcterms:modified xsi:type="dcterms:W3CDTF">2019-07-05T08:05:37Z</dcterms:modified>
</cp:coreProperties>
</file>