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2D9A6"/>
    <a:srgbClr val="F6E4A2"/>
    <a:srgbClr val="FF9999"/>
    <a:srgbClr val="FFFFCC"/>
    <a:srgbClr val="FFFF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96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5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1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0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4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6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4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6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9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2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078C-7813-4990-AEAC-09A0781728C4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025B-9B52-4FDB-A3C6-39A427FAA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9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-1" y="-1"/>
            <a:ext cx="30275213" cy="21383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US" sz="7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INTENSITY CONTROL OF HOME APPLIANCES</a:t>
            </a:r>
          </a:p>
          <a:p>
            <a:pPr algn="ctr">
              <a:spcAft>
                <a:spcPts val="0"/>
              </a:spcAft>
            </a:pPr>
            <a:r>
              <a:rPr lang="en-US" sz="7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MQTT PROTOCOL</a:t>
            </a:r>
          </a:p>
          <a:p>
            <a:pPr algn="ctr"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ROHAN N, AKHIL V, ROSHAN N, MRIDHULA S,</a:t>
            </a:r>
          </a:p>
          <a:p>
            <a:pPr algn="ctr"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GUIDE: DR. ANURADHA M </a:t>
            </a:r>
            <a:endParaRPr lang="en-IN" sz="4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n-US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8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4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661128" y="4541692"/>
            <a:ext cx="5447592" cy="1016735"/>
          </a:xfrm>
          <a:prstGeom prst="rect">
            <a:avLst/>
          </a:prstGeom>
          <a:solidFill>
            <a:srgbClr val="00206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57702" y="4435987"/>
            <a:ext cx="5220929" cy="1016735"/>
          </a:xfrm>
          <a:prstGeom prst="rect">
            <a:avLst/>
          </a:prstGeom>
          <a:solidFill>
            <a:srgbClr val="002060"/>
          </a:solidFill>
          <a:ln w="6350"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21250958" y="4498418"/>
            <a:ext cx="6328525" cy="1016735"/>
          </a:xfrm>
          <a:prstGeom prst="rect">
            <a:avLst/>
          </a:prstGeom>
          <a:solidFill>
            <a:srgbClr val="002060"/>
          </a:solidFill>
          <a:ln w="6350">
            <a:solidFill>
              <a:srgbClr val="7030A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589935" y="5714163"/>
            <a:ext cx="8583556" cy="5169242"/>
          </a:xfrm>
          <a:prstGeom prst="rect">
            <a:avLst/>
          </a:prstGeom>
          <a:solidFill>
            <a:srgbClr val="FFCC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wrist band to control devices. </a:t>
            </a:r>
            <a:endParaRPr lang="en-IN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it self-regulating for    </a:t>
            </a:r>
            <a:endParaRPr lang="en-IN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07000"/>
              </a:lnSpc>
              <a:spcAft>
                <a:spcPts val="0"/>
              </a:spcAft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Physically handicapped and old people.</a:t>
            </a:r>
            <a:endParaRPr lang="en-IN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make it relatively affordable, simple to implement and users friendly.</a:t>
            </a:r>
            <a:endParaRPr lang="en-IN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9975668" y="5751170"/>
            <a:ext cx="8749019" cy="516924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Leading edge phase dimming method and MQTT protocol was used to complete the project.</a:t>
            </a:r>
            <a:endParaRPr lang="en-IN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MQTT protocol has 3 entities: broker, publisher and the subscriber and we are able to control the intensity of home appliances using this method.</a:t>
            </a:r>
            <a:endParaRPr lang="en-IN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 Box 2"/>
          <p:cNvSpPr txBox="1"/>
          <p:nvPr/>
        </p:nvSpPr>
        <p:spPr>
          <a:xfrm>
            <a:off x="19526864" y="5714163"/>
            <a:ext cx="9497962" cy="5169241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subscriber circuit is divided into two parts Zero crossing detecting circuit and phase/angle control using </a:t>
            </a:r>
            <a:r>
              <a:rPr lang="en-IN" sz="4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triac</a:t>
            </a:r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4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output of the circuit shows that there is power as the power is provided only for certain amount of time.</a:t>
            </a:r>
            <a:endParaRPr lang="en-IN" sz="4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1661128" y="11194876"/>
            <a:ext cx="5447591" cy="928298"/>
          </a:xfrm>
          <a:prstGeom prst="rect">
            <a:avLst/>
          </a:prstGeom>
          <a:solidFill>
            <a:srgbClr val="00206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19" name="Text Box 5"/>
          <p:cNvSpPr txBox="1"/>
          <p:nvPr/>
        </p:nvSpPr>
        <p:spPr>
          <a:xfrm>
            <a:off x="589935" y="12328747"/>
            <a:ext cx="8583556" cy="8584466"/>
          </a:xfrm>
          <a:prstGeom prst="rect">
            <a:avLst/>
          </a:prstGeom>
          <a:solidFill>
            <a:srgbClr val="FFFF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Various input methods such as voice using </a:t>
            </a:r>
            <a:r>
              <a:rPr lang="en-I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assistant, slide bar using </a:t>
            </a:r>
            <a:r>
              <a:rPr lang="en-I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ubidots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and based on our gesture with the help of an accelerometer.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Includes a smart band which helps in controlling the intensities of devices taking hand gestures as input.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MQTT protocol is used as the communication protocol in this model. 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values from the wristband and </a:t>
            </a:r>
            <a:r>
              <a:rPr lang="en-IN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assistant which are the publisher is sent to the MQTT broker.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MQTT broker then sends the value to the subscriber. circuit </a:t>
            </a:r>
            <a:endParaRPr lang="en-IN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2" name="Text Box 26"/>
          <p:cNvSpPr txBox="1"/>
          <p:nvPr/>
        </p:nvSpPr>
        <p:spPr>
          <a:xfrm>
            <a:off x="9863437" y="11218858"/>
            <a:ext cx="8749019" cy="4662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5" name="Text Box 8"/>
          <p:cNvSpPr txBox="1"/>
          <p:nvPr/>
        </p:nvSpPr>
        <p:spPr>
          <a:xfrm>
            <a:off x="19590876" y="11218857"/>
            <a:ext cx="9433949" cy="4662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" name="Text Box 26"/>
          <p:cNvSpPr txBox="1"/>
          <p:nvPr/>
        </p:nvSpPr>
        <p:spPr>
          <a:xfrm>
            <a:off x="9863438" y="16214380"/>
            <a:ext cx="8749018" cy="46988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10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7"/>
          <p:cNvSpPr txBox="1"/>
          <p:nvPr/>
        </p:nvSpPr>
        <p:spPr>
          <a:xfrm>
            <a:off x="21250959" y="16204991"/>
            <a:ext cx="6648481" cy="680216"/>
          </a:xfrm>
          <a:prstGeom prst="rect">
            <a:avLst/>
          </a:prstGeom>
          <a:solidFill>
            <a:srgbClr val="002060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RESULT AND CONCLUSION </a:t>
            </a:r>
          </a:p>
        </p:txBody>
      </p:sp>
      <p:sp>
        <p:nvSpPr>
          <p:cNvPr id="32" name="Text Box 18"/>
          <p:cNvSpPr txBox="1"/>
          <p:nvPr/>
        </p:nvSpPr>
        <p:spPr>
          <a:xfrm>
            <a:off x="19526864" y="17167123"/>
            <a:ext cx="9497961" cy="3746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Proposes an innovative way to control Home Appliance.</a:t>
            </a:r>
            <a:endParaRPr lang="en-IN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advantage of the proposed method is scalability and it’s a low-cost solution.</a:t>
            </a:r>
            <a:endParaRPr lang="en-IN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a result of this approach, there is power saving.</a:t>
            </a:r>
            <a:endParaRPr lang="en-IN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Scope, apply this into 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smartwatch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failsafe system.</a:t>
            </a:r>
            <a:endParaRPr lang="en-IN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302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3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2359742" cy="223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440" y="-2"/>
            <a:ext cx="2375773" cy="167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911" y="11659024"/>
            <a:ext cx="7929612" cy="379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11" y="16601348"/>
            <a:ext cx="7929612" cy="3898909"/>
          </a:xfrm>
          <a:prstGeom prst="rect">
            <a:avLst/>
          </a:prstGeom>
        </p:spPr>
      </p:pic>
      <p:pic>
        <p:nvPicPr>
          <p:cNvPr id="40" name="Picture 3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557" y="11457169"/>
            <a:ext cx="9002804" cy="3999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06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291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nay.akhil@gmail.com</dc:creator>
  <cp:lastModifiedBy>Rohan K</cp:lastModifiedBy>
  <cp:revision>8</cp:revision>
  <dcterms:created xsi:type="dcterms:W3CDTF">2021-09-24T09:19:22Z</dcterms:created>
  <dcterms:modified xsi:type="dcterms:W3CDTF">2021-09-24T16:30:54Z</dcterms:modified>
</cp:coreProperties>
</file>