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71" r:id="rId4"/>
    <p:sldId id="274" r:id="rId5"/>
    <p:sldId id="276" r:id="rId6"/>
    <p:sldId id="266" r:id="rId7"/>
    <p:sldId id="267" r:id="rId8"/>
    <p:sldId id="258" r:id="rId9"/>
    <p:sldId id="272" r:id="rId10"/>
    <p:sldId id="273" r:id="rId11"/>
    <p:sldId id="259" r:id="rId12"/>
    <p:sldId id="27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76A4BC-F906-406B-A325-007F60E33BE6}">
          <p14:sldIdLst>
            <p14:sldId id="256"/>
            <p14:sldId id="257"/>
            <p14:sldId id="271"/>
            <p14:sldId id="274"/>
            <p14:sldId id="276"/>
            <p14:sldId id="266"/>
            <p14:sldId id="267"/>
            <p14:sldId id="258"/>
            <p14:sldId id="272"/>
            <p14:sldId id="273"/>
            <p14:sldId id="259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BC9E4-A93A-44A5-A45E-151283D5AAD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87C456-C3E5-44E9-B42D-6E8C4269845D}">
      <dgm:prSet phldrT="[Text]" custT="1"/>
      <dgm:spPr/>
      <dgm:t>
        <a:bodyPr/>
        <a:lstStyle/>
        <a:p>
          <a:r>
            <a:rPr lang="en-IN" sz="2000" dirty="0"/>
            <a:t>Voice</a:t>
          </a:r>
        </a:p>
        <a:p>
          <a:r>
            <a:rPr lang="en-IN" sz="2000" dirty="0"/>
            <a:t>Input</a:t>
          </a:r>
        </a:p>
      </dgm:t>
    </dgm:pt>
    <dgm:pt modelId="{99F967E4-B4BD-4051-9089-DA58E4AB7806}" type="parTrans" cxnId="{779DBDAC-2DCA-4CC9-A724-284681ADCB83}">
      <dgm:prSet/>
      <dgm:spPr/>
      <dgm:t>
        <a:bodyPr/>
        <a:lstStyle/>
        <a:p>
          <a:endParaRPr lang="en-IN"/>
        </a:p>
      </dgm:t>
    </dgm:pt>
    <dgm:pt modelId="{AD53AB5D-BC6F-4599-A380-2A78B80C22CB}" type="sibTrans" cxnId="{779DBDAC-2DCA-4CC9-A724-284681ADCB83}">
      <dgm:prSet/>
      <dgm:spPr/>
      <dgm:t>
        <a:bodyPr/>
        <a:lstStyle/>
        <a:p>
          <a:endParaRPr lang="en-IN"/>
        </a:p>
      </dgm:t>
    </dgm:pt>
    <dgm:pt modelId="{264DF974-778E-4157-9E00-5CFC22ACDE51}">
      <dgm:prSet phldrT="[Text]" custT="1"/>
      <dgm:spPr/>
      <dgm:t>
        <a:bodyPr/>
        <a:lstStyle/>
        <a:p>
          <a:r>
            <a:rPr lang="en-IN" sz="1600" b="1" dirty="0"/>
            <a:t>Forward , Back</a:t>
          </a:r>
        </a:p>
      </dgm:t>
    </dgm:pt>
    <dgm:pt modelId="{AB428C18-1C4A-4558-9D22-58D888D74C51}" type="parTrans" cxnId="{ECF94FED-6F9B-4CC0-B259-8BE09896444E}">
      <dgm:prSet/>
      <dgm:spPr/>
      <dgm:t>
        <a:bodyPr/>
        <a:lstStyle/>
        <a:p>
          <a:endParaRPr lang="en-IN"/>
        </a:p>
      </dgm:t>
    </dgm:pt>
    <dgm:pt modelId="{1F64492C-53B7-4E88-82F0-4BC0B89E1D64}" type="sibTrans" cxnId="{ECF94FED-6F9B-4CC0-B259-8BE09896444E}">
      <dgm:prSet/>
      <dgm:spPr/>
      <dgm:t>
        <a:bodyPr/>
        <a:lstStyle/>
        <a:p>
          <a:endParaRPr lang="en-IN"/>
        </a:p>
      </dgm:t>
    </dgm:pt>
    <dgm:pt modelId="{A11FDF13-70C4-42FA-8737-C141D1CFAAD0}">
      <dgm:prSet phldrT="[Text]" custT="1"/>
      <dgm:spPr/>
      <dgm:t>
        <a:bodyPr/>
        <a:lstStyle/>
        <a:p>
          <a:r>
            <a:rPr lang="en-IN" sz="1600" b="1" dirty="0"/>
            <a:t>Stop</a:t>
          </a:r>
        </a:p>
      </dgm:t>
    </dgm:pt>
    <dgm:pt modelId="{BFA56F54-9503-4A32-94D4-E7A4512DBB45}" type="parTrans" cxnId="{61ECD1F8-6001-4922-9103-AA30E95E3966}">
      <dgm:prSet/>
      <dgm:spPr/>
      <dgm:t>
        <a:bodyPr/>
        <a:lstStyle/>
        <a:p>
          <a:endParaRPr lang="en-IN"/>
        </a:p>
      </dgm:t>
    </dgm:pt>
    <dgm:pt modelId="{08D51483-89B5-4D36-BC64-EEC4EF274898}" type="sibTrans" cxnId="{61ECD1F8-6001-4922-9103-AA30E95E3966}">
      <dgm:prSet/>
      <dgm:spPr/>
      <dgm:t>
        <a:bodyPr/>
        <a:lstStyle/>
        <a:p>
          <a:endParaRPr lang="en-IN"/>
        </a:p>
      </dgm:t>
    </dgm:pt>
    <dgm:pt modelId="{0FDFE79F-746D-4885-A66B-688704ABCC56}">
      <dgm:prSet phldrT="[Text]"/>
      <dgm:spPr/>
      <dgm:t>
        <a:bodyPr/>
        <a:lstStyle/>
        <a:p>
          <a:r>
            <a:rPr lang="en-IN" dirty="0"/>
            <a:t>Arduino</a:t>
          </a:r>
        </a:p>
      </dgm:t>
    </dgm:pt>
    <dgm:pt modelId="{E535309F-258D-434D-9D7B-30029F240B93}" type="parTrans" cxnId="{C56BF561-61F1-4CD0-840B-78809FA23A4F}">
      <dgm:prSet/>
      <dgm:spPr/>
      <dgm:t>
        <a:bodyPr/>
        <a:lstStyle/>
        <a:p>
          <a:endParaRPr lang="en-IN"/>
        </a:p>
      </dgm:t>
    </dgm:pt>
    <dgm:pt modelId="{1EA6BEF7-80D5-4B5A-B53C-EFB44FDB2DE5}" type="sibTrans" cxnId="{C56BF561-61F1-4CD0-840B-78809FA23A4F}">
      <dgm:prSet/>
      <dgm:spPr/>
      <dgm:t>
        <a:bodyPr/>
        <a:lstStyle/>
        <a:p>
          <a:endParaRPr lang="en-IN"/>
        </a:p>
      </dgm:t>
    </dgm:pt>
    <dgm:pt modelId="{4677DA86-4546-4CDA-8511-95BAD95E7347}">
      <dgm:prSet phldrT="[Text]" custT="1"/>
      <dgm:spPr/>
      <dgm:t>
        <a:bodyPr/>
        <a:lstStyle/>
        <a:p>
          <a:r>
            <a:rPr lang="en-IN" sz="1600" b="1" dirty="0"/>
            <a:t>Program is coded and run on the laptop</a:t>
          </a:r>
        </a:p>
      </dgm:t>
    </dgm:pt>
    <dgm:pt modelId="{CED2CDC5-341F-4A46-B122-4CB1A6371104}" type="parTrans" cxnId="{BB551471-9554-405B-95E3-965AB5C6C7BE}">
      <dgm:prSet/>
      <dgm:spPr/>
      <dgm:t>
        <a:bodyPr/>
        <a:lstStyle/>
        <a:p>
          <a:endParaRPr lang="en-IN"/>
        </a:p>
      </dgm:t>
    </dgm:pt>
    <dgm:pt modelId="{9EED0A94-CDEB-4857-B054-10F953468F91}" type="sibTrans" cxnId="{BB551471-9554-405B-95E3-965AB5C6C7BE}">
      <dgm:prSet/>
      <dgm:spPr/>
      <dgm:t>
        <a:bodyPr/>
        <a:lstStyle/>
        <a:p>
          <a:endParaRPr lang="en-IN"/>
        </a:p>
      </dgm:t>
    </dgm:pt>
    <dgm:pt modelId="{3D50F343-1934-4543-8529-898EC31FC3DF}">
      <dgm:prSet phldrT="[Text]" custT="1"/>
      <dgm:spPr/>
      <dgm:t>
        <a:bodyPr/>
        <a:lstStyle/>
        <a:p>
          <a:r>
            <a:rPr lang="en-IN" sz="1600" b="1" dirty="0"/>
            <a:t>Motors behave accordingly</a:t>
          </a:r>
        </a:p>
      </dgm:t>
    </dgm:pt>
    <dgm:pt modelId="{27C426E8-6F96-4A10-97CF-9F42B9C6F2E1}" type="parTrans" cxnId="{F84B9CA5-1DF7-41B4-A247-C8255671C887}">
      <dgm:prSet/>
      <dgm:spPr/>
      <dgm:t>
        <a:bodyPr/>
        <a:lstStyle/>
        <a:p>
          <a:endParaRPr lang="en-IN"/>
        </a:p>
      </dgm:t>
    </dgm:pt>
    <dgm:pt modelId="{8BCF8E96-7322-419D-A216-9096E6835DF6}" type="sibTrans" cxnId="{F84B9CA5-1DF7-41B4-A247-C8255671C887}">
      <dgm:prSet/>
      <dgm:spPr/>
      <dgm:t>
        <a:bodyPr/>
        <a:lstStyle/>
        <a:p>
          <a:endParaRPr lang="en-IN"/>
        </a:p>
      </dgm:t>
    </dgm:pt>
    <dgm:pt modelId="{19BA13B6-00BA-4B08-82C5-595125DE2E41}">
      <dgm:prSet phldrT="[Text]"/>
      <dgm:spPr/>
      <dgm:t>
        <a:bodyPr/>
        <a:lstStyle/>
        <a:p>
          <a:r>
            <a:rPr lang="en-IN" dirty="0"/>
            <a:t>Sensors </a:t>
          </a:r>
        </a:p>
      </dgm:t>
    </dgm:pt>
    <dgm:pt modelId="{84AEC774-7DA8-4E3A-952D-581CEC1BC44D}" type="parTrans" cxnId="{E9F4398D-A8C8-4191-B07F-7CC577B7F392}">
      <dgm:prSet/>
      <dgm:spPr/>
      <dgm:t>
        <a:bodyPr/>
        <a:lstStyle/>
        <a:p>
          <a:endParaRPr lang="en-IN"/>
        </a:p>
      </dgm:t>
    </dgm:pt>
    <dgm:pt modelId="{25F3BC99-B231-40AA-9BA2-AA5D09DD2CB8}" type="sibTrans" cxnId="{E9F4398D-A8C8-4191-B07F-7CC577B7F392}">
      <dgm:prSet/>
      <dgm:spPr/>
      <dgm:t>
        <a:bodyPr/>
        <a:lstStyle/>
        <a:p>
          <a:endParaRPr lang="en-IN"/>
        </a:p>
      </dgm:t>
    </dgm:pt>
    <dgm:pt modelId="{89085280-897B-49A8-8BFB-2A947EC6ACB6}">
      <dgm:prSet phldrT="[Text]" custT="1"/>
      <dgm:spPr/>
      <dgm:t>
        <a:bodyPr/>
        <a:lstStyle/>
        <a:p>
          <a:r>
            <a:rPr lang="en-IN" sz="1600" b="1" dirty="0"/>
            <a:t>With help of servo and ultrasonic sensors</a:t>
          </a:r>
        </a:p>
      </dgm:t>
    </dgm:pt>
    <dgm:pt modelId="{6D51E900-3FD3-4A28-98F9-524857D0AD69}" type="parTrans" cxnId="{EFAD973E-3ABA-4ECE-B188-11F2324B9558}">
      <dgm:prSet/>
      <dgm:spPr/>
      <dgm:t>
        <a:bodyPr/>
        <a:lstStyle/>
        <a:p>
          <a:endParaRPr lang="en-IN"/>
        </a:p>
      </dgm:t>
    </dgm:pt>
    <dgm:pt modelId="{4879D062-297C-4E87-A1DF-80DF6E711CDA}" type="sibTrans" cxnId="{EFAD973E-3ABA-4ECE-B188-11F2324B9558}">
      <dgm:prSet/>
      <dgm:spPr/>
      <dgm:t>
        <a:bodyPr/>
        <a:lstStyle/>
        <a:p>
          <a:endParaRPr lang="en-IN"/>
        </a:p>
      </dgm:t>
    </dgm:pt>
    <dgm:pt modelId="{7741E171-9E6E-4D31-A134-CFDEA060DC93}">
      <dgm:prSet phldrT="[Text]" custT="1"/>
      <dgm:spPr/>
      <dgm:t>
        <a:bodyPr/>
        <a:lstStyle/>
        <a:p>
          <a:r>
            <a:rPr lang="en-IN" sz="1600" b="1" dirty="0"/>
            <a:t>Can sense obstacles</a:t>
          </a:r>
        </a:p>
      </dgm:t>
    </dgm:pt>
    <dgm:pt modelId="{30D4F268-34CB-4F4B-B306-8E7CFA5A7C51}" type="parTrans" cxnId="{2723A94B-AB35-40AE-B017-07E93E36A0C7}">
      <dgm:prSet/>
      <dgm:spPr/>
      <dgm:t>
        <a:bodyPr/>
        <a:lstStyle/>
        <a:p>
          <a:endParaRPr lang="en-IN"/>
        </a:p>
      </dgm:t>
    </dgm:pt>
    <dgm:pt modelId="{0243DD49-0484-42E4-8B0C-CD91C6A8741F}" type="sibTrans" cxnId="{2723A94B-AB35-40AE-B017-07E93E36A0C7}">
      <dgm:prSet/>
      <dgm:spPr/>
      <dgm:t>
        <a:bodyPr/>
        <a:lstStyle/>
        <a:p>
          <a:endParaRPr lang="en-IN"/>
        </a:p>
      </dgm:t>
    </dgm:pt>
    <dgm:pt modelId="{720E4286-C687-4AE7-BC84-28F111BD4FD7}">
      <dgm:prSet phldrT="[Text]" custT="1"/>
      <dgm:spPr/>
      <dgm:t>
        <a:bodyPr/>
        <a:lstStyle/>
        <a:p>
          <a:r>
            <a:rPr lang="en-IN" sz="1600" b="1" dirty="0"/>
            <a:t>Left ,Right</a:t>
          </a:r>
        </a:p>
      </dgm:t>
    </dgm:pt>
    <dgm:pt modelId="{39E1EFE2-51F4-4532-A0F3-3644F1012001}" type="parTrans" cxnId="{E05C1E98-E33E-4D27-8DFB-AAC8C1C03731}">
      <dgm:prSet/>
      <dgm:spPr/>
      <dgm:t>
        <a:bodyPr/>
        <a:lstStyle/>
        <a:p>
          <a:endParaRPr lang="en-IN"/>
        </a:p>
      </dgm:t>
    </dgm:pt>
    <dgm:pt modelId="{92512437-A69C-4D4A-AD63-3C97D4257B2B}" type="sibTrans" cxnId="{E05C1E98-E33E-4D27-8DFB-AAC8C1C03731}">
      <dgm:prSet/>
      <dgm:spPr/>
      <dgm:t>
        <a:bodyPr/>
        <a:lstStyle/>
        <a:p>
          <a:endParaRPr lang="en-IN"/>
        </a:p>
      </dgm:t>
    </dgm:pt>
    <dgm:pt modelId="{C6F83089-B658-4921-845C-CB595F814390}">
      <dgm:prSet phldrT="[Text]" custT="1"/>
      <dgm:spPr/>
      <dgm:t>
        <a:bodyPr/>
        <a:lstStyle/>
        <a:p>
          <a:r>
            <a:rPr lang="en-IN" sz="1600" b="1" dirty="0"/>
            <a:t>Code is dumped into it through </a:t>
          </a:r>
          <a:r>
            <a:rPr lang="en-IN" sz="1600" b="1" dirty="0" err="1"/>
            <a:t>usb</a:t>
          </a:r>
          <a:r>
            <a:rPr lang="en-IN" sz="1600" b="1" dirty="0"/>
            <a:t> cable</a:t>
          </a:r>
        </a:p>
      </dgm:t>
    </dgm:pt>
    <dgm:pt modelId="{D57EECDE-F2AB-4A4C-BAB3-5AA90142A128}" type="parTrans" cxnId="{A7D273C0-5117-4758-BADC-20246C88D51A}">
      <dgm:prSet/>
      <dgm:spPr/>
      <dgm:t>
        <a:bodyPr/>
        <a:lstStyle/>
        <a:p>
          <a:endParaRPr lang="en-IN"/>
        </a:p>
      </dgm:t>
    </dgm:pt>
    <dgm:pt modelId="{7AE788AA-1AA1-4049-B249-9090F5122926}" type="sibTrans" cxnId="{A7D273C0-5117-4758-BADC-20246C88D51A}">
      <dgm:prSet/>
      <dgm:spPr/>
      <dgm:t>
        <a:bodyPr/>
        <a:lstStyle/>
        <a:p>
          <a:endParaRPr lang="en-IN"/>
        </a:p>
      </dgm:t>
    </dgm:pt>
    <dgm:pt modelId="{BD4D7093-857F-49F7-93F7-825164747381}">
      <dgm:prSet phldrT="[Text]" custT="1"/>
      <dgm:spPr/>
      <dgm:t>
        <a:bodyPr/>
        <a:lstStyle/>
        <a:p>
          <a:r>
            <a:rPr lang="en-IN" sz="1600" b="1" dirty="0"/>
            <a:t>Dance</a:t>
          </a:r>
        </a:p>
      </dgm:t>
    </dgm:pt>
    <dgm:pt modelId="{DCBF41CC-AA7C-4A95-82B9-770FE9C995F6}" type="parTrans" cxnId="{65B34FC8-9822-453A-ABC2-C5495639FAF6}">
      <dgm:prSet/>
      <dgm:spPr/>
      <dgm:t>
        <a:bodyPr/>
        <a:lstStyle/>
        <a:p>
          <a:endParaRPr lang="en-IN"/>
        </a:p>
      </dgm:t>
    </dgm:pt>
    <dgm:pt modelId="{07CAAEAA-F883-453F-923A-2AEE9705512C}" type="sibTrans" cxnId="{65B34FC8-9822-453A-ABC2-C5495639FAF6}">
      <dgm:prSet/>
      <dgm:spPr/>
      <dgm:t>
        <a:bodyPr/>
        <a:lstStyle/>
        <a:p>
          <a:endParaRPr lang="en-IN"/>
        </a:p>
      </dgm:t>
    </dgm:pt>
    <dgm:pt modelId="{E5B67658-CD6D-4E98-85F3-91B25986B98B}" type="pres">
      <dgm:prSet presAssocID="{D43BC9E4-A93A-44A5-A45E-151283D5AAD9}" presName="linearFlow" presStyleCnt="0">
        <dgm:presLayoutVars>
          <dgm:dir/>
          <dgm:animLvl val="lvl"/>
          <dgm:resizeHandles val="exact"/>
        </dgm:presLayoutVars>
      </dgm:prSet>
      <dgm:spPr/>
    </dgm:pt>
    <dgm:pt modelId="{9B1ED5C5-9E54-4E4F-90B2-248DAB747AAA}" type="pres">
      <dgm:prSet presAssocID="{B287C456-C3E5-44E9-B42D-6E8C4269845D}" presName="composite" presStyleCnt="0"/>
      <dgm:spPr/>
    </dgm:pt>
    <dgm:pt modelId="{C2A29832-CBE5-4E53-BCA2-0E25E88EB7D6}" type="pres">
      <dgm:prSet presAssocID="{B287C456-C3E5-44E9-B42D-6E8C4269845D}" presName="parentText" presStyleLbl="alignNode1" presStyleIdx="0" presStyleCnt="3" custScaleY="105174" custLinFactNeighborX="-862" custLinFactNeighborY="603">
        <dgm:presLayoutVars>
          <dgm:chMax val="1"/>
          <dgm:bulletEnabled val="1"/>
        </dgm:presLayoutVars>
      </dgm:prSet>
      <dgm:spPr/>
    </dgm:pt>
    <dgm:pt modelId="{F6373F68-B95A-4ED9-80CD-375E1B7B737D}" type="pres">
      <dgm:prSet presAssocID="{B287C456-C3E5-44E9-B42D-6E8C4269845D}" presName="descendantText" presStyleLbl="alignAcc1" presStyleIdx="0" presStyleCnt="3" custScaleY="110702">
        <dgm:presLayoutVars>
          <dgm:bulletEnabled val="1"/>
        </dgm:presLayoutVars>
      </dgm:prSet>
      <dgm:spPr/>
    </dgm:pt>
    <dgm:pt modelId="{EAC923CE-6B7D-4BE2-8AB3-B8BCBFCE529F}" type="pres">
      <dgm:prSet presAssocID="{AD53AB5D-BC6F-4599-A380-2A78B80C22CB}" presName="sp" presStyleCnt="0"/>
      <dgm:spPr/>
    </dgm:pt>
    <dgm:pt modelId="{56B6291F-4BB1-4408-9EA2-F0CDD4F70656}" type="pres">
      <dgm:prSet presAssocID="{0FDFE79F-746D-4885-A66B-688704ABCC56}" presName="composite" presStyleCnt="0"/>
      <dgm:spPr/>
    </dgm:pt>
    <dgm:pt modelId="{B3FE9DBB-A301-4B1F-BA19-14C64128866A}" type="pres">
      <dgm:prSet presAssocID="{0FDFE79F-746D-4885-A66B-688704ABCC5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97EE02-F998-4721-8F71-4CEA4E544654}" type="pres">
      <dgm:prSet presAssocID="{0FDFE79F-746D-4885-A66B-688704ABCC56}" presName="descendantText" presStyleLbl="alignAcc1" presStyleIdx="1" presStyleCnt="3">
        <dgm:presLayoutVars>
          <dgm:bulletEnabled val="1"/>
        </dgm:presLayoutVars>
      </dgm:prSet>
      <dgm:spPr/>
    </dgm:pt>
    <dgm:pt modelId="{5C160DB5-E852-48C0-9379-25E10FD8707F}" type="pres">
      <dgm:prSet presAssocID="{1EA6BEF7-80D5-4B5A-B53C-EFB44FDB2DE5}" presName="sp" presStyleCnt="0"/>
      <dgm:spPr/>
    </dgm:pt>
    <dgm:pt modelId="{BA9E7A70-ED2E-45EB-A8A3-E6526D2684D4}" type="pres">
      <dgm:prSet presAssocID="{19BA13B6-00BA-4B08-82C5-595125DE2E41}" presName="composite" presStyleCnt="0"/>
      <dgm:spPr/>
    </dgm:pt>
    <dgm:pt modelId="{A87CF686-E13A-454C-92E0-5E1FA378AA3E}" type="pres">
      <dgm:prSet presAssocID="{19BA13B6-00BA-4B08-82C5-595125DE2E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6312A7-89CB-4D12-A704-C334C5B0CAB5}" type="pres">
      <dgm:prSet presAssocID="{19BA13B6-00BA-4B08-82C5-595125DE2E41}" presName="descendantText" presStyleLbl="alignAcc1" presStyleIdx="2" presStyleCnt="3" custScaleX="81995" custScaleY="102824" custLinFactNeighborX="-9162" custLinFactNeighborY="-335">
        <dgm:presLayoutVars>
          <dgm:bulletEnabled val="1"/>
        </dgm:presLayoutVars>
      </dgm:prSet>
      <dgm:spPr/>
    </dgm:pt>
  </dgm:ptLst>
  <dgm:cxnLst>
    <dgm:cxn modelId="{0FD2C60E-6D51-4F59-BE52-88F018387FFE}" type="presOf" srcId="{7741E171-9E6E-4D31-A134-CFDEA060DC93}" destId="{BC6312A7-89CB-4D12-A704-C334C5B0CAB5}" srcOrd="0" destOrd="1" presId="urn:microsoft.com/office/officeart/2005/8/layout/chevron2"/>
    <dgm:cxn modelId="{795F1C23-E26D-452D-B0B7-2E7BD1D87F96}" type="presOf" srcId="{720E4286-C687-4AE7-BC84-28F111BD4FD7}" destId="{F6373F68-B95A-4ED9-80CD-375E1B7B737D}" srcOrd="0" destOrd="1" presId="urn:microsoft.com/office/officeart/2005/8/layout/chevron2"/>
    <dgm:cxn modelId="{EFAD973E-3ABA-4ECE-B188-11F2324B9558}" srcId="{19BA13B6-00BA-4B08-82C5-595125DE2E41}" destId="{89085280-897B-49A8-8BFB-2A947EC6ACB6}" srcOrd="0" destOrd="0" parTransId="{6D51E900-3FD3-4A28-98F9-524857D0AD69}" sibTransId="{4879D062-297C-4E87-A1DF-80DF6E711CDA}"/>
    <dgm:cxn modelId="{C56BF561-61F1-4CD0-840B-78809FA23A4F}" srcId="{D43BC9E4-A93A-44A5-A45E-151283D5AAD9}" destId="{0FDFE79F-746D-4885-A66B-688704ABCC56}" srcOrd="1" destOrd="0" parTransId="{E535309F-258D-434D-9D7B-30029F240B93}" sibTransId="{1EA6BEF7-80D5-4B5A-B53C-EFB44FDB2DE5}"/>
    <dgm:cxn modelId="{39F60A44-C732-4132-9DB8-0A6CCFCD00A3}" type="presOf" srcId="{C6F83089-B658-4921-845C-CB595F814390}" destId="{FC97EE02-F998-4721-8F71-4CEA4E544654}" srcOrd="0" destOrd="1" presId="urn:microsoft.com/office/officeart/2005/8/layout/chevron2"/>
    <dgm:cxn modelId="{2F8DB469-7713-41B2-9876-60F41AA7E144}" type="presOf" srcId="{4677DA86-4546-4CDA-8511-95BAD95E7347}" destId="{FC97EE02-F998-4721-8F71-4CEA4E544654}" srcOrd="0" destOrd="0" presId="urn:microsoft.com/office/officeart/2005/8/layout/chevron2"/>
    <dgm:cxn modelId="{96F8856B-DDDE-4F8B-A1C3-0D2AF3061535}" type="presOf" srcId="{19BA13B6-00BA-4B08-82C5-595125DE2E41}" destId="{A87CF686-E13A-454C-92E0-5E1FA378AA3E}" srcOrd="0" destOrd="0" presId="urn:microsoft.com/office/officeart/2005/8/layout/chevron2"/>
    <dgm:cxn modelId="{2723A94B-AB35-40AE-B017-07E93E36A0C7}" srcId="{19BA13B6-00BA-4B08-82C5-595125DE2E41}" destId="{7741E171-9E6E-4D31-A134-CFDEA060DC93}" srcOrd="1" destOrd="0" parTransId="{30D4F268-34CB-4F4B-B306-8E7CFA5A7C51}" sibTransId="{0243DD49-0484-42E4-8B0C-CD91C6A8741F}"/>
    <dgm:cxn modelId="{76B9384E-EDE1-487C-ADD2-38A6C2ABF52E}" type="presOf" srcId="{89085280-897B-49A8-8BFB-2A947EC6ACB6}" destId="{BC6312A7-89CB-4D12-A704-C334C5B0CAB5}" srcOrd="0" destOrd="0" presId="urn:microsoft.com/office/officeart/2005/8/layout/chevron2"/>
    <dgm:cxn modelId="{BB551471-9554-405B-95E3-965AB5C6C7BE}" srcId="{0FDFE79F-746D-4885-A66B-688704ABCC56}" destId="{4677DA86-4546-4CDA-8511-95BAD95E7347}" srcOrd="0" destOrd="0" parTransId="{CED2CDC5-341F-4A46-B122-4CB1A6371104}" sibTransId="{9EED0A94-CDEB-4857-B054-10F953468F91}"/>
    <dgm:cxn modelId="{E9F4398D-A8C8-4191-B07F-7CC577B7F392}" srcId="{D43BC9E4-A93A-44A5-A45E-151283D5AAD9}" destId="{19BA13B6-00BA-4B08-82C5-595125DE2E41}" srcOrd="2" destOrd="0" parTransId="{84AEC774-7DA8-4E3A-952D-581CEC1BC44D}" sibTransId="{25F3BC99-B231-40AA-9BA2-AA5D09DD2CB8}"/>
    <dgm:cxn modelId="{E05C1E98-E33E-4D27-8DFB-AAC8C1C03731}" srcId="{B287C456-C3E5-44E9-B42D-6E8C4269845D}" destId="{720E4286-C687-4AE7-BC84-28F111BD4FD7}" srcOrd="1" destOrd="0" parTransId="{39E1EFE2-51F4-4532-A0F3-3644F1012001}" sibTransId="{92512437-A69C-4D4A-AD63-3C97D4257B2B}"/>
    <dgm:cxn modelId="{F84B9CA5-1DF7-41B4-A247-C8255671C887}" srcId="{0FDFE79F-746D-4885-A66B-688704ABCC56}" destId="{3D50F343-1934-4543-8529-898EC31FC3DF}" srcOrd="2" destOrd="0" parTransId="{27C426E8-6F96-4A10-97CF-9F42B9C6F2E1}" sibTransId="{8BCF8E96-7322-419D-A216-9096E6835DF6}"/>
    <dgm:cxn modelId="{779DBDAC-2DCA-4CC9-A724-284681ADCB83}" srcId="{D43BC9E4-A93A-44A5-A45E-151283D5AAD9}" destId="{B287C456-C3E5-44E9-B42D-6E8C4269845D}" srcOrd="0" destOrd="0" parTransId="{99F967E4-B4BD-4051-9089-DA58E4AB7806}" sibTransId="{AD53AB5D-BC6F-4599-A380-2A78B80C22CB}"/>
    <dgm:cxn modelId="{7D8112B4-DB9D-46CB-88F9-BA2DB81DA317}" type="presOf" srcId="{B287C456-C3E5-44E9-B42D-6E8C4269845D}" destId="{C2A29832-CBE5-4E53-BCA2-0E25E88EB7D6}" srcOrd="0" destOrd="0" presId="urn:microsoft.com/office/officeart/2005/8/layout/chevron2"/>
    <dgm:cxn modelId="{9B7275BA-7441-4669-99AF-7D7242B5BB4E}" type="presOf" srcId="{BD4D7093-857F-49F7-93F7-825164747381}" destId="{F6373F68-B95A-4ED9-80CD-375E1B7B737D}" srcOrd="0" destOrd="3" presId="urn:microsoft.com/office/officeart/2005/8/layout/chevron2"/>
    <dgm:cxn modelId="{A7D273C0-5117-4758-BADC-20246C88D51A}" srcId="{0FDFE79F-746D-4885-A66B-688704ABCC56}" destId="{C6F83089-B658-4921-845C-CB595F814390}" srcOrd="1" destOrd="0" parTransId="{D57EECDE-F2AB-4A4C-BAB3-5AA90142A128}" sibTransId="{7AE788AA-1AA1-4049-B249-9090F5122926}"/>
    <dgm:cxn modelId="{65B34FC8-9822-453A-ABC2-C5495639FAF6}" srcId="{B287C456-C3E5-44E9-B42D-6E8C4269845D}" destId="{BD4D7093-857F-49F7-93F7-825164747381}" srcOrd="3" destOrd="0" parTransId="{DCBF41CC-AA7C-4A95-82B9-770FE9C995F6}" sibTransId="{07CAAEAA-F883-453F-923A-2AEE9705512C}"/>
    <dgm:cxn modelId="{3ECF4DDA-73F5-4D37-90AB-0240F61BB2F3}" type="presOf" srcId="{0FDFE79F-746D-4885-A66B-688704ABCC56}" destId="{B3FE9DBB-A301-4B1F-BA19-14C64128866A}" srcOrd="0" destOrd="0" presId="urn:microsoft.com/office/officeart/2005/8/layout/chevron2"/>
    <dgm:cxn modelId="{EDE36DDE-4D85-4E85-AEEE-239883A4F6E1}" type="presOf" srcId="{D43BC9E4-A93A-44A5-A45E-151283D5AAD9}" destId="{E5B67658-CD6D-4E98-85F3-91B25986B98B}" srcOrd="0" destOrd="0" presId="urn:microsoft.com/office/officeart/2005/8/layout/chevron2"/>
    <dgm:cxn modelId="{76011BDF-C89E-4A95-97B2-2EB415B81282}" type="presOf" srcId="{3D50F343-1934-4543-8529-898EC31FC3DF}" destId="{FC97EE02-F998-4721-8F71-4CEA4E544654}" srcOrd="0" destOrd="2" presId="urn:microsoft.com/office/officeart/2005/8/layout/chevron2"/>
    <dgm:cxn modelId="{6615E6E6-7DFD-450B-86A3-D16AB67B32AD}" type="presOf" srcId="{A11FDF13-70C4-42FA-8737-C141D1CFAAD0}" destId="{F6373F68-B95A-4ED9-80CD-375E1B7B737D}" srcOrd="0" destOrd="2" presId="urn:microsoft.com/office/officeart/2005/8/layout/chevron2"/>
    <dgm:cxn modelId="{40D1A6EC-E50C-450B-B910-BE49F0900C6F}" type="presOf" srcId="{264DF974-778E-4157-9E00-5CFC22ACDE51}" destId="{F6373F68-B95A-4ED9-80CD-375E1B7B737D}" srcOrd="0" destOrd="0" presId="urn:microsoft.com/office/officeart/2005/8/layout/chevron2"/>
    <dgm:cxn modelId="{ECF94FED-6F9B-4CC0-B259-8BE09896444E}" srcId="{B287C456-C3E5-44E9-B42D-6E8C4269845D}" destId="{264DF974-778E-4157-9E00-5CFC22ACDE51}" srcOrd="0" destOrd="0" parTransId="{AB428C18-1C4A-4558-9D22-58D888D74C51}" sibTransId="{1F64492C-53B7-4E88-82F0-4BC0B89E1D64}"/>
    <dgm:cxn modelId="{61ECD1F8-6001-4922-9103-AA30E95E3966}" srcId="{B287C456-C3E5-44E9-B42D-6E8C4269845D}" destId="{A11FDF13-70C4-42FA-8737-C141D1CFAAD0}" srcOrd="2" destOrd="0" parTransId="{BFA56F54-9503-4A32-94D4-E7A4512DBB45}" sibTransId="{08D51483-89B5-4D36-BC64-EEC4EF274898}"/>
    <dgm:cxn modelId="{21AE908F-1E04-42C5-A580-953CCC0C0DF1}" type="presParOf" srcId="{E5B67658-CD6D-4E98-85F3-91B25986B98B}" destId="{9B1ED5C5-9E54-4E4F-90B2-248DAB747AAA}" srcOrd="0" destOrd="0" presId="urn:microsoft.com/office/officeart/2005/8/layout/chevron2"/>
    <dgm:cxn modelId="{FF6D700D-344F-4334-ABF2-EA9B382C68DC}" type="presParOf" srcId="{9B1ED5C5-9E54-4E4F-90B2-248DAB747AAA}" destId="{C2A29832-CBE5-4E53-BCA2-0E25E88EB7D6}" srcOrd="0" destOrd="0" presId="urn:microsoft.com/office/officeart/2005/8/layout/chevron2"/>
    <dgm:cxn modelId="{12ED9F7B-C1B2-4566-875A-9D885CBF4601}" type="presParOf" srcId="{9B1ED5C5-9E54-4E4F-90B2-248DAB747AAA}" destId="{F6373F68-B95A-4ED9-80CD-375E1B7B737D}" srcOrd="1" destOrd="0" presId="urn:microsoft.com/office/officeart/2005/8/layout/chevron2"/>
    <dgm:cxn modelId="{0C4B4988-1D62-4DF4-AC1C-C9DBD417C087}" type="presParOf" srcId="{E5B67658-CD6D-4E98-85F3-91B25986B98B}" destId="{EAC923CE-6B7D-4BE2-8AB3-B8BCBFCE529F}" srcOrd="1" destOrd="0" presId="urn:microsoft.com/office/officeart/2005/8/layout/chevron2"/>
    <dgm:cxn modelId="{561BE995-F110-4F88-9B92-A8A7773CE4A7}" type="presParOf" srcId="{E5B67658-CD6D-4E98-85F3-91B25986B98B}" destId="{56B6291F-4BB1-4408-9EA2-F0CDD4F70656}" srcOrd="2" destOrd="0" presId="urn:microsoft.com/office/officeart/2005/8/layout/chevron2"/>
    <dgm:cxn modelId="{1C124354-116A-4EDC-B52D-519FC59538B5}" type="presParOf" srcId="{56B6291F-4BB1-4408-9EA2-F0CDD4F70656}" destId="{B3FE9DBB-A301-4B1F-BA19-14C64128866A}" srcOrd="0" destOrd="0" presId="urn:microsoft.com/office/officeart/2005/8/layout/chevron2"/>
    <dgm:cxn modelId="{DA222149-2EBD-4DCE-885F-CC95DC74BEE6}" type="presParOf" srcId="{56B6291F-4BB1-4408-9EA2-F0CDD4F70656}" destId="{FC97EE02-F998-4721-8F71-4CEA4E544654}" srcOrd="1" destOrd="0" presId="urn:microsoft.com/office/officeart/2005/8/layout/chevron2"/>
    <dgm:cxn modelId="{C1A0277C-45C2-4D71-8964-CE525F00ECC6}" type="presParOf" srcId="{E5B67658-CD6D-4E98-85F3-91B25986B98B}" destId="{5C160DB5-E852-48C0-9379-25E10FD8707F}" srcOrd="3" destOrd="0" presId="urn:microsoft.com/office/officeart/2005/8/layout/chevron2"/>
    <dgm:cxn modelId="{3FFC5716-8A8D-46E5-9D20-5BF9611D2F0B}" type="presParOf" srcId="{E5B67658-CD6D-4E98-85F3-91B25986B98B}" destId="{BA9E7A70-ED2E-45EB-A8A3-E6526D2684D4}" srcOrd="4" destOrd="0" presId="urn:microsoft.com/office/officeart/2005/8/layout/chevron2"/>
    <dgm:cxn modelId="{51B67B2E-F2D4-4866-B605-9EE043A9EB7F}" type="presParOf" srcId="{BA9E7A70-ED2E-45EB-A8A3-E6526D2684D4}" destId="{A87CF686-E13A-454C-92E0-5E1FA378AA3E}" srcOrd="0" destOrd="0" presId="urn:microsoft.com/office/officeart/2005/8/layout/chevron2"/>
    <dgm:cxn modelId="{0BA95D0D-D784-4F18-A8E5-094DBB0971FD}" type="presParOf" srcId="{BA9E7A70-ED2E-45EB-A8A3-E6526D2684D4}" destId="{BC6312A7-89CB-4D12-A704-C334C5B0CA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06E96-BD73-457C-96DB-F3B178A152E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F07BEF-01F9-42AE-95F7-1A17F42292A5}">
      <dgm:prSet/>
      <dgm:spPr/>
      <dgm:t>
        <a:bodyPr/>
        <a:lstStyle/>
        <a:p>
          <a:r>
            <a:rPr lang="en-IN" dirty="0"/>
            <a:t>A CAR THAT WORKS ON VOICE COMMAND AND SENSORS PROVIDE COMFORTABLE ,SAFE DRIVING FACILITY </a:t>
          </a:r>
        </a:p>
      </dgm:t>
    </dgm:pt>
    <dgm:pt modelId="{679187C1-F1B1-4E39-BDFA-6E2F0A559AB1}" type="parTrans" cxnId="{D0E73EEA-DFAE-4FB6-8DD6-8D4F875CF1EA}">
      <dgm:prSet/>
      <dgm:spPr/>
      <dgm:t>
        <a:bodyPr/>
        <a:lstStyle/>
        <a:p>
          <a:endParaRPr lang="en-IN"/>
        </a:p>
      </dgm:t>
    </dgm:pt>
    <dgm:pt modelId="{064C63C6-D42B-4EE6-9E1C-9312026C639E}" type="sibTrans" cxnId="{D0E73EEA-DFAE-4FB6-8DD6-8D4F875CF1EA}">
      <dgm:prSet/>
      <dgm:spPr/>
      <dgm:t>
        <a:bodyPr/>
        <a:lstStyle/>
        <a:p>
          <a:endParaRPr lang="en-IN"/>
        </a:p>
      </dgm:t>
    </dgm:pt>
    <dgm:pt modelId="{F173D09A-671E-4D69-B50D-A81E582E74CF}" type="pres">
      <dgm:prSet presAssocID="{17006E96-BD73-457C-96DB-F3B178A152E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A173ADB3-C39A-4C66-877D-476CF53A430E}" type="pres">
      <dgm:prSet presAssocID="{17006E96-BD73-457C-96DB-F3B178A152E9}" presName="cycle" presStyleCnt="0"/>
      <dgm:spPr/>
    </dgm:pt>
    <dgm:pt modelId="{0C2579DD-8583-4DCE-B09E-54B68DB0059E}" type="pres">
      <dgm:prSet presAssocID="{17006E96-BD73-457C-96DB-F3B178A152E9}" presName="centerShape" presStyleCnt="0"/>
      <dgm:spPr/>
    </dgm:pt>
    <dgm:pt modelId="{EB959FB7-A6E6-4588-8D54-1DFA3A6E2D76}" type="pres">
      <dgm:prSet presAssocID="{17006E96-BD73-457C-96DB-F3B178A152E9}" presName="connSite" presStyleLbl="node1" presStyleIdx="0" presStyleCnt="2"/>
      <dgm:spPr/>
    </dgm:pt>
    <dgm:pt modelId="{818DA224-F876-4788-A75F-E94B9E0637C8}" type="pres">
      <dgm:prSet presAssocID="{17006E96-BD73-457C-96DB-F3B178A152E9}" presName="visible" presStyleLbl="node1" presStyleIdx="0" presStyleCnt="2" custScaleX="145377" custScaleY="182414" custLinFactNeighborX="-440" custLinFactNeighborY="13299"/>
      <dgm:spPr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</dgm:spPr>
    </dgm:pt>
    <dgm:pt modelId="{5BA2E6DA-C136-4E72-81AC-D8E12D3FE7D5}" type="pres">
      <dgm:prSet presAssocID="{679187C1-F1B1-4E39-BDFA-6E2F0A559AB1}" presName="Name25" presStyleLbl="parChTrans1D1" presStyleIdx="0" presStyleCnt="1"/>
      <dgm:spPr/>
    </dgm:pt>
    <dgm:pt modelId="{7831ADD0-993D-4D97-8227-74B417FB0C6D}" type="pres">
      <dgm:prSet presAssocID="{2FF07BEF-01F9-42AE-95F7-1A17F42292A5}" presName="node" presStyleCnt="0"/>
      <dgm:spPr/>
    </dgm:pt>
    <dgm:pt modelId="{9F19C0E9-89A4-4F73-B5EC-3F7D2D339713}" type="pres">
      <dgm:prSet presAssocID="{2FF07BEF-01F9-42AE-95F7-1A17F42292A5}" presName="parentNode" presStyleLbl="node1" presStyleIdx="1" presStyleCnt="2" custAng="0" custScaleX="128514" custScaleY="105145" custLinFactNeighborX="83648" custLinFactNeighborY="-14539">
        <dgm:presLayoutVars>
          <dgm:chMax val="1"/>
          <dgm:bulletEnabled val="1"/>
        </dgm:presLayoutVars>
      </dgm:prSet>
      <dgm:spPr/>
    </dgm:pt>
    <dgm:pt modelId="{F8322F82-092E-42F6-AD97-79960FFB7515}" type="pres">
      <dgm:prSet presAssocID="{2FF07BEF-01F9-42AE-95F7-1A17F42292A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D8B1115-16D3-4B35-8205-9DD4CAB7C30C}" type="presOf" srcId="{2FF07BEF-01F9-42AE-95F7-1A17F42292A5}" destId="{9F19C0E9-89A4-4F73-B5EC-3F7D2D339713}" srcOrd="0" destOrd="0" presId="urn:microsoft.com/office/officeart/2005/8/layout/radial2"/>
    <dgm:cxn modelId="{B4F261B1-C12B-4C94-809D-EBA00FD3C315}" type="presOf" srcId="{679187C1-F1B1-4E39-BDFA-6E2F0A559AB1}" destId="{5BA2E6DA-C136-4E72-81AC-D8E12D3FE7D5}" srcOrd="0" destOrd="0" presId="urn:microsoft.com/office/officeart/2005/8/layout/radial2"/>
    <dgm:cxn modelId="{F553B8E9-F01E-4BC1-9F4B-9C3226DEC336}" type="presOf" srcId="{17006E96-BD73-457C-96DB-F3B178A152E9}" destId="{F173D09A-671E-4D69-B50D-A81E582E74CF}" srcOrd="0" destOrd="0" presId="urn:microsoft.com/office/officeart/2005/8/layout/radial2"/>
    <dgm:cxn modelId="{D0E73EEA-DFAE-4FB6-8DD6-8D4F875CF1EA}" srcId="{17006E96-BD73-457C-96DB-F3B178A152E9}" destId="{2FF07BEF-01F9-42AE-95F7-1A17F42292A5}" srcOrd="0" destOrd="0" parTransId="{679187C1-F1B1-4E39-BDFA-6E2F0A559AB1}" sibTransId="{064C63C6-D42B-4EE6-9E1C-9312026C639E}"/>
    <dgm:cxn modelId="{79EC4C4C-5E3F-4C9C-B34A-D02784E2C862}" type="presParOf" srcId="{F173D09A-671E-4D69-B50D-A81E582E74CF}" destId="{A173ADB3-C39A-4C66-877D-476CF53A430E}" srcOrd="0" destOrd="0" presId="urn:microsoft.com/office/officeart/2005/8/layout/radial2"/>
    <dgm:cxn modelId="{9942F0C3-1BC9-4B63-A25F-E4674076EA85}" type="presParOf" srcId="{A173ADB3-C39A-4C66-877D-476CF53A430E}" destId="{0C2579DD-8583-4DCE-B09E-54B68DB0059E}" srcOrd="0" destOrd="0" presId="urn:microsoft.com/office/officeart/2005/8/layout/radial2"/>
    <dgm:cxn modelId="{CAEA49F1-3ECE-4B96-9314-35A1AAE4DD8A}" type="presParOf" srcId="{0C2579DD-8583-4DCE-B09E-54B68DB0059E}" destId="{EB959FB7-A6E6-4588-8D54-1DFA3A6E2D76}" srcOrd="0" destOrd="0" presId="urn:microsoft.com/office/officeart/2005/8/layout/radial2"/>
    <dgm:cxn modelId="{963B71B3-2BBD-4021-8E36-CDE810AEF4C5}" type="presParOf" srcId="{0C2579DD-8583-4DCE-B09E-54B68DB0059E}" destId="{818DA224-F876-4788-A75F-E94B9E0637C8}" srcOrd="1" destOrd="0" presId="urn:microsoft.com/office/officeart/2005/8/layout/radial2"/>
    <dgm:cxn modelId="{F5BEE278-74D9-427D-9751-C1E2F200834A}" type="presParOf" srcId="{A173ADB3-C39A-4C66-877D-476CF53A430E}" destId="{5BA2E6DA-C136-4E72-81AC-D8E12D3FE7D5}" srcOrd="1" destOrd="0" presId="urn:microsoft.com/office/officeart/2005/8/layout/radial2"/>
    <dgm:cxn modelId="{56F3CAE1-94FE-4FAD-91ED-19301DA02EE2}" type="presParOf" srcId="{A173ADB3-C39A-4C66-877D-476CF53A430E}" destId="{7831ADD0-993D-4D97-8227-74B417FB0C6D}" srcOrd="2" destOrd="0" presId="urn:microsoft.com/office/officeart/2005/8/layout/radial2"/>
    <dgm:cxn modelId="{CBDDB7DA-A5CB-45FF-8CBA-DADE78858FB7}" type="presParOf" srcId="{7831ADD0-993D-4D97-8227-74B417FB0C6D}" destId="{9F19C0E9-89A4-4F73-B5EC-3F7D2D339713}" srcOrd="0" destOrd="0" presId="urn:microsoft.com/office/officeart/2005/8/layout/radial2"/>
    <dgm:cxn modelId="{52ADCD45-6854-47CE-A49C-F63CF70AD0EE}" type="presParOf" srcId="{7831ADD0-993D-4D97-8227-74B417FB0C6D}" destId="{F8322F82-092E-42F6-AD97-79960FFB751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29832-CBE5-4E53-BCA2-0E25E88EB7D6}">
      <dsp:nvSpPr>
        <dsp:cNvPr id="0" name=""/>
        <dsp:cNvSpPr/>
      </dsp:nvSpPr>
      <dsp:spPr>
        <a:xfrm rot="5400000">
          <a:off x="41048" y="253745"/>
          <a:ext cx="1378286" cy="917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Voice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Input</a:t>
          </a:r>
        </a:p>
      </dsp:txBody>
      <dsp:txXfrm rot="-5400000">
        <a:off x="271523" y="481940"/>
        <a:ext cx="917337" cy="460949"/>
      </dsp:txXfrm>
    </dsp:sp>
    <dsp:sp modelId="{F6373F68-B95A-4ED9-80CD-375E1B7B737D}">
      <dsp:nvSpPr>
        <dsp:cNvPr id="0" name=""/>
        <dsp:cNvSpPr/>
      </dsp:nvSpPr>
      <dsp:spPr>
        <a:xfrm rot="5400000">
          <a:off x="2715379" y="-1514921"/>
          <a:ext cx="942974" cy="39801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Forward , Back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Left ,Right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Stop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Dance</a:t>
          </a:r>
        </a:p>
      </dsp:txBody>
      <dsp:txXfrm rot="-5400000">
        <a:off x="1196768" y="49722"/>
        <a:ext cx="3934165" cy="850910"/>
      </dsp:txXfrm>
    </dsp:sp>
    <dsp:sp modelId="{B3FE9DBB-A301-4B1F-BA19-14C64128866A}">
      <dsp:nvSpPr>
        <dsp:cNvPr id="0" name=""/>
        <dsp:cNvSpPr/>
      </dsp:nvSpPr>
      <dsp:spPr>
        <a:xfrm rot="5400000">
          <a:off x="82858" y="1397644"/>
          <a:ext cx="1310482" cy="917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Arduino</a:t>
          </a:r>
        </a:p>
      </dsp:txBody>
      <dsp:txXfrm rot="-5400000">
        <a:off x="279431" y="1659741"/>
        <a:ext cx="917337" cy="393145"/>
      </dsp:txXfrm>
    </dsp:sp>
    <dsp:sp modelId="{FC97EE02-F998-4721-8F71-4CEA4E544654}">
      <dsp:nvSpPr>
        <dsp:cNvPr id="0" name=""/>
        <dsp:cNvSpPr/>
      </dsp:nvSpPr>
      <dsp:spPr>
        <a:xfrm rot="5400000">
          <a:off x="2760960" y="-363120"/>
          <a:ext cx="851813" cy="39801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Program is coded and run on the laptop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Code is dumped into it through </a:t>
          </a:r>
          <a:r>
            <a:rPr lang="en-IN" sz="1600" b="1" kern="1200" dirty="0" err="1"/>
            <a:t>usb</a:t>
          </a:r>
          <a:r>
            <a:rPr lang="en-IN" sz="1600" b="1" kern="1200" dirty="0"/>
            <a:t> cable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Motors behave accordingly</a:t>
          </a:r>
        </a:p>
      </dsp:txBody>
      <dsp:txXfrm rot="-5400000">
        <a:off x="1196768" y="1242654"/>
        <a:ext cx="3938615" cy="768649"/>
      </dsp:txXfrm>
    </dsp:sp>
    <dsp:sp modelId="{A87CF686-E13A-454C-92E0-5E1FA378AA3E}">
      <dsp:nvSpPr>
        <dsp:cNvPr id="0" name=""/>
        <dsp:cNvSpPr/>
      </dsp:nvSpPr>
      <dsp:spPr>
        <a:xfrm rot="5400000">
          <a:off x="82858" y="2527570"/>
          <a:ext cx="1310482" cy="9173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Sensors </a:t>
          </a:r>
        </a:p>
      </dsp:txBody>
      <dsp:txXfrm rot="-5400000">
        <a:off x="279431" y="2789667"/>
        <a:ext cx="917337" cy="393145"/>
      </dsp:txXfrm>
    </dsp:sp>
    <dsp:sp modelId="{BC6312A7-89CB-4D12-A704-C334C5B0CAB5}">
      <dsp:nvSpPr>
        <dsp:cNvPr id="0" name=""/>
        <dsp:cNvSpPr/>
      </dsp:nvSpPr>
      <dsp:spPr>
        <a:xfrm rot="5400000">
          <a:off x="2705950" y="799329"/>
          <a:ext cx="875868" cy="39094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With help of servo and ultrasonic sensors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Can sense obstacles</a:t>
          </a:r>
        </a:p>
      </dsp:txBody>
      <dsp:txXfrm rot="-5400000">
        <a:off x="1189163" y="2358872"/>
        <a:ext cx="3866687" cy="790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E6DA-C136-4E72-81AC-D8E12D3FE7D5}">
      <dsp:nvSpPr>
        <dsp:cNvPr id="0" name=""/>
        <dsp:cNvSpPr/>
      </dsp:nvSpPr>
      <dsp:spPr>
        <a:xfrm rot="21384481">
          <a:off x="2302028" y="2202797"/>
          <a:ext cx="1661118" cy="67412"/>
        </a:xfrm>
        <a:custGeom>
          <a:avLst/>
          <a:gdLst/>
          <a:ahLst/>
          <a:cxnLst/>
          <a:rect l="0" t="0" r="0" b="0"/>
          <a:pathLst>
            <a:path>
              <a:moveTo>
                <a:pt x="0" y="33706"/>
              </a:moveTo>
              <a:lnTo>
                <a:pt x="1661118" y="3370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DA224-F876-4788-A75F-E94B9E0637C8}">
      <dsp:nvSpPr>
        <dsp:cNvPr id="0" name=""/>
        <dsp:cNvSpPr/>
      </dsp:nvSpPr>
      <dsp:spPr>
        <a:xfrm>
          <a:off x="-421038" y="72881"/>
          <a:ext cx="3678279" cy="461537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9C0E9-89A4-4F73-B5EC-3F7D2D339713}">
      <dsp:nvSpPr>
        <dsp:cNvPr id="0" name=""/>
        <dsp:cNvSpPr/>
      </dsp:nvSpPr>
      <dsp:spPr>
        <a:xfrm>
          <a:off x="3958656" y="1325309"/>
          <a:ext cx="1950970" cy="1596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 CAR THAT WORKS ON VOICE COMMAND AND SENSORS PROVIDE COMFORTABLE ,SAFE DRIVING FACILITY </a:t>
          </a:r>
        </a:p>
      </dsp:txBody>
      <dsp:txXfrm>
        <a:off x="4244369" y="1559068"/>
        <a:ext cx="1379544" cy="112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00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1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9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92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9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6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44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3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9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8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3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10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B13562-5EAC-4FBE-9B89-789807E0362C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D2284-5FE6-419A-B8BC-D0A780FC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yondlogic.org/" TargetMode="External"/><Relationship Id="rId2" Type="http://schemas.openxmlformats.org/officeDocument/2006/relationships/hyperlink" Target="http://www.arduin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" TargetMode="External"/><Relationship Id="rId4" Type="http://schemas.openxmlformats.org/officeDocument/2006/relationships/hyperlink" Target="http://www.wikipedia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5ECD-8D24-45BE-846F-5DEA25082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4" y="1"/>
            <a:ext cx="12099836" cy="2840854"/>
          </a:xfrm>
        </p:spPr>
        <p:txBody>
          <a:bodyPr>
            <a:normAutofit/>
          </a:bodyPr>
          <a:lstStyle/>
          <a:p>
            <a:pPr algn="ctr"/>
            <a:r>
              <a:rPr lang="en-IN" sz="2800" b="1" i="1" u="sng" dirty="0">
                <a:solidFill>
                  <a:srgbClr val="002060"/>
                </a:solidFill>
                <a:latin typeface="Algerian" panose="04020705040A02060702" pitchFamily="82" charset="0"/>
              </a:rPr>
              <a:t>DEPARTMENT  OF </a:t>
            </a:r>
            <a:br>
              <a:rPr lang="en-IN" sz="2800" b="1" i="1" u="sng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IN" sz="2800" b="1" i="1" u="sng" dirty="0">
                <a:solidFill>
                  <a:srgbClr val="002060"/>
                </a:solidFill>
                <a:latin typeface="Algerian" panose="04020705040A02060702" pitchFamily="82" charset="0"/>
              </a:rPr>
              <a:t>Electronics and communication Engineering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F1B4C6-B8AF-46F6-A7E6-B391A0BF0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7146" y="3018408"/>
            <a:ext cx="12606292" cy="3231472"/>
          </a:xfrm>
        </p:spPr>
        <p:txBody>
          <a:bodyPr>
            <a:normAutofit/>
          </a:bodyPr>
          <a:lstStyle/>
          <a:p>
            <a:pPr algn="ctr"/>
            <a:r>
              <a:rPr lang="en-IN" sz="2400" b="1" i="1" u="sng" dirty="0">
                <a:solidFill>
                  <a:srgbClr val="002060"/>
                </a:solidFill>
                <a:latin typeface="Algerian" panose="04020705040A02060702" pitchFamily="82" charset="0"/>
              </a:rPr>
              <a:t>PROJECT TITLE</a:t>
            </a:r>
          </a:p>
          <a:p>
            <a:pPr algn="ctr"/>
            <a:r>
              <a:rPr lang="en-IN" sz="2400" b="1" i="1" u="sng" dirty="0">
                <a:solidFill>
                  <a:srgbClr val="002060"/>
                </a:solidFill>
                <a:latin typeface="Algerian" panose="04020705040A02060702" pitchFamily="82" charset="0"/>
              </a:rPr>
              <a:t>VOICE CONTROLLED CAR USING ARDUINO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ROHAN N KALPAVRUKSHA    PES1201802830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ROSHAN N KALPAVRUKSHA   PES1201802834</a:t>
            </a:r>
          </a:p>
          <a:p>
            <a:pPr algn="ctr"/>
            <a:r>
              <a:rPr lang="en-IN" sz="2400" dirty="0" err="1">
                <a:solidFill>
                  <a:srgbClr val="002060"/>
                </a:solidFill>
                <a:latin typeface="Algerian" panose="04020705040A02060702" pitchFamily="82" charset="0"/>
              </a:rPr>
              <a:t>mohAMMED</a:t>
            </a: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 ASHIQ                 Pes1201801893 </a:t>
            </a:r>
          </a:p>
          <a:p>
            <a:pPr algn="ctr"/>
            <a:endParaRPr lang="en-IN" sz="2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DEBB-702B-40F9-8E60-0C57FE12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1083075"/>
            <a:ext cx="11127223" cy="104598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latin typeface="Colonna MT" panose="04020805060202030203" pitchFamily="82" charset="0"/>
              </a:rPr>
              <a:t>CONCLUSION ,FUTURE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22E4-6698-4865-B755-9E35FD30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6" y="2438399"/>
            <a:ext cx="10274966" cy="40422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Sitka Small" panose="02000505000000020004" pitchFamily="2" charset="0"/>
              </a:rPr>
              <a:t>Work has been restricted to short range module ,use of long range modules can result in connectivity with the car for long distances.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Sitka Small" panose="02000505000000020004" pitchFamily="2" charset="0"/>
              </a:rPr>
              <a:t>Camera can be installed to the mini car to capture images from man restricted areas.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Sitka Small" panose="02000505000000020004" pitchFamily="2" charset="0"/>
              </a:rPr>
              <a:t>Automatic Targeting system can be implemented in the robot for tracking the target.</a:t>
            </a:r>
          </a:p>
        </p:txBody>
      </p:sp>
    </p:spTree>
    <p:extLst>
      <p:ext uri="{BB962C8B-B14F-4D97-AF65-F5344CB8AC3E}">
        <p14:creationId xmlns:p14="http://schemas.microsoft.com/office/powerpoint/2010/main" val="15551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36C11A-138B-412C-A7CA-B6493002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Colonna MT" panose="04020805060202030203" pitchFamily="82" charset="0"/>
              </a:rPr>
              <a:t>BLOCK DIAGRAM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3D94FA2-E890-4332-BDC5-7447A62E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08" y="2557463"/>
            <a:ext cx="643698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0E7-FE85-4554-8936-12E7C1A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Colonna MT" panose="04020805060202030203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BC34-865C-47C7-9E12-2EFC9E24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www.arduino.org</a:t>
            </a: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www.beyondlogic.org</a:t>
            </a: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https://create.arduino.cc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www.wikipedia.org</a:t>
            </a: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www.slideshare.net</a:t>
            </a: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98F-1245-4AD9-846E-378E2E0A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1" y="1906344"/>
            <a:ext cx="11295923" cy="3911503"/>
          </a:xfrm>
        </p:spPr>
        <p:txBody>
          <a:bodyPr anchor="ctr">
            <a:norm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96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43E8-3BAF-4EC7-AD58-03B74E79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47" y="585926"/>
            <a:ext cx="9431435" cy="1349405"/>
          </a:xfrm>
        </p:spPr>
        <p:txBody>
          <a:bodyPr>
            <a:noAutofit/>
          </a:bodyPr>
          <a:lstStyle/>
          <a:p>
            <a:pPr algn="ctr"/>
            <a:r>
              <a:rPr lang="en-IN" sz="8800" dirty="0">
                <a:latin typeface="Colonna MT" panose="04020805060202030203" pitchFamily="82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3AB0-5849-4CD7-8157-06671FCEE1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1935331"/>
            <a:ext cx="11123675" cy="4128119"/>
          </a:xfrm>
        </p:spPr>
        <p:txBody>
          <a:bodyPr>
            <a:noAutofit/>
          </a:bodyPr>
          <a:lstStyle/>
          <a:p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This project builds a voice controlled car that can be controlled by </a:t>
            </a:r>
            <a:r>
              <a:rPr lang="en-IN" sz="2800" u="sng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voice commands</a:t>
            </a:r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 and it conveniently reacts to corresponding voice command.</a:t>
            </a:r>
          </a:p>
          <a:p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It uses an </a:t>
            </a:r>
            <a:r>
              <a:rPr lang="en-IN" sz="2800" u="sng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android mobile</a:t>
            </a:r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 for voice recognition and through </a:t>
            </a:r>
            <a:r>
              <a:rPr lang="en-IN" sz="2800" u="sng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Bluetooth</a:t>
            </a:r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 the info reaches the hardware and acts accordingly.</a:t>
            </a:r>
          </a:p>
          <a:p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We would also improve the scope by including </a:t>
            </a:r>
            <a:r>
              <a:rPr lang="en-IN" sz="2800" u="sng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sensors</a:t>
            </a:r>
            <a:r>
              <a:rPr lang="en-IN" sz="2800" dirty="0">
                <a:latin typeface="Sitka Small" panose="02000505000000020004" pitchFamily="2" charset="0"/>
                <a:ea typeface="Microsoft JhengHei UI Light" panose="020B0304030504040204" pitchFamily="34" charset="-120"/>
              </a:rPr>
              <a:t> for the car to stop in case of an obstacle even without the interference of voice.</a:t>
            </a:r>
          </a:p>
          <a:p>
            <a:pPr marL="0" indent="0">
              <a:buNone/>
            </a:pPr>
            <a:endParaRPr lang="en-IN" sz="3600" dirty="0">
              <a:latin typeface="Sitka Small" panose="02000505000000020004" pitchFamily="2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2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5259-7C8D-455E-8B39-0429CF0F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Colonna MT" panose="04020805060202030203" pitchFamily="82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7263-BC69-45FF-B86F-E323F659B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6" y="2560320"/>
            <a:ext cx="5200007" cy="3310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Sitka Small" panose="02000505000000020004" pitchFamily="2" charset="0"/>
              </a:rPr>
              <a:t>This can be used in places where humans find it difficult to reach but voice can </a:t>
            </a:r>
            <a:r>
              <a:rPr lang="en-IN" sz="2000" dirty="0" err="1">
                <a:latin typeface="Sitka Small" panose="02000505000000020004" pitchFamily="2" charset="0"/>
              </a:rPr>
              <a:t>reach.Eg</a:t>
            </a:r>
            <a:r>
              <a:rPr lang="en-IN" sz="2000" dirty="0">
                <a:latin typeface="Sitka Small" panose="02000505000000020004" pitchFamily="2" charset="0"/>
              </a:rPr>
              <a:t>-small </a:t>
            </a:r>
            <a:r>
              <a:rPr lang="en-IN" sz="2000" dirty="0" err="1">
                <a:latin typeface="Sitka Small" panose="02000505000000020004" pitchFamily="2" charset="0"/>
              </a:rPr>
              <a:t>pipeline,fire</a:t>
            </a:r>
            <a:r>
              <a:rPr lang="en-IN" sz="2000" dirty="0">
                <a:latin typeface="Sitka Small" panose="02000505000000020004" pitchFamily="2" charset="0"/>
              </a:rPr>
              <a:t> </a:t>
            </a:r>
            <a:r>
              <a:rPr lang="en-IN" sz="2000" dirty="0" err="1">
                <a:latin typeface="Sitka Small" panose="02000505000000020004" pitchFamily="2" charset="0"/>
              </a:rPr>
              <a:t>situations,toxic</a:t>
            </a:r>
            <a:r>
              <a:rPr lang="en-IN" sz="2000" dirty="0">
                <a:latin typeface="Sitka Small" panose="02000505000000020004" pitchFamily="2" charset="0"/>
              </a:rPr>
              <a:t> areas.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Sitka Small" panose="02000505000000020004" pitchFamily="2" charset="0"/>
              </a:rPr>
              <a:t>This car can reduce man effort in this busy traffic world and reduce accidents.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Sitka Small" panose="02000505000000020004" pitchFamily="2" charset="0"/>
              </a:rPr>
              <a:t> This car can be used by limb disabled people.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Sitka Small" panose="02000505000000020004" pitchFamily="2" charset="0"/>
              </a:rPr>
              <a:t>This can replace our fuel based cars.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159152-9AA4-43FA-91A7-E649B11E1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4" y="2560320"/>
            <a:ext cx="4401320" cy="3476496"/>
          </a:xfrm>
        </p:spPr>
      </p:pic>
    </p:spTree>
    <p:extLst>
      <p:ext uri="{BB962C8B-B14F-4D97-AF65-F5344CB8AC3E}">
        <p14:creationId xmlns:p14="http://schemas.microsoft.com/office/powerpoint/2010/main" val="20820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954A-8996-4064-80B2-8769F5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Colonna MT" panose="04020805060202030203" pitchFamily="82" charset="0"/>
              </a:rPr>
              <a:t>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D38D91-27A7-4667-9F6F-29B9B76C64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0378557"/>
              </p:ext>
            </p:extLst>
          </p:nvPr>
        </p:nvGraphicFramePr>
        <p:xfrm>
          <a:off x="825624" y="2560320"/>
          <a:ext cx="5814873" cy="364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32BD5591-2005-4765-8AF0-36A35903A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81725" y="2560319"/>
            <a:ext cx="4879852" cy="32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5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29FC-6C15-4B99-B5C2-5CC0988B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8" y="985421"/>
            <a:ext cx="192351" cy="56817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CC2A-8CEC-47D4-9F66-491BFBF1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52" y="832837"/>
            <a:ext cx="10413507" cy="5912529"/>
          </a:xfrm>
        </p:spPr>
        <p:txBody>
          <a:bodyPr/>
          <a:lstStyle/>
          <a:p>
            <a:r>
              <a:rPr lang="en-IN" b="1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54E1B-B124-4D1C-91CB-85BDE56BFB82}"/>
              </a:ext>
            </a:extLst>
          </p:cNvPr>
          <p:cNvSpPr/>
          <p:nvPr/>
        </p:nvSpPr>
        <p:spPr>
          <a:xfrm>
            <a:off x="1944210" y="1388447"/>
            <a:ext cx="4151790" cy="804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Android App Device</a:t>
            </a:r>
          </a:p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330AFE-D02A-4737-A66F-C8DF58413B1E}"/>
              </a:ext>
            </a:extLst>
          </p:cNvPr>
          <p:cNvCxnSpPr>
            <a:cxnSpLocks/>
          </p:cNvCxnSpPr>
          <p:nvPr/>
        </p:nvCxnSpPr>
        <p:spPr>
          <a:xfrm flipH="1">
            <a:off x="1438178" y="1899821"/>
            <a:ext cx="506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88459-3597-4C68-9C76-56C5E92D40BF}"/>
              </a:ext>
            </a:extLst>
          </p:cNvPr>
          <p:cNvCxnSpPr>
            <a:cxnSpLocks/>
          </p:cNvCxnSpPr>
          <p:nvPr/>
        </p:nvCxnSpPr>
        <p:spPr>
          <a:xfrm flipV="1">
            <a:off x="1438178" y="1393795"/>
            <a:ext cx="8877" cy="5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81B5E-A46B-4252-AB79-07EC00E5BBC7}"/>
              </a:ext>
            </a:extLst>
          </p:cNvPr>
          <p:cNvCxnSpPr/>
          <p:nvPr/>
        </p:nvCxnSpPr>
        <p:spPr>
          <a:xfrm flipH="1" flipV="1">
            <a:off x="1278380" y="1214098"/>
            <a:ext cx="168675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AFC560-BFDC-4761-A831-664483F3FD37}"/>
              </a:ext>
            </a:extLst>
          </p:cNvPr>
          <p:cNvCxnSpPr/>
          <p:nvPr/>
        </p:nvCxnSpPr>
        <p:spPr>
          <a:xfrm flipV="1">
            <a:off x="1438177" y="1225258"/>
            <a:ext cx="186433" cy="1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D3D1CE-4025-4A6A-B389-1607BCD1E40A}"/>
              </a:ext>
            </a:extLst>
          </p:cNvPr>
          <p:cNvCxnSpPr>
            <a:cxnSpLocks/>
          </p:cNvCxnSpPr>
          <p:nvPr/>
        </p:nvCxnSpPr>
        <p:spPr>
          <a:xfrm flipV="1">
            <a:off x="1447055" y="1140374"/>
            <a:ext cx="0" cy="2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20BF18-84F3-44D3-83A2-6B806E08D3F2}"/>
              </a:ext>
            </a:extLst>
          </p:cNvPr>
          <p:cNvSpPr/>
          <p:nvPr/>
        </p:nvSpPr>
        <p:spPr>
          <a:xfrm>
            <a:off x="1944210" y="1388446"/>
            <a:ext cx="1491448" cy="36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Bluetooth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AF458-94EE-48FC-A376-22AD626D3D6B}"/>
              </a:ext>
            </a:extLst>
          </p:cNvPr>
          <p:cNvSpPr txBox="1"/>
          <p:nvPr/>
        </p:nvSpPr>
        <p:spPr>
          <a:xfrm>
            <a:off x="6976369" y="1812601"/>
            <a:ext cx="292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</a:t>
            </a:r>
            <a:r>
              <a:rPr lang="en-IN" sz="2800" b="1" dirty="0"/>
              <a:t>Transmitter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F4157-4AA1-4AD8-891A-FC1B8C7BE17B}"/>
              </a:ext>
            </a:extLst>
          </p:cNvPr>
          <p:cNvSpPr/>
          <p:nvPr/>
        </p:nvSpPr>
        <p:spPr>
          <a:xfrm>
            <a:off x="1753342" y="3223502"/>
            <a:ext cx="2135078" cy="506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Bluetooth Device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02C7C0-9EED-414E-A67A-9C8B98E4ACF6}"/>
              </a:ext>
            </a:extLst>
          </p:cNvPr>
          <p:cNvCxnSpPr>
            <a:cxnSpLocks/>
          </p:cNvCxnSpPr>
          <p:nvPr/>
        </p:nvCxnSpPr>
        <p:spPr>
          <a:xfrm flipH="1">
            <a:off x="1438180" y="3457021"/>
            <a:ext cx="315161" cy="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C5C5AD-857D-43E2-8B9B-6CA23B788A2E}"/>
              </a:ext>
            </a:extLst>
          </p:cNvPr>
          <p:cNvCxnSpPr>
            <a:cxnSpLocks/>
          </p:cNvCxnSpPr>
          <p:nvPr/>
        </p:nvCxnSpPr>
        <p:spPr>
          <a:xfrm flipV="1">
            <a:off x="1438183" y="2894120"/>
            <a:ext cx="0" cy="56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748852-B088-4F23-8807-A3C83B7C3CEB}"/>
              </a:ext>
            </a:extLst>
          </p:cNvPr>
          <p:cNvCxnSpPr>
            <a:cxnSpLocks/>
          </p:cNvCxnSpPr>
          <p:nvPr/>
        </p:nvCxnSpPr>
        <p:spPr>
          <a:xfrm flipV="1">
            <a:off x="1438178" y="2721964"/>
            <a:ext cx="221946" cy="21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1C122D-536A-403E-8827-AB284639CDE0}"/>
              </a:ext>
            </a:extLst>
          </p:cNvPr>
          <p:cNvCxnSpPr>
            <a:cxnSpLocks/>
          </p:cNvCxnSpPr>
          <p:nvPr/>
        </p:nvCxnSpPr>
        <p:spPr>
          <a:xfrm flipH="1" flipV="1">
            <a:off x="1216237" y="2721963"/>
            <a:ext cx="221942" cy="21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D4533F-2138-4343-8B31-D50031045E58}"/>
              </a:ext>
            </a:extLst>
          </p:cNvPr>
          <p:cNvCxnSpPr/>
          <p:nvPr/>
        </p:nvCxnSpPr>
        <p:spPr>
          <a:xfrm>
            <a:off x="1438180" y="2702770"/>
            <a:ext cx="0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5ADDF6-99D4-45B6-9149-2C8C336BF554}"/>
              </a:ext>
            </a:extLst>
          </p:cNvPr>
          <p:cNvSpPr txBox="1"/>
          <p:nvPr/>
        </p:nvSpPr>
        <p:spPr>
          <a:xfrm>
            <a:off x="7093257" y="2524788"/>
            <a:ext cx="1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Receiver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F10F8E-DE2C-403E-BABE-76A3EBB14E44}"/>
              </a:ext>
            </a:extLst>
          </p:cNvPr>
          <p:cNvSpPr/>
          <p:nvPr/>
        </p:nvSpPr>
        <p:spPr>
          <a:xfrm>
            <a:off x="5015885" y="2800424"/>
            <a:ext cx="1269494" cy="123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Arduino </a:t>
            </a:r>
          </a:p>
          <a:p>
            <a:pPr algn="ctr"/>
            <a:r>
              <a:rPr lang="en-IN" b="1" dirty="0"/>
              <a:t>UNO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98AFFF-1A66-4F3E-9716-6A2A1AD360AF}"/>
              </a:ext>
            </a:extLst>
          </p:cNvPr>
          <p:cNvCxnSpPr>
            <a:stCxn id="18" idx="3"/>
          </p:cNvCxnSpPr>
          <p:nvPr/>
        </p:nvCxnSpPr>
        <p:spPr>
          <a:xfrm flipV="1">
            <a:off x="3888420" y="3464108"/>
            <a:ext cx="1105273" cy="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146733-FB0D-45FF-A927-E82702B31921}"/>
              </a:ext>
            </a:extLst>
          </p:cNvPr>
          <p:cNvSpPr/>
          <p:nvPr/>
        </p:nvSpPr>
        <p:spPr>
          <a:xfrm>
            <a:off x="7031112" y="3193389"/>
            <a:ext cx="1748901" cy="595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Motor Driver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F83B20-71E2-4704-8272-D9DA9C577D04}"/>
              </a:ext>
            </a:extLst>
          </p:cNvPr>
          <p:cNvCxnSpPr>
            <a:cxnSpLocks/>
          </p:cNvCxnSpPr>
          <p:nvPr/>
        </p:nvCxnSpPr>
        <p:spPr>
          <a:xfrm>
            <a:off x="6303129" y="3457021"/>
            <a:ext cx="72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A8FE04-C67A-4894-8B09-15EDBDA9CB7A}"/>
              </a:ext>
            </a:extLst>
          </p:cNvPr>
          <p:cNvCxnSpPr>
            <a:cxnSpLocks/>
          </p:cNvCxnSpPr>
          <p:nvPr/>
        </p:nvCxnSpPr>
        <p:spPr>
          <a:xfrm flipV="1">
            <a:off x="8780013" y="3355759"/>
            <a:ext cx="621437" cy="1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4BFC668-40DE-45E9-8184-9F70174F6F14}"/>
              </a:ext>
            </a:extLst>
          </p:cNvPr>
          <p:cNvSpPr/>
          <p:nvPr/>
        </p:nvSpPr>
        <p:spPr>
          <a:xfrm>
            <a:off x="9401450" y="2734927"/>
            <a:ext cx="1547676" cy="1440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Motor 1</a:t>
            </a:r>
          </a:p>
          <a:p>
            <a:pPr algn="ctr"/>
            <a:r>
              <a:rPr lang="en-IN" b="1" dirty="0"/>
              <a:t>Motor 2</a:t>
            </a:r>
          </a:p>
          <a:p>
            <a:pPr algn="ctr"/>
            <a:r>
              <a:rPr lang="en-IN" b="1" dirty="0"/>
              <a:t>Motor 3</a:t>
            </a:r>
          </a:p>
          <a:p>
            <a:pPr algn="ctr"/>
            <a:r>
              <a:rPr lang="en-IN" b="1" dirty="0"/>
              <a:t>Motor 4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5093633-7C84-442D-8D0D-6FA7F75E5DBD}"/>
              </a:ext>
            </a:extLst>
          </p:cNvPr>
          <p:cNvSpPr/>
          <p:nvPr/>
        </p:nvSpPr>
        <p:spPr>
          <a:xfrm>
            <a:off x="4296792" y="4279025"/>
            <a:ext cx="3329125" cy="1926453"/>
          </a:xfrm>
          <a:prstGeom prst="triangle">
            <a:avLst>
              <a:gd name="adj" fmla="val 477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1" dirty="0"/>
              <a:t>Power supply to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53D50-7EA4-4CBE-A03B-93966D8B20CD}"/>
              </a:ext>
            </a:extLst>
          </p:cNvPr>
          <p:cNvSpPr txBox="1"/>
          <p:nvPr/>
        </p:nvSpPr>
        <p:spPr>
          <a:xfrm>
            <a:off x="4927110" y="725924"/>
            <a:ext cx="589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				</a:t>
            </a:r>
            <a:r>
              <a:rPr lang="en-IN" sz="3600" b="1" u="sng" dirty="0">
                <a:latin typeface="Colonna MT" panose="04020805060202030203" pitchFamily="82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4003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8" grpId="0" animBg="1"/>
      <p:bldP spid="39" grpId="0" animBg="1"/>
      <p:bldP spid="42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1256-28AF-491E-BFE8-ACA2A34D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dirty="0">
                <a:latin typeface="Colonna MT" panose="04020805060202030203" pitchFamily="82" charset="0"/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25E-67B1-4512-B79E-F4FDA56F6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868" y="2560320"/>
            <a:ext cx="4918229" cy="331012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6400" dirty="0">
                <a:latin typeface="Sitka Small" panose="02000505000000020004" pitchFamily="2" charset="0"/>
              </a:rPr>
              <a:t> When we say voice control, the first term that needs to be considered is </a:t>
            </a:r>
            <a:r>
              <a:rPr lang="en-IN" sz="6400" u="sng" dirty="0">
                <a:latin typeface="Sitka Small" panose="02000505000000020004" pitchFamily="2" charset="0"/>
              </a:rPr>
              <a:t>Speech Recognition</a:t>
            </a:r>
            <a:r>
              <a:rPr lang="en-IN" sz="6400" dirty="0">
                <a:latin typeface="Sitka Small" panose="02000505000000020004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6400" dirty="0">
                <a:latin typeface="Sitka Small" panose="02000505000000020004" pitchFamily="2" charset="0"/>
              </a:rPr>
              <a:t>Speech recognition circuit </a:t>
            </a:r>
            <a:r>
              <a:rPr lang="en-IN" sz="6400" u="sng" dirty="0">
                <a:latin typeface="Sitka Small" panose="02000505000000020004" pitchFamily="2" charset="0"/>
              </a:rPr>
              <a:t>(SRC)</a:t>
            </a:r>
            <a:r>
              <a:rPr lang="en-IN" sz="6400" dirty="0">
                <a:latin typeface="Sitka Small" panose="02000505000000020004" pitchFamily="2" charset="0"/>
              </a:rPr>
              <a:t> is programmable. You can program and train the SRC to recognize the </a:t>
            </a:r>
            <a:r>
              <a:rPr lang="en-IN" sz="6400" u="sng" dirty="0">
                <a:latin typeface="Sitka Small" panose="02000505000000020004" pitchFamily="2" charset="0"/>
              </a:rPr>
              <a:t>unique words</a:t>
            </a:r>
            <a:r>
              <a:rPr lang="en-IN" sz="6400" dirty="0">
                <a:latin typeface="Sitka Small" panose="02000505000000020004" pitchFamily="2" charset="0"/>
              </a:rPr>
              <a:t> you want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6400" dirty="0">
                <a:latin typeface="Sitka Small" panose="02000505000000020004" pitchFamily="2" charset="0"/>
              </a:rPr>
              <a:t>These commands are given to Bluetooth module and received via </a:t>
            </a:r>
            <a:r>
              <a:rPr lang="en-IN" sz="6400" u="sng" dirty="0">
                <a:latin typeface="Sitka Small" panose="02000505000000020004" pitchFamily="2" charset="0"/>
              </a:rPr>
              <a:t>android application</a:t>
            </a:r>
            <a:r>
              <a:rPr lang="en-IN" sz="6400" dirty="0">
                <a:latin typeface="Sitka Small" panose="02000505000000020004" pitchFamily="2" charset="0"/>
              </a:rPr>
              <a:t>(BT voice control) .The integration of control unit with Bluetooth device is done to capture and read voice command via android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6400" dirty="0">
                <a:latin typeface="Sitka Small" panose="02000505000000020004" pitchFamily="2" charset="0"/>
              </a:rPr>
              <a:t>The vehicle operates as per the command received with the help of Arduino(motors , wheel).</a:t>
            </a:r>
          </a:p>
          <a:p>
            <a:pPr marL="0" indent="0">
              <a:buNone/>
            </a:pPr>
            <a:endParaRPr lang="en-IN" sz="6400" dirty="0">
              <a:latin typeface="Sitka Small" panose="02000505000000020004" pitchFamily="2" charset="0"/>
            </a:endParaRPr>
          </a:p>
          <a:p>
            <a:endParaRPr lang="en-IN" sz="3300" dirty="0">
              <a:latin typeface="Sitka Small" panose="02000505000000020004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332B8-1343-4506-A46D-2707DFDF1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61" y="4572002"/>
            <a:ext cx="2636224" cy="1656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60C937-1308-4875-9DBA-4495DDB4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55278">
            <a:off x="5562001" y="3222975"/>
            <a:ext cx="3169327" cy="2259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10461F-888F-4AEC-8258-3B23440D4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69" y="2476779"/>
            <a:ext cx="2074911" cy="20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7120-1CD0-4FE2-B6DA-2C084DA6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036963" y="2911874"/>
            <a:ext cx="45719" cy="45719"/>
          </a:xfrm>
        </p:spPr>
        <p:txBody>
          <a:bodyPr>
            <a:normAutofit fontScale="90000"/>
          </a:bodyPr>
          <a:lstStyle/>
          <a:p>
            <a:endParaRPr lang="en-IN" sz="7200" dirty="0"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2C8A-26D7-4EAA-B7E9-842C80BC0C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0011" y="1864311"/>
            <a:ext cx="10210496" cy="427770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Sitka Small" panose="02000505000000020004" pitchFamily="2" charset="0"/>
              </a:rPr>
              <a:t>Arduino is an open source platform used for building electronics projects.</a:t>
            </a:r>
          </a:p>
          <a:p>
            <a:r>
              <a:rPr lang="en-IN" sz="2400" dirty="0">
                <a:latin typeface="Sitka Small" panose="02000505000000020004" pitchFamily="2" charset="0"/>
              </a:rPr>
              <a:t>Arduino consists of</a:t>
            </a:r>
          </a:p>
          <a:p>
            <a:pPr marL="457200" indent="-457200">
              <a:buAutoNum type="alphaLcPeriod"/>
            </a:pPr>
            <a:r>
              <a:rPr lang="en-IN" sz="2400" i="1" dirty="0">
                <a:latin typeface="Sitka Small" panose="02000505000000020004" pitchFamily="2" charset="0"/>
              </a:rPr>
              <a:t>Physical programmable circuit board</a:t>
            </a:r>
          </a:p>
          <a:p>
            <a:pPr marL="457200" indent="-457200">
              <a:buAutoNum type="alphaLcPeriod"/>
            </a:pPr>
            <a:r>
              <a:rPr lang="en-IN" sz="2400" i="1" dirty="0">
                <a:latin typeface="Sitka Small" panose="02000505000000020004" pitchFamily="2" charset="0"/>
              </a:rPr>
              <a:t>Software /IDE</a:t>
            </a:r>
            <a:r>
              <a:rPr lang="en-IN" sz="2400" dirty="0">
                <a:latin typeface="Sitka Small" panose="02000505000000020004" pitchFamily="2" charset="0"/>
              </a:rPr>
              <a:t> –to write and upload code to physical board</a:t>
            </a:r>
          </a:p>
          <a:p>
            <a:r>
              <a:rPr lang="en-IN" sz="2400" dirty="0">
                <a:latin typeface="Sitka Small" panose="02000505000000020004" pitchFamily="2" charset="0"/>
              </a:rPr>
              <a:t>We can simply use a </a:t>
            </a:r>
            <a:r>
              <a:rPr lang="en-IN" sz="2400" i="1" dirty="0" err="1">
                <a:latin typeface="Sitka Small" panose="02000505000000020004" pitchFamily="2" charset="0"/>
              </a:rPr>
              <a:t>usb</a:t>
            </a:r>
            <a:r>
              <a:rPr lang="en-IN" sz="2400" i="1" dirty="0">
                <a:latin typeface="Sitka Small" panose="02000505000000020004" pitchFamily="2" charset="0"/>
              </a:rPr>
              <a:t> cable</a:t>
            </a:r>
            <a:r>
              <a:rPr lang="en-IN" sz="2400" dirty="0">
                <a:latin typeface="Sitka Small" panose="02000505000000020004" pitchFamily="2" charset="0"/>
              </a:rPr>
              <a:t> to load the code to the board</a:t>
            </a:r>
          </a:p>
          <a:p>
            <a:r>
              <a:rPr lang="en-IN" sz="2400" dirty="0">
                <a:latin typeface="Sitka Small" panose="02000505000000020004" pitchFamily="2" charset="0"/>
              </a:rPr>
              <a:t>It uses a simplified version of </a:t>
            </a:r>
            <a:r>
              <a:rPr lang="en-IN" sz="2400" i="1" dirty="0" err="1">
                <a:latin typeface="Sitka Small" panose="02000505000000020004" pitchFamily="2" charset="0"/>
              </a:rPr>
              <a:t>c++</a:t>
            </a:r>
            <a:endParaRPr lang="en-IN" sz="2400" i="1" dirty="0">
              <a:latin typeface="Sitka Small" panose="02000505000000020004" pitchFamily="2" charset="0"/>
            </a:endParaRPr>
          </a:p>
          <a:p>
            <a:r>
              <a:rPr lang="en-IN" sz="2400" dirty="0">
                <a:latin typeface="Sitka Small" panose="02000505000000020004" pitchFamily="2" charset="0"/>
              </a:rPr>
              <a:t>The </a:t>
            </a:r>
            <a:r>
              <a:rPr lang="en-IN" sz="2400" i="1" dirty="0" err="1">
                <a:latin typeface="Sitka Small" panose="02000505000000020004" pitchFamily="2" charset="0"/>
              </a:rPr>
              <a:t>uno</a:t>
            </a:r>
            <a:r>
              <a:rPr lang="en-IN" sz="2400" dirty="0">
                <a:latin typeface="Sitka Small" panose="02000505000000020004" pitchFamily="2" charset="0"/>
              </a:rPr>
              <a:t> is a popular board family of Arduino for beginners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69E-B795-48B0-A679-2967B60D3D28}"/>
              </a:ext>
            </a:extLst>
          </p:cNvPr>
          <p:cNvSpPr txBox="1"/>
          <p:nvPr/>
        </p:nvSpPr>
        <p:spPr>
          <a:xfrm>
            <a:off x="-346229" y="541538"/>
            <a:ext cx="13272116" cy="13227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sz="6600" dirty="0">
                <a:latin typeface="Colonna MT" panose="04020805060202030203" pitchFamily="82" charset="0"/>
              </a:rPr>
              <a:t>STUDY ON WHAT IS ARDUINO </a:t>
            </a:r>
          </a:p>
        </p:txBody>
      </p:sp>
    </p:spTree>
    <p:extLst>
      <p:ext uri="{BB962C8B-B14F-4D97-AF65-F5344CB8AC3E}">
        <p14:creationId xmlns:p14="http://schemas.microsoft.com/office/powerpoint/2010/main" val="37080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4A65F-B64E-415D-902B-693D5D1B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6" y="88777"/>
            <a:ext cx="5752730" cy="3604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28EF2-E0EE-4E9F-99C1-BE2E34414403}"/>
              </a:ext>
            </a:extLst>
          </p:cNvPr>
          <p:cNvSpPr txBox="1"/>
          <p:nvPr/>
        </p:nvSpPr>
        <p:spPr>
          <a:xfrm>
            <a:off x="6096000" y="88777"/>
            <a:ext cx="5782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{1}-Arduino’s Power source </a:t>
            </a:r>
          </a:p>
          <a:p>
            <a:r>
              <a:rPr lang="en-IN" sz="2000" dirty="0"/>
              <a:t>{2}-Barrel Jack</a:t>
            </a:r>
          </a:p>
          <a:p>
            <a:r>
              <a:rPr lang="en-IN" sz="2000" dirty="0"/>
              <a:t>{3}-Ground</a:t>
            </a:r>
          </a:p>
          <a:p>
            <a:r>
              <a:rPr lang="en-IN" sz="2000" dirty="0"/>
              <a:t>{4},{5}-5V&amp;3.3V</a:t>
            </a:r>
          </a:p>
          <a:p>
            <a:r>
              <a:rPr lang="en-IN" sz="2000" dirty="0"/>
              <a:t>{6}-Analog input  that will be converted to digital </a:t>
            </a:r>
          </a:p>
          <a:p>
            <a:r>
              <a:rPr lang="en-IN" sz="2000" dirty="0"/>
              <a:t>{7}-Digital Input and Output</a:t>
            </a:r>
          </a:p>
          <a:p>
            <a:r>
              <a:rPr lang="en-IN" sz="2000" dirty="0"/>
              <a:t>{8}~-Pulse Width Modulation</a:t>
            </a:r>
          </a:p>
          <a:p>
            <a:r>
              <a:rPr lang="en-IN" sz="2000" dirty="0"/>
              <a:t>{9}-Analog Reference</a:t>
            </a:r>
          </a:p>
          <a:p>
            <a:r>
              <a:rPr lang="en-IN" sz="2000" dirty="0"/>
              <a:t>{10}-Reset Button</a:t>
            </a:r>
          </a:p>
          <a:p>
            <a:r>
              <a:rPr lang="en-IN" sz="2000" dirty="0"/>
              <a:t>{11}-Power LED indicator</a:t>
            </a:r>
          </a:p>
          <a:p>
            <a:r>
              <a:rPr lang="en-IN" sz="2000" dirty="0"/>
              <a:t>{13}-Main IC (Brain of Arduino)</a:t>
            </a:r>
          </a:p>
          <a:p>
            <a:r>
              <a:rPr lang="en-IN" sz="2000" dirty="0"/>
              <a:t>{14}-Voltage Regulator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BD1B7-8BC0-43AA-99DB-61BD93502004}"/>
              </a:ext>
            </a:extLst>
          </p:cNvPr>
          <p:cNvSpPr txBox="1"/>
          <p:nvPr/>
        </p:nvSpPr>
        <p:spPr>
          <a:xfrm>
            <a:off x="426128" y="4083728"/>
            <a:ext cx="11452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HC 05 BT Module –Bluetooth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L298N Module-To control the speed and direction of DC Motors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Motors and wheels –Movement of car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Male and Female Jumpers-For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12V Battery</a:t>
            </a:r>
          </a:p>
        </p:txBody>
      </p:sp>
    </p:spTree>
    <p:extLst>
      <p:ext uri="{BB962C8B-B14F-4D97-AF65-F5344CB8AC3E}">
        <p14:creationId xmlns:p14="http://schemas.microsoft.com/office/powerpoint/2010/main" val="30548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8C4E-8B54-46FC-A71A-207ECB7153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21199721">
            <a:off x="2700025" y="1049858"/>
            <a:ext cx="8682266" cy="1559972"/>
          </a:xfrm>
        </p:spPr>
        <p:txBody>
          <a:bodyPr>
            <a:normAutofit/>
          </a:bodyPr>
          <a:lstStyle/>
          <a:p>
            <a:pPr algn="ctr"/>
            <a:r>
              <a:rPr lang="en-IN" sz="6600" b="1" i="1" dirty="0">
                <a:solidFill>
                  <a:srgbClr val="7030A0"/>
                </a:solidFill>
                <a:latin typeface="Colonna MT" panose="04020805060202030203" pitchFamily="82" charset="0"/>
              </a:rPr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65A60-35A8-4BD6-B07D-027160BDFA1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9191163"/>
              </p:ext>
            </p:extLst>
          </p:nvPr>
        </p:nvGraphicFramePr>
        <p:xfrm>
          <a:off x="1012054" y="1180730"/>
          <a:ext cx="6755906" cy="468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0C3C9C-B6AB-46DA-9299-FA84FF5C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44253"/>
              </p:ext>
            </p:extLst>
          </p:nvPr>
        </p:nvGraphicFramePr>
        <p:xfrm>
          <a:off x="6332738" y="3879542"/>
          <a:ext cx="5172722" cy="232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113">
                  <a:extLst>
                    <a:ext uri="{9D8B030D-6E8A-4147-A177-3AD203B41FA5}">
                      <a16:colId xmlns:a16="http://schemas.microsoft.com/office/drawing/2014/main" val="291490378"/>
                    </a:ext>
                  </a:extLst>
                </a:gridCol>
                <a:gridCol w="1096045">
                  <a:extLst>
                    <a:ext uri="{9D8B030D-6E8A-4147-A177-3AD203B41FA5}">
                      <a16:colId xmlns:a16="http://schemas.microsoft.com/office/drawing/2014/main" val="1199489394"/>
                    </a:ext>
                  </a:extLst>
                </a:gridCol>
                <a:gridCol w="986440">
                  <a:extLst>
                    <a:ext uri="{9D8B030D-6E8A-4147-A177-3AD203B41FA5}">
                      <a16:colId xmlns:a16="http://schemas.microsoft.com/office/drawing/2014/main" val="861489424"/>
                    </a:ext>
                  </a:extLst>
                </a:gridCol>
                <a:gridCol w="1004708">
                  <a:extLst>
                    <a:ext uri="{9D8B030D-6E8A-4147-A177-3AD203B41FA5}">
                      <a16:colId xmlns:a16="http://schemas.microsoft.com/office/drawing/2014/main" val="975543555"/>
                    </a:ext>
                  </a:extLst>
                </a:gridCol>
                <a:gridCol w="916416">
                  <a:extLst>
                    <a:ext uri="{9D8B030D-6E8A-4147-A177-3AD203B41FA5}">
                      <a16:colId xmlns:a16="http://schemas.microsoft.com/office/drawing/2014/main" val="4051984163"/>
                    </a:ext>
                  </a:extLst>
                </a:gridCol>
              </a:tblGrid>
              <a:tr h="789268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Command</a:t>
                      </a:r>
                      <a:endParaRPr lang="en-IN" sz="10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Front-left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Front-right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Back-Left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Back-Right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048140"/>
                  </a:ext>
                </a:extLst>
              </a:tr>
              <a:tr h="387972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Forward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764923"/>
                  </a:ext>
                </a:extLst>
              </a:tr>
              <a:tr h="258649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808129"/>
                  </a:ext>
                </a:extLst>
              </a:tr>
              <a:tr h="315707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Left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013763"/>
                  </a:ext>
                </a:extLst>
              </a:tr>
              <a:tr h="315707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Right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LH</a:t>
                      </a:r>
                      <a:endParaRPr lang="en-IN" sz="110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822992"/>
                  </a:ext>
                </a:extLst>
              </a:tr>
              <a:tr h="258649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Stop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</a:t>
                      </a:r>
                      <a:endParaRPr lang="en-IN" sz="1100" dirty="0">
                        <a:solidFill>
                          <a:srgbClr val="00000A"/>
                        </a:solidFill>
                        <a:effectLst/>
                        <a:latin typeface="Liberation Serif;Times New Roma"/>
                        <a:ea typeface="DejaVu Sans;Times New Roman"/>
                        <a:cs typeface="Liberation Serif;Times New Ro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33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637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Black</vt:lpstr>
      <vt:lpstr>Bahnschrift SemiBold</vt:lpstr>
      <vt:lpstr>Colonna MT</vt:lpstr>
      <vt:lpstr>Garamond</vt:lpstr>
      <vt:lpstr>Liberation Serif;Times New Roma</vt:lpstr>
      <vt:lpstr>Sitka Small</vt:lpstr>
      <vt:lpstr>Wingdings</vt:lpstr>
      <vt:lpstr>Organic</vt:lpstr>
      <vt:lpstr>DEPARTMENT  OF  Electronics and communication Engineering</vt:lpstr>
      <vt:lpstr>ABSTRACT</vt:lpstr>
      <vt:lpstr>MOTIVATION</vt:lpstr>
      <vt:lpstr>METHODOLOGY</vt:lpstr>
      <vt:lpstr>PowerPoint Presentation</vt:lpstr>
      <vt:lpstr>THEORY</vt:lpstr>
      <vt:lpstr>PowerPoint Presentation</vt:lpstr>
      <vt:lpstr>PowerPoint Presentation</vt:lpstr>
      <vt:lpstr>RESULT</vt:lpstr>
      <vt:lpstr>CONCLUSION ,FUTURE SCOPE</vt:lpstr>
      <vt:lpstr>BLOCK DIAGRAM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 CONTROLLED CAR  USING ARDUINO</dc:title>
  <dc:creator>rohan roshan</dc:creator>
  <cp:lastModifiedBy>rohan roshan</cp:lastModifiedBy>
  <cp:revision>56</cp:revision>
  <dcterms:created xsi:type="dcterms:W3CDTF">2019-09-09T10:27:17Z</dcterms:created>
  <dcterms:modified xsi:type="dcterms:W3CDTF">2019-11-26T11:02:19Z</dcterms:modified>
</cp:coreProperties>
</file>