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0"/>
    <p:restoredTop sz="94715"/>
  </p:normalViewPr>
  <p:slideViewPr>
    <p:cSldViewPr snapToGrid="0" snapToObjects="1">
      <p:cViewPr>
        <p:scale>
          <a:sx n="120" d="100"/>
          <a:sy n="120" d="100"/>
        </p:scale>
        <p:origin x="-3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B606-1084-F54C-A158-ED58AF6EE3B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F37F-7F72-CC4A-B295-408F671F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1539" y="2176665"/>
            <a:ext cx="8766313" cy="1384858"/>
            <a:chOff x="1381539" y="2176665"/>
            <a:chExt cx="8766313" cy="1384858"/>
          </a:xfrm>
        </p:grpSpPr>
        <p:sp>
          <p:nvSpPr>
            <p:cNvPr id="5" name="Rectangle 4"/>
            <p:cNvSpPr/>
            <p:nvPr/>
          </p:nvSpPr>
          <p:spPr>
            <a:xfrm>
              <a:off x="1381539" y="2584174"/>
              <a:ext cx="2136913" cy="268356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18452" y="2584174"/>
              <a:ext cx="2136913" cy="268356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5365" y="2584174"/>
              <a:ext cx="2136913" cy="268356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92278" y="2584174"/>
              <a:ext cx="2355574" cy="268356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54039" y="2176667"/>
              <a:ext cx="15566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Thread 0 local set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90952" y="2176667"/>
              <a:ext cx="15566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Thread 1 local set</a:t>
              </a:r>
              <a:endParaRPr lang="en-US" sz="15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23719" y="2176666"/>
              <a:ext cx="15566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Thread 2 </a:t>
              </a:r>
              <a:r>
                <a:rPr lang="en-US" sz="1500" dirty="0"/>
                <a:t>l</a:t>
              </a:r>
              <a:r>
                <a:rPr lang="en-US" sz="1500" dirty="0" smtClean="0"/>
                <a:t>ocal set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74109" y="2176665"/>
              <a:ext cx="15566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Thread 3 local set</a:t>
              </a:r>
              <a:endParaRPr lang="en-US" sz="15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382399" y="3207026"/>
              <a:ext cx="87654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58397" y="3238358"/>
              <a:ext cx="16369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N iterations =  729</a:t>
              </a:r>
              <a:endParaRPr lang="en-US" sz="15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98758" y="2556769"/>
              <a:ext cx="12672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182 Iterations</a:t>
              </a:r>
              <a:endParaRPr lang="en-US" sz="15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80800" y="2558424"/>
              <a:ext cx="12672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182 Iterations</a:t>
              </a:r>
              <a:endParaRPr lang="en-US" sz="15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438" y="2559490"/>
              <a:ext cx="12672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182 Iterations</a:t>
              </a:r>
              <a:endParaRPr lang="en-US" sz="15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18828" y="2556769"/>
              <a:ext cx="12672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183 Iterations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7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140277" y="1742650"/>
            <a:ext cx="9045988" cy="2927900"/>
            <a:chOff x="1140277" y="1742650"/>
            <a:chExt cx="9045988" cy="2927900"/>
          </a:xfrm>
        </p:grpSpPr>
        <p:grpSp>
          <p:nvGrpSpPr>
            <p:cNvPr id="25" name="Group 24"/>
            <p:cNvGrpSpPr/>
            <p:nvPr/>
          </p:nvGrpSpPr>
          <p:grpSpPr>
            <a:xfrm>
              <a:off x="1408043" y="1742650"/>
              <a:ext cx="8766313" cy="1083376"/>
              <a:chOff x="1408043" y="1742650"/>
              <a:chExt cx="8766313" cy="1083376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408043" y="1742650"/>
                <a:ext cx="8766313" cy="1083376"/>
                <a:chOff x="1381539" y="1769154"/>
                <a:chExt cx="8766313" cy="1083376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381539" y="1769154"/>
                  <a:ext cx="8766313" cy="1083376"/>
                  <a:chOff x="1381539" y="1769154"/>
                  <a:chExt cx="8766313" cy="1083376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381539" y="2584174"/>
                    <a:ext cx="2136913" cy="268356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518452" y="2584174"/>
                    <a:ext cx="2136913" cy="268356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5655365" y="2584174"/>
                    <a:ext cx="2136913" cy="268356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7792278" y="2584174"/>
                    <a:ext cx="2355574" cy="268356"/>
                  </a:xfrm>
                  <a:prstGeom prst="rect">
                    <a:avLst/>
                  </a:prstGeom>
                  <a:solidFill>
                    <a:srgbClr val="00B05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596748" y="2176664"/>
                    <a:ext cx="170649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smtClean="0"/>
                      <a:t>T0 40 iterations left</a:t>
                    </a:r>
                    <a:endParaRPr lang="en-US" sz="1500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684770" y="2176664"/>
                    <a:ext cx="18042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T1 120 iterations left</a:t>
                    </a:r>
                    <a:endParaRPr lang="en-US" sz="1500" dirty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48934" y="2176665"/>
                    <a:ext cx="1749774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T2  30 iterations left</a:t>
                    </a:r>
                    <a:endParaRPr lang="en-US" sz="1500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382243" y="2176664"/>
                    <a:ext cx="117564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smtClean="0"/>
                      <a:t>T3 </a:t>
                    </a:r>
                    <a:r>
                      <a:rPr lang="en-US" sz="1500" dirty="0" smtClean="0"/>
                      <a:t>Complete</a:t>
                    </a:r>
                    <a:endParaRPr lang="en-US" sz="1500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436991" y="1769154"/>
                    <a:ext cx="4161717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b="1" dirty="0" smtClean="0"/>
                      <a:t>T3 Completes its local set and begins load transfer</a:t>
                    </a:r>
                    <a:endParaRPr lang="en-US" sz="1500" b="1" dirty="0"/>
                  </a:p>
                </p:txBody>
              </p:sp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5664235" y="2596904"/>
                  <a:ext cx="1728000" cy="24480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3553826" y="2570400"/>
                <a:ext cx="740295" cy="244800"/>
              </a:xfrm>
              <a:prstGeom prst="rect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419952" y="2570400"/>
                <a:ext cx="1440000" cy="244800"/>
              </a:xfrm>
              <a:prstGeom prst="rect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19952" y="3474229"/>
              <a:ext cx="8766313" cy="268356"/>
              <a:chOff x="1408043" y="2557670"/>
              <a:chExt cx="8766313" cy="268356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408043" y="2557670"/>
                <a:ext cx="8766313" cy="268356"/>
                <a:chOff x="1381539" y="2584174"/>
                <a:chExt cx="8766313" cy="268356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381539" y="2584174"/>
                  <a:ext cx="8766313" cy="268356"/>
                  <a:chOff x="1381539" y="2584174"/>
                  <a:chExt cx="8766313" cy="268356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381539" y="2584174"/>
                    <a:ext cx="2136913" cy="268356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3518452" y="2584174"/>
                    <a:ext cx="2136913" cy="268356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655365" y="2584174"/>
                    <a:ext cx="2136913" cy="268356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7792278" y="2584174"/>
                    <a:ext cx="2355574" cy="268356"/>
                  </a:xfrm>
                  <a:prstGeom prst="rect">
                    <a:avLst/>
                  </a:prstGeom>
                  <a:solidFill>
                    <a:srgbClr val="00B05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" name="Rectangle 30"/>
                <p:cNvSpPr/>
                <p:nvPr/>
              </p:nvSpPr>
              <p:spPr>
                <a:xfrm>
                  <a:off x="5664235" y="2596904"/>
                  <a:ext cx="1728000" cy="24120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3553826" y="2570400"/>
                <a:ext cx="740295" cy="241200"/>
              </a:xfrm>
              <a:prstGeom prst="rect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19952" y="2570400"/>
                <a:ext cx="1440000" cy="241200"/>
              </a:xfrm>
              <a:prstGeom prst="rect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945793" y="3007929"/>
              <a:ext cx="168995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smtClean="0"/>
                <a:t>After Load transfer</a:t>
              </a:r>
              <a:endParaRPr lang="en-US" sz="15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3956" y="3885720"/>
              <a:ext cx="346292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 smtClean="0"/>
                <a:t>T3 takes 15 iterations from</a:t>
              </a:r>
              <a:r>
                <a:rPr lang="en-US" sz="1500" dirty="0"/>
                <a:t> </a:t>
              </a:r>
              <a:r>
                <a:rPr lang="en-US" sz="1500" dirty="0" smtClean="0"/>
                <a:t>T1’s local set and starts iterating from 167. T3 </a:t>
              </a:r>
              <a:r>
                <a:rPr lang="en-US" sz="1500" b="1" dirty="0" err="1" smtClean="0">
                  <a:latin typeface="Courier New" charset="0"/>
                  <a:ea typeface="Courier New" charset="0"/>
                  <a:cs typeface="Courier New" charset="0"/>
                </a:rPr>
                <a:t>localSetEnd</a:t>
              </a:r>
              <a:r>
                <a:rPr lang="en-US" sz="1500" b="1" dirty="0" smtClean="0"/>
                <a:t> </a:t>
              </a:r>
              <a:r>
                <a:rPr lang="en-US" sz="1500" dirty="0" smtClean="0"/>
                <a:t>changed from 729 to 364</a:t>
              </a:r>
              <a:endParaRPr lang="en-US" sz="1500" dirty="0"/>
            </a:p>
          </p:txBody>
        </p:sp>
        <p:cxnSp>
          <p:nvCxnSpPr>
            <p:cNvPr id="55" name="Elbow Connector 54"/>
            <p:cNvCxnSpPr/>
            <p:nvPr/>
          </p:nvCxnSpPr>
          <p:spPr>
            <a:xfrm rot="5400000" flipH="1" flipV="1">
              <a:off x="4766633" y="3800130"/>
              <a:ext cx="549971" cy="406042"/>
            </a:xfrm>
            <a:prstGeom prst="bentConnector3">
              <a:avLst>
                <a:gd name="adj1" fmla="val -2615"/>
              </a:avLst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5244639" y="3474229"/>
              <a:ext cx="446100" cy="26835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Elbow Connector 48"/>
            <p:cNvCxnSpPr>
              <a:stCxn id="47" idx="1"/>
            </p:cNvCxnSpPr>
            <p:nvPr/>
          </p:nvCxnSpPr>
          <p:spPr>
            <a:xfrm rot="10800000">
              <a:off x="5482416" y="3630147"/>
              <a:ext cx="381541" cy="647988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140277" y="4116552"/>
              <a:ext cx="36983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T1 </a:t>
              </a:r>
              <a:r>
                <a:rPr lang="en-US" sz="1500" b="1" dirty="0" err="1" smtClean="0">
                  <a:latin typeface="Courier New" charset="0"/>
                  <a:ea typeface="Courier New" charset="0"/>
                  <a:cs typeface="Courier New" charset="0"/>
                </a:rPr>
                <a:t>localSetEnd</a:t>
              </a:r>
              <a:r>
                <a:rPr lang="en-US" sz="1500" b="1" dirty="0" smtClean="0"/>
                <a:t> </a:t>
              </a:r>
              <a:r>
                <a:rPr lang="en-US" sz="1500" dirty="0" smtClean="0"/>
                <a:t>changed from 364 to 349</a:t>
              </a: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8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77623" y="1783689"/>
            <a:ext cx="9762256" cy="4505053"/>
            <a:chOff x="277623" y="1783689"/>
            <a:chExt cx="9762256" cy="4505053"/>
          </a:xfrm>
        </p:grpSpPr>
        <p:grpSp>
          <p:nvGrpSpPr>
            <p:cNvPr id="83" name="Group 82"/>
            <p:cNvGrpSpPr/>
            <p:nvPr/>
          </p:nvGrpSpPr>
          <p:grpSpPr>
            <a:xfrm>
              <a:off x="1270527" y="1783689"/>
              <a:ext cx="8769352" cy="4505053"/>
              <a:chOff x="1270527" y="1783689"/>
              <a:chExt cx="8769352" cy="450505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1270527" y="1783689"/>
                <a:ext cx="8769352" cy="2753015"/>
                <a:chOff x="1291792" y="3197820"/>
                <a:chExt cx="8769352" cy="2753015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8292495" y="3496469"/>
                  <a:ext cx="117564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smtClean="0"/>
                    <a:t>T3 </a:t>
                  </a:r>
                  <a:r>
                    <a:rPr lang="en-US" sz="1500" dirty="0" smtClean="0"/>
                    <a:t>Complete</a:t>
                  </a:r>
                  <a:endParaRPr lang="en-US" sz="15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46252" y="3496469"/>
                  <a:ext cx="1175643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T2 </a:t>
                  </a:r>
                  <a:r>
                    <a:rPr lang="en-US" sz="1500" dirty="0" smtClean="0"/>
                    <a:t>Complete</a:t>
                  </a:r>
                  <a:endParaRPr lang="en-US" sz="1500" dirty="0"/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1291792" y="3197820"/>
                  <a:ext cx="8769352" cy="2240259"/>
                  <a:chOff x="1215745" y="2910741"/>
                  <a:chExt cx="8769352" cy="224025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215745" y="2910741"/>
                    <a:ext cx="8769352" cy="2240259"/>
                    <a:chOff x="1416913" y="2773581"/>
                    <a:chExt cx="8769352" cy="2240259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416913" y="3072231"/>
                      <a:ext cx="8766313" cy="1941609"/>
                      <a:chOff x="1416913" y="3072231"/>
                      <a:chExt cx="8766313" cy="1941609"/>
                    </a:xfrm>
                  </p:grpSpPr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1416913" y="3072231"/>
                        <a:ext cx="8766313" cy="1941609"/>
                        <a:chOff x="1390409" y="3098735"/>
                        <a:chExt cx="8766313" cy="1941609"/>
                      </a:xfrm>
                    </p:grpSpPr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1390409" y="4771988"/>
                          <a:ext cx="2136913" cy="26835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3527322" y="4771988"/>
                          <a:ext cx="2136913" cy="26835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5664235" y="4771988"/>
                          <a:ext cx="2136913" cy="268356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7801148" y="4771988"/>
                          <a:ext cx="2355574" cy="268356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1934018" y="3098735"/>
                          <a:ext cx="1196546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500" smtClean="0"/>
                            <a:t>T0 complete</a:t>
                          </a:r>
                          <a:endParaRPr lang="en-US" sz="1500" dirty="0"/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3626195" y="3098735"/>
                          <a:ext cx="1175643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500" dirty="0" smtClean="0"/>
                            <a:t>T1 </a:t>
                          </a:r>
                          <a:r>
                            <a:rPr lang="en-US" sz="1500" dirty="0" smtClean="0"/>
                            <a:t>Complete</a:t>
                          </a:r>
                          <a:endParaRPr lang="en-US" sz="1500" dirty="0"/>
                        </a:p>
                      </p:txBody>
                    </p:sp>
                  </p:grp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427986" y="4762692"/>
                        <a:ext cx="1440000" cy="2448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1419952" y="3474229"/>
                      <a:ext cx="8766313" cy="268356"/>
                      <a:chOff x="1408043" y="2557670"/>
                      <a:chExt cx="8766313" cy="268356"/>
                    </a:xfrm>
                  </p:grpSpPr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1408043" y="2557670"/>
                        <a:ext cx="8766313" cy="268356"/>
                        <a:chOff x="1381539" y="2584174"/>
                        <a:chExt cx="8766313" cy="268356"/>
                      </a:xfrm>
                    </p:grpSpPr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1381539" y="2584174"/>
                          <a:ext cx="2136913" cy="268356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3518452" y="2584174"/>
                          <a:ext cx="2136913" cy="268356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5655365" y="2584174"/>
                          <a:ext cx="2136913" cy="268356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Rectangle 20"/>
                        <p:cNvSpPr/>
                        <p:nvPr/>
                      </p:nvSpPr>
                      <p:spPr>
                        <a:xfrm>
                          <a:off x="7792278" y="2584174"/>
                          <a:ext cx="2355574" cy="268356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4943093" y="2584826"/>
                        <a:ext cx="740295" cy="2412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 w="285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162288" y="2773581"/>
                      <a:ext cx="346292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just"/>
                      <a:r>
                        <a:rPr lang="en-US" sz="1300" dirty="0" smtClean="0"/>
                        <a:t>T3 </a:t>
                      </a:r>
                      <a:r>
                        <a:rPr lang="en-US" sz="1300" dirty="0" smtClean="0"/>
                        <a:t>still has 3 iterations left in T1’s local set </a:t>
                      </a:r>
                      <a:endParaRPr lang="en-US" sz="1300" dirty="0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4846320" y="3474229"/>
                      <a:ext cx="844419" cy="268356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" name="Elbow Connector 8"/>
                    <p:cNvCxnSpPr/>
                    <p:nvPr/>
                  </p:nvCxnSpPr>
                  <p:spPr>
                    <a:xfrm>
                      <a:off x="4250739" y="4524478"/>
                      <a:ext cx="1440001" cy="238429"/>
                    </a:xfrm>
                    <a:prstGeom prst="bentConnector3">
                      <a:avLst>
                        <a:gd name="adj1" fmla="val 99471"/>
                      </a:avLst>
                    </a:prstGeom>
                    <a:ln w="3175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Elbow Connector 10"/>
                    <p:cNvCxnSpPr/>
                    <p:nvPr/>
                  </p:nvCxnSpPr>
                  <p:spPr>
                    <a:xfrm rot="16200000" flipH="1">
                      <a:off x="5269275" y="3341603"/>
                      <a:ext cx="588420" cy="0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875042" y="4503275"/>
                    <a:ext cx="1858457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T3 </a:t>
                    </a:r>
                    <a:r>
                      <a:rPr lang="en-US" sz="1500" u="sng" dirty="0" smtClean="0"/>
                      <a:t>Appears </a:t>
                    </a:r>
                    <a:r>
                      <a:rPr lang="en-US" sz="1500" dirty="0" smtClean="0"/>
                      <a:t>Complete</a:t>
                    </a:r>
                    <a:endParaRPr lang="en-US" sz="15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581259" y="4103783"/>
                    <a:ext cx="2122130" cy="6924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300" dirty="0" smtClean="0"/>
                      <a:t>T1 </a:t>
                    </a:r>
                    <a:r>
                      <a:rPr lang="en-US" sz="1300" dirty="0" smtClean="0"/>
                      <a:t>starts its local set and resets </a:t>
                    </a:r>
                    <a:r>
                      <a:rPr lang="en-US" sz="1300" b="1" dirty="0" err="1">
                        <a:latin typeface="Courier New" charset="0"/>
                        <a:ea typeface="Courier New" charset="0"/>
                        <a:cs typeface="Courier New" charset="0"/>
                      </a:rPr>
                      <a:t>localSetEnd</a:t>
                    </a:r>
                    <a:r>
                      <a:rPr lang="en-US" sz="1300" b="1" dirty="0"/>
                      <a:t> </a:t>
                    </a:r>
                    <a:r>
                      <a:rPr lang="en-US" sz="1300" dirty="0" smtClean="0"/>
                      <a:t>to 364  </a:t>
                    </a:r>
                    <a:endParaRPr lang="en-US" sz="1300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041928" y="4503274"/>
                    <a:ext cx="1175643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T2 </a:t>
                    </a:r>
                    <a:r>
                      <a:rPr lang="en-US" sz="1500" dirty="0" smtClean="0"/>
                      <a:t>Complete</a:t>
                    </a:r>
                    <a:endParaRPr lang="en-US" sz="1500" dirty="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685928" y="4500056"/>
                    <a:ext cx="1074461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T0 Working</a:t>
                    </a:r>
                    <a:endParaRPr lang="en-US" sz="1500" dirty="0"/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4737600" y="3922024"/>
                  <a:ext cx="573512" cy="24120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311110" y="5188707"/>
                  <a:ext cx="244800" cy="24937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Elbow Connector 56"/>
                <p:cNvCxnSpPr>
                  <a:stCxn id="59" idx="1"/>
                </p:cNvCxnSpPr>
                <p:nvPr/>
              </p:nvCxnSpPr>
              <p:spPr>
                <a:xfrm rot="10800000">
                  <a:off x="5444714" y="5310252"/>
                  <a:ext cx="106666" cy="394363"/>
                </a:xfrm>
                <a:prstGeom prst="bentConnector2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5551380" y="5458392"/>
                  <a:ext cx="255501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300" dirty="0" smtClean="0"/>
                    <a:t>T3 </a:t>
                  </a:r>
                  <a:r>
                    <a:rPr lang="en-US" sz="1300" dirty="0" smtClean="0"/>
                    <a:t>still working on 3 iterations in previous repetition </a:t>
                  </a:r>
                  <a:endParaRPr lang="en-US" sz="1300" dirty="0"/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1270800" y="5147850"/>
                <a:ext cx="2136913" cy="26835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407440" y="5147850"/>
                <a:ext cx="2136913" cy="26835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544353" y="5147850"/>
                <a:ext cx="2136913" cy="26835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81266" y="5147850"/>
                <a:ext cx="2355574" cy="26835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81600" y="5162400"/>
                <a:ext cx="1440000" cy="244800"/>
              </a:xfrm>
              <a:prstGeom prst="rect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302401" y="4631156"/>
                <a:ext cx="221515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 smtClean="0"/>
                  <a:t>T2 performs </a:t>
                </a:r>
                <a:r>
                  <a:rPr lang="en-US" sz="1500" b="1" smtClean="0"/>
                  <a:t>load transfer</a:t>
                </a:r>
                <a:endParaRPr lang="en-US" sz="1500" b="1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697106" y="5144354"/>
                <a:ext cx="844419" cy="268356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289846" y="5158800"/>
                <a:ext cx="240269" cy="249371"/>
              </a:xfrm>
              <a:prstGeom prst="rect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Elbow Connector 69"/>
              <p:cNvCxnSpPr/>
              <p:nvPr/>
            </p:nvCxnSpPr>
            <p:spPr>
              <a:xfrm rot="10800000">
                <a:off x="5417099" y="5291519"/>
                <a:ext cx="106666" cy="425140"/>
              </a:xfrm>
              <a:prstGeom prst="bentConnector2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530115" y="5503912"/>
                <a:ext cx="255501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500" dirty="0" smtClean="0"/>
                  <a:t>T3 </a:t>
                </a:r>
                <a:r>
                  <a:rPr lang="en-US" sz="1500" dirty="0" smtClean="0"/>
                  <a:t>still working on 3 iterations in previous repetition. </a:t>
                </a:r>
              </a:p>
              <a:p>
                <a:pPr algn="just"/>
                <a:r>
                  <a:rPr lang="en-US" sz="1500" b="1" dirty="0" smtClean="0">
                    <a:solidFill>
                      <a:srgbClr val="FF0000"/>
                    </a:solidFill>
                  </a:rPr>
                  <a:t>Race Condition</a:t>
                </a:r>
                <a:r>
                  <a:rPr lang="en-US" sz="1500" b="1" dirty="0" smtClean="0">
                    <a:solidFill>
                      <a:srgbClr val="FF0000"/>
                    </a:solidFill>
                  </a:rPr>
                  <a:t> </a:t>
                </a:r>
                <a:endParaRPr lang="en-US" sz="15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87041" y="5561529"/>
                <a:ext cx="240666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dirty="0" smtClean="0"/>
                  <a:t>T2 acquires 40 iterations from T1 </a:t>
                </a:r>
                <a:endParaRPr lang="en-US" sz="1300" dirty="0"/>
              </a:p>
            </p:txBody>
          </p:sp>
          <p:cxnSp>
            <p:nvCxnSpPr>
              <p:cNvPr id="74" name="Elbow Connector 73"/>
              <p:cNvCxnSpPr>
                <a:stCxn id="73" idx="3"/>
              </p:cNvCxnSpPr>
              <p:nvPr/>
            </p:nvCxnSpPr>
            <p:spPr>
              <a:xfrm flipV="1">
                <a:off x="4593707" y="5286303"/>
                <a:ext cx="477589" cy="421420"/>
              </a:xfrm>
              <a:prstGeom prst="bentConnector3">
                <a:avLst>
                  <a:gd name="adj1" fmla="val 101205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31313" y="2466910"/>
              <a:ext cx="69814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Rep:  r</a:t>
              </a:r>
              <a:endParaRPr lang="en-US" sz="15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7623" y="3734538"/>
              <a:ext cx="97866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smtClean="0"/>
                <a:t>Rep:  r + 1</a:t>
              </a:r>
              <a:endParaRPr lang="en-US" sz="15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7623" y="5116949"/>
              <a:ext cx="97866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smtClean="0"/>
                <a:t>Rep:  r + 1</a:t>
              </a:r>
              <a:endParaRPr lang="en-US" sz="15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80121" y="4736375"/>
              <a:ext cx="18584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T3 </a:t>
              </a:r>
              <a:r>
                <a:rPr lang="en-US" sz="1500" u="sng" dirty="0" smtClean="0"/>
                <a:t>Appears </a:t>
              </a:r>
              <a:r>
                <a:rPr lang="en-US" sz="1500" dirty="0" smtClean="0"/>
                <a:t>Complete</a:t>
              </a:r>
              <a:endParaRPr lang="en-US" sz="15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40709" y="4792738"/>
              <a:ext cx="10744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T0 Working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535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166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pasupathy r. (rp3g13)</dc:creator>
  <cp:lastModifiedBy>pasupathy r. (rp3g13)</cp:lastModifiedBy>
  <cp:revision>15</cp:revision>
  <dcterms:created xsi:type="dcterms:W3CDTF">2017-04-16T18:27:22Z</dcterms:created>
  <dcterms:modified xsi:type="dcterms:W3CDTF">2017-04-17T13:36:13Z</dcterms:modified>
</cp:coreProperties>
</file>