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3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1C4E-563B-4D76-A606-09B104763E55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743-5966-4BEC-8A83-7D56D374F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6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1C4E-563B-4D76-A606-09B104763E55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743-5966-4BEC-8A83-7D56D374F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3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1C4E-563B-4D76-A606-09B104763E55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743-5966-4BEC-8A83-7D56D374FDE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0374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1C4E-563B-4D76-A606-09B104763E55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743-5966-4BEC-8A83-7D56D374F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25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1C4E-563B-4D76-A606-09B104763E55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743-5966-4BEC-8A83-7D56D374FDE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1824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1C4E-563B-4D76-A606-09B104763E55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743-5966-4BEC-8A83-7D56D374F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47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1C4E-563B-4D76-A606-09B104763E55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743-5966-4BEC-8A83-7D56D374F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00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1C4E-563B-4D76-A606-09B104763E55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743-5966-4BEC-8A83-7D56D374F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7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1C4E-563B-4D76-A606-09B104763E55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743-5966-4BEC-8A83-7D56D374F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0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1C4E-563B-4D76-A606-09B104763E55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743-5966-4BEC-8A83-7D56D374F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8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1C4E-563B-4D76-A606-09B104763E55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743-5966-4BEC-8A83-7D56D374F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5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1C4E-563B-4D76-A606-09B104763E55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743-5966-4BEC-8A83-7D56D374F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2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1C4E-563B-4D76-A606-09B104763E55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743-5966-4BEC-8A83-7D56D374F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3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1C4E-563B-4D76-A606-09B104763E55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743-5966-4BEC-8A83-7D56D374F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7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1C4E-563B-4D76-A606-09B104763E55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743-5966-4BEC-8A83-7D56D374F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38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1C4E-563B-4D76-A606-09B104763E55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743-5966-4BEC-8A83-7D56D374F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3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61C4E-563B-4D76-A606-09B104763E55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BA5743-5966-4BEC-8A83-7D56D374F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1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Augmented Reality Based 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62" y="3494314"/>
            <a:ext cx="2893180" cy="6531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Software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" y="4368800"/>
            <a:ext cx="3802744" cy="1163182"/>
          </a:xfrm>
        </p:spPr>
        <p:txBody>
          <a:bodyPr>
            <a:noAutofit/>
          </a:bodyPr>
          <a:lstStyle/>
          <a:p>
            <a:pPr lvl="1"/>
            <a:r>
              <a:rPr lang="en-US" sz="2400" dirty="0" smtClean="0"/>
              <a:t>Unity Game Engine.</a:t>
            </a:r>
          </a:p>
          <a:p>
            <a:pPr lvl="1"/>
            <a:r>
              <a:rPr lang="en-US" sz="2400" dirty="0" smtClean="0"/>
              <a:t>Vuforia AR Libraries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03162" y="469106"/>
            <a:ext cx="5288037" cy="6531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/>
              <a:t>Basic Idea</a:t>
            </a: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7695" y="1122249"/>
            <a:ext cx="7982858" cy="2902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 smtClean="0"/>
              <a:t>Embed Virtual Information in Physical world.</a:t>
            </a:r>
          </a:p>
          <a:p>
            <a:pPr lvl="1"/>
            <a:r>
              <a:rPr lang="en-US" sz="2400" dirty="0" smtClean="0"/>
              <a:t>Works on ‘Marker Based Identification’.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 smtClean="0"/>
              <a:t>A Marker can be any unique 2D image or 3D object.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 smtClean="0"/>
              <a:t>Virtual Information is linked with this marker.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627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093" y="449943"/>
            <a:ext cx="8370221" cy="812799"/>
          </a:xfrm>
        </p:spPr>
        <p:txBody>
          <a:bodyPr/>
          <a:lstStyle/>
          <a:p>
            <a:r>
              <a:rPr lang="en-US" dirty="0" smtClean="0"/>
              <a:t>Working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941248" y="1930400"/>
            <a:ext cx="6400801" cy="3483429"/>
            <a:chOff x="2061028" y="1930400"/>
            <a:chExt cx="6400801" cy="3483429"/>
          </a:xfrm>
        </p:grpSpPr>
        <p:sp>
          <p:nvSpPr>
            <p:cNvPr id="6" name="Rectangle 5"/>
            <p:cNvSpPr/>
            <p:nvPr/>
          </p:nvSpPr>
          <p:spPr>
            <a:xfrm>
              <a:off x="2061028" y="1930400"/>
              <a:ext cx="6400801" cy="34834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892171" y="2104571"/>
              <a:ext cx="2380343" cy="11466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APPLICATION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10970" y="2090057"/>
              <a:ext cx="1901371" cy="11466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CAMERA 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0970" y="3969657"/>
              <a:ext cx="1959429" cy="11756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SCREEN</a:t>
              </a:r>
              <a:endParaRPr lang="en-US" dirty="0"/>
            </a:p>
          </p:txBody>
        </p:sp>
      </p:grpSp>
      <p:sp>
        <p:nvSpPr>
          <p:cNvPr id="10" name="Oval 9"/>
          <p:cNvSpPr/>
          <p:nvPr/>
        </p:nvSpPr>
        <p:spPr>
          <a:xfrm>
            <a:off x="174171" y="1582057"/>
            <a:ext cx="1736249" cy="2002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World</a:t>
            </a:r>
            <a:endParaRPr lang="en-US" dirty="0"/>
          </a:p>
        </p:txBody>
      </p:sp>
      <p:sp>
        <p:nvSpPr>
          <p:cNvPr id="11" name="Left-Right Arrow 10"/>
          <p:cNvSpPr/>
          <p:nvPr/>
        </p:nvSpPr>
        <p:spPr>
          <a:xfrm>
            <a:off x="1978467" y="2344057"/>
            <a:ext cx="1276629" cy="4499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775573" y="2808514"/>
            <a:ext cx="595086" cy="595086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>
            <a:off x="5306448" y="2438399"/>
            <a:ext cx="1276629" cy="4499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946561" y="2772227"/>
            <a:ext cx="145142" cy="1959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73601" y="3325165"/>
            <a:ext cx="3108160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Marker Identified</a:t>
            </a:r>
            <a:endParaRPr lang="en-US" sz="24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Left Arrow 15"/>
          <p:cNvSpPr/>
          <p:nvPr/>
        </p:nvSpPr>
        <p:spPr>
          <a:xfrm rot="19815646">
            <a:off x="5458757" y="3482029"/>
            <a:ext cx="1195325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73370" y="4338719"/>
            <a:ext cx="966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</a:t>
            </a:r>
            <a:endParaRPr lang="en-US" sz="28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567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path" presetSubtype="0" repeatCount="300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7451E-17 4.81481E-6 C 0.02044 0.0618 0.06576 0.08333 0.10065 0.04768 C 0.13516 0.01111 0.14714 -0.06829 0.12695 -0.13056 C 0.10677 -0.19283 0.06211 -0.21459 0.02734 -0.17801 C -0.00781 -0.14283 -0.02005 -0.06274 1.47451E-17 4.81481E-6 Z " pathEditMode="relative" rAng="3600000" ptsTypes="AAAAA"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54" y="-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3" grpId="0" animBg="1"/>
      <p:bldP spid="13" grpId="1" animBg="1"/>
      <p:bldP spid="14" grpId="0" animBg="1"/>
      <p:bldP spid="14" grpId="1" animBg="1"/>
      <p:bldP spid="14" grpId="2" animBg="1"/>
      <p:bldP spid="15" grpId="0" animBg="1"/>
      <p:bldP spid="15" grpId="1" animBg="1"/>
      <p:bldP spid="16" grpId="0" animBg="1"/>
      <p:bldP spid="18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58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Courier New</vt:lpstr>
      <vt:lpstr>Trebuchet MS</vt:lpstr>
      <vt:lpstr>Wingdings 3</vt:lpstr>
      <vt:lpstr>Facet</vt:lpstr>
      <vt:lpstr>Augmented Reality Based Ads</vt:lpstr>
      <vt:lpstr>Software Used</vt:lpstr>
      <vt:lpstr>Working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Reality Based Ads</dc:title>
  <dc:creator>Roshan</dc:creator>
  <cp:lastModifiedBy>Roshan</cp:lastModifiedBy>
  <cp:revision>5</cp:revision>
  <dcterms:created xsi:type="dcterms:W3CDTF">2017-04-09T20:18:03Z</dcterms:created>
  <dcterms:modified xsi:type="dcterms:W3CDTF">2017-04-09T21:22:33Z</dcterms:modified>
</cp:coreProperties>
</file>