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6922"/>
            <a:ext cx="6439217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1860"/>
            <a:ext cx="530288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777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01408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4114" y="1688338"/>
            <a:ext cx="4227321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0942"/>
            <a:ext cx="681799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5687" y="9950768"/>
            <a:ext cx="24241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777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54396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phpmyadmin/sql.php?db=camsdb&amp;token=0cdfa1f46252d35aec9fa851dd4c03bb&amp;goto=db_structure.php&amp;table=tbladmin&amp;pos=0" TargetMode="External"/><Relationship Id="rId3" Type="http://schemas.openxmlformats.org/officeDocument/2006/relationships/image" Target="../media/image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phpmyadmin/sql.php?db=camsdb&amp;token=0cdfa1f46252d35aec9fa851dd4c03bb&amp;goto=db_structure.php&amp;table=tbluser&amp;pos=0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://localhost/phpmyadmin/sql.php?db=camsdb&amp;token=0cdfa1f46252d35aec9fa851dd4c03bb&amp;goto=db_structure.php&amp;table=tblcourse&amp;pos=0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://localhost/phpmyadmin/sql.php?db=camsdb&amp;token=0cdfa1f46252d35aec9fa851dd4c03bb&amp;goto=db_structure.php&amp;table=tblnotice&amp;pos=0" TargetMode="External"/><Relationship Id="rId8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phpmyadmin/sql.php?db=camsdb&amp;token=0cdfa1f46252d35aec9fa851dd4c03bb&amp;goto=db_structure.php&amp;table=tbladmapplications&amp;pos=0" TargetMode="External"/><Relationship Id="rId3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335" y="892810"/>
            <a:ext cx="1246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dirty="0" sz="16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2820"/>
              </a:lnSpc>
              <a:spcBef>
                <a:spcPts val="100"/>
              </a:spcBef>
            </a:pPr>
            <a:r>
              <a:rPr dirty="0" spc="-5"/>
              <a:t>College</a:t>
            </a:r>
            <a:r>
              <a:rPr dirty="0" spc="-15"/>
              <a:t> </a:t>
            </a:r>
            <a:r>
              <a:rPr dirty="0" spc="-5"/>
              <a:t>Admission</a:t>
            </a:r>
            <a:r>
              <a:rPr dirty="0" spc="-10"/>
              <a:t> </a:t>
            </a:r>
            <a:r>
              <a:rPr dirty="0"/>
              <a:t>Management</a:t>
            </a:r>
          </a:p>
          <a:p>
            <a:pPr algn="ctr" marL="1905" marR="295910">
              <a:lnSpc>
                <a:spcPts val="2820"/>
              </a:lnSpc>
            </a:pPr>
            <a:r>
              <a:rPr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518" y="2597995"/>
            <a:ext cx="1145177" cy="9948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9401" y="3685159"/>
            <a:ext cx="39300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SUBMITTED TO SAVITRIBAI PHULE PUNE UNIVERSITY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7314" y="4553839"/>
            <a:ext cx="3811270" cy="1229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3335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SUBMITED</a:t>
            </a:r>
            <a:r>
              <a:rPr dirty="0" sz="1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algn="ctr" marL="436245" marR="427355">
              <a:lnSpc>
                <a:spcPts val="1960"/>
              </a:lnSpc>
              <a:spcBef>
                <a:spcPts val="50"/>
              </a:spcBef>
            </a:pPr>
            <a:r>
              <a:rPr dirty="0" sz="1600" spc="-5" b="1">
                <a:latin typeface="Calibri"/>
                <a:cs typeface="Calibri"/>
              </a:rPr>
              <a:t>Students Name: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Sakshi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Sunil Korde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ROLL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NO: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056</a:t>
            </a:r>
            <a:endParaRPr sz="1600">
              <a:latin typeface="Calibri"/>
              <a:cs typeface="Calibri"/>
            </a:endParaRPr>
          </a:p>
          <a:p>
            <a:pPr algn="ctr" marL="12700" marR="5080">
              <a:lnSpc>
                <a:spcPts val="1939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Students Name: Roshan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Pramod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Muneshwar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ROLL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NO: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967" y="6508242"/>
            <a:ext cx="3271520" cy="1565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738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0000"/>
                </a:solidFill>
                <a:latin typeface="Calibri"/>
                <a:cs typeface="Calibri"/>
              </a:rPr>
              <a:t>UNDER</a:t>
            </a:r>
            <a:r>
              <a:rPr dirty="0" sz="1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GUIDANCE</a:t>
            </a:r>
            <a:r>
              <a:rPr dirty="0" sz="1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718185">
              <a:lnSpc>
                <a:spcPct val="100000"/>
              </a:lnSpc>
              <a:spcBef>
                <a:spcPts val="15"/>
              </a:spcBef>
            </a:pPr>
            <a:r>
              <a:rPr dirty="0" sz="1600" spc="-5" b="1">
                <a:latin typeface="Calibri"/>
                <a:cs typeface="Calibri"/>
              </a:rPr>
              <a:t>Kalyani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Alisethy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marR="5080" indent="653415">
              <a:lnSpc>
                <a:spcPct val="133100"/>
              </a:lnSpc>
              <a:spcBef>
                <a:spcPts val="5"/>
              </a:spcBef>
            </a:pPr>
            <a:r>
              <a:rPr dirty="0" sz="1600" spc="-10" b="1">
                <a:latin typeface="Calibri"/>
                <a:cs typeface="Calibri"/>
              </a:rPr>
              <a:t>In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Partial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Fulfillment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MASTERS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COMPUTER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341" y="8777732"/>
            <a:ext cx="4886960" cy="11652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004695" marR="5080" indent="-1992630">
              <a:lnSpc>
                <a:spcPct val="101899"/>
              </a:lnSpc>
              <a:spcBef>
                <a:spcPts val="60"/>
              </a:spcBef>
            </a:pPr>
            <a:r>
              <a:rPr dirty="0" sz="1600" spc="-5" b="1">
                <a:latin typeface="Calibri"/>
                <a:cs typeface="Calibri"/>
              </a:rPr>
              <a:t>SINHGAD INSTITUTE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BUSINESS ADMINISTRATION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AND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RESEARCH</a:t>
            </a:r>
            <a:endParaRPr sz="1600">
              <a:latin typeface="Calibri"/>
              <a:cs typeface="Calibri"/>
            </a:endParaRPr>
          </a:p>
          <a:p>
            <a:pPr marL="1861185" marR="1336040" indent="-515620">
              <a:lnSpc>
                <a:spcPct val="132500"/>
              </a:lnSpc>
              <a:spcBef>
                <a:spcPts val="10"/>
              </a:spcBef>
            </a:pPr>
            <a:r>
              <a:rPr dirty="0" sz="1600" spc="-5" b="1">
                <a:latin typeface="Calibri"/>
                <a:cs typeface="Calibri"/>
              </a:rPr>
              <a:t>KONDHWA,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PUNE-411048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2022-2023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2971165"/>
            <a:ext cx="152400" cy="142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3321685"/>
            <a:ext cx="152400" cy="142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3910330"/>
            <a:ext cx="152400" cy="142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219575"/>
            <a:ext cx="152400" cy="142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527550"/>
            <a:ext cx="152400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970780"/>
            <a:ext cx="152400" cy="142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2004" y="891286"/>
            <a:ext cx="5755005" cy="454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42100"/>
              </a:lnSpc>
            </a:pP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main goal of the system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automate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process carried </a:t>
            </a:r>
            <a:r>
              <a:rPr dirty="0" sz="1400">
                <a:latin typeface="Calibri"/>
                <a:cs typeface="Calibri"/>
              </a:rPr>
              <a:t>out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organization with </a:t>
            </a:r>
            <a:r>
              <a:rPr dirty="0" sz="1400">
                <a:latin typeface="Calibri"/>
                <a:cs typeface="Calibri"/>
              </a:rPr>
              <a:t>improved </a:t>
            </a:r>
            <a:r>
              <a:rPr dirty="0" sz="1400" spc="-5">
                <a:latin typeface="Calibri"/>
                <a:cs typeface="Calibri"/>
              </a:rPr>
              <a:t>performance </a:t>
            </a:r>
            <a:r>
              <a:rPr dirty="0" sz="1400">
                <a:latin typeface="Calibri"/>
                <a:cs typeface="Calibri"/>
              </a:rPr>
              <a:t>and realize the </a:t>
            </a:r>
            <a:r>
              <a:rPr dirty="0" sz="1400" spc="-5">
                <a:latin typeface="Calibri"/>
                <a:cs typeface="Calibri"/>
              </a:rPr>
              <a:t>vision of paperless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admission. Some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919"/>
              </a:spcBef>
            </a:pPr>
            <a:r>
              <a:rPr dirty="0" sz="1400">
                <a:latin typeface="Calibri"/>
                <a:cs typeface="Calibri"/>
              </a:rPr>
              <a:t>Manage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large 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details.</a:t>
            </a:r>
            <a:endParaRPr sz="1400">
              <a:latin typeface="Calibri"/>
              <a:cs typeface="Calibri"/>
            </a:endParaRPr>
          </a:p>
          <a:p>
            <a:pPr marL="469265" marR="295910">
              <a:lnSpc>
                <a:spcPct val="128600"/>
              </a:lnSpc>
              <a:spcBef>
                <a:spcPts val="600"/>
              </a:spcBef>
            </a:pPr>
            <a:r>
              <a:rPr dirty="0" sz="1400">
                <a:latin typeface="Calibri"/>
                <a:cs typeface="Calibri"/>
              </a:rPr>
              <a:t>Manage all details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student </a:t>
            </a:r>
            <a:r>
              <a:rPr dirty="0" sz="1400" spc="-10">
                <a:latin typeface="Calibri"/>
                <a:cs typeface="Calibri"/>
              </a:rPr>
              <a:t>who </a:t>
            </a:r>
            <a:r>
              <a:rPr dirty="0" sz="1400" spc="-5">
                <a:latin typeface="Calibri"/>
                <a:cs typeface="Calibri"/>
              </a:rPr>
              <a:t>registered for the course and </a:t>
            </a:r>
            <a:r>
              <a:rPr dirty="0" sz="1400">
                <a:latin typeface="Calibri"/>
                <a:cs typeface="Calibri"/>
              </a:rPr>
              <a:t>send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appropriate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details about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course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students</a:t>
            </a:r>
            <a:r>
              <a:rPr dirty="0" sz="1400" spc="-5">
                <a:latin typeface="Calibri"/>
                <a:cs typeface="Calibri"/>
              </a:rPr>
              <a:t> account.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student</a:t>
            </a:r>
            <a:r>
              <a:rPr dirty="0" sz="1400" spc="-5">
                <a:latin typeface="Calibri"/>
                <a:cs typeface="Calibri"/>
              </a:rPr>
              <a:t> accounts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maintain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data’s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effectively.</a:t>
            </a:r>
            <a:endParaRPr sz="1400">
              <a:latin typeface="Calibri"/>
              <a:cs typeface="Calibri"/>
            </a:endParaRPr>
          </a:p>
          <a:p>
            <a:pPr marL="469265" marR="2731135">
              <a:lnSpc>
                <a:spcPct val="144300"/>
              </a:lnSpc>
              <a:spcBef>
                <a:spcPts val="15"/>
              </a:spcBef>
            </a:pPr>
            <a:r>
              <a:rPr dirty="0" sz="1400" spc="-5">
                <a:latin typeface="Calibri"/>
                <a:cs typeface="Calibri"/>
              </a:rPr>
              <a:t>View </a:t>
            </a:r>
            <a:r>
              <a:rPr dirty="0" sz="1400">
                <a:latin typeface="Calibri"/>
                <a:cs typeface="Calibri"/>
              </a:rPr>
              <a:t>all the </a:t>
            </a:r>
            <a:r>
              <a:rPr dirty="0" sz="1400" spc="-5">
                <a:latin typeface="Calibri"/>
                <a:cs typeface="Calibri"/>
              </a:rPr>
              <a:t>details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students.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statistical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469265" marR="604520">
              <a:lnSpc>
                <a:spcPct val="127899"/>
              </a:lnSpc>
            </a:pPr>
            <a:r>
              <a:rPr dirty="0" sz="1400" spc="-5">
                <a:latin typeface="Calibri"/>
                <a:cs typeface="Calibri"/>
              </a:rPr>
              <a:t>Reduce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</a:t>
            </a:r>
            <a:r>
              <a:rPr dirty="0" sz="1400" spc="-5">
                <a:latin typeface="Calibri"/>
                <a:cs typeface="Calibri"/>
              </a:rPr>
              <a:t> load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interview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selection</a:t>
            </a:r>
            <a:r>
              <a:rPr dirty="0" sz="1400">
                <a:latin typeface="Calibri"/>
                <a:cs typeface="Calibri"/>
              </a:rPr>
              <a:t> 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Counseling should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very effective</a:t>
            </a:r>
            <a:r>
              <a:rPr dirty="0" sz="1400" spc="-5">
                <a:latin typeface="Calibri"/>
                <a:cs typeface="Calibri"/>
              </a:rPr>
              <a:t> rather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direct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2347" y="891286"/>
            <a:ext cx="252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HARDWARE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REQUIRMENT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56943"/>
            <a:ext cx="641985" cy="11779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45"/>
              </a:spcBef>
            </a:pPr>
            <a:r>
              <a:rPr dirty="0" sz="1400" spc="-5">
                <a:latin typeface="Calibri"/>
                <a:cs typeface="Calibri"/>
              </a:rPr>
              <a:t>CPU </a:t>
            </a:r>
            <a:r>
              <a:rPr dirty="0" sz="1400">
                <a:latin typeface="Calibri"/>
                <a:cs typeface="Calibri"/>
              </a:rPr>
              <a:t> RAM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HDD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198" y="1656943"/>
            <a:ext cx="1274445" cy="1177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72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i3</a:t>
            </a:r>
            <a:endParaRPr sz="14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625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GB</a:t>
            </a:r>
            <a:endParaRPr sz="14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TB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2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V.G.A,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LCD,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903347"/>
            <a:ext cx="19246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Keyboard,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Mouse,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Printer.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0447" y="4886325"/>
            <a:ext cx="2453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SOFTWARE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REQUIRMENT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601081"/>
            <a:ext cx="1351280" cy="13252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dirty="0" sz="1400" spc="-5">
                <a:latin typeface="Calibri"/>
                <a:cs typeface="Calibri"/>
              </a:rPr>
              <a:t>Database Server </a:t>
            </a:r>
            <a:r>
              <a:rPr dirty="0" sz="1400">
                <a:latin typeface="Calibri"/>
                <a:cs typeface="Calibri"/>
              </a:rPr>
              <a:t> Web </a:t>
            </a:r>
            <a:r>
              <a:rPr dirty="0" sz="1400" spc="-5">
                <a:latin typeface="Calibri"/>
                <a:cs typeface="Calibri"/>
              </a:rPr>
              <a:t>Server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Frontend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Scripting language </a:t>
            </a:r>
            <a:r>
              <a:rPr dirty="0" sz="1400" spc="-3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5">
                <a:latin typeface="Calibri"/>
                <a:cs typeface="Calibri"/>
              </a:rPr>
              <a:t>Backend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5601081"/>
            <a:ext cx="1724025" cy="1325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MySQL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Apache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HTML,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CSS,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Bootstrap,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Java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Script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Studio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449070"/>
            <a:ext cx="5085080" cy="344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92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PROPOSED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automated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computerized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web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 system.</a:t>
            </a:r>
            <a:endParaRPr sz="140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229235" algn="l"/>
              </a:tabLst>
            </a:pP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uses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like</a:t>
            </a:r>
            <a:r>
              <a:rPr dirty="0" sz="1400" spc="-5">
                <a:latin typeface="Calibri"/>
                <a:cs typeface="Calibri"/>
              </a:rPr>
              <a:t> PHP, HTML,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MYSQL.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81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operate.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Attractive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Manage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large number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student details.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Manage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student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who</a:t>
            </a:r>
            <a:r>
              <a:rPr dirty="0" sz="1400" spc="-5">
                <a:latin typeface="Calibri"/>
                <a:cs typeface="Calibri"/>
              </a:rPr>
              <a:t> registered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course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student</a:t>
            </a:r>
            <a:r>
              <a:rPr dirty="0" sz="1400" spc="-5">
                <a:latin typeface="Calibri"/>
                <a:cs typeface="Calibri"/>
              </a:rPr>
              <a:t> accounts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maintain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data’s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effectively.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students.</a:t>
            </a:r>
            <a:endParaRPr sz="14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4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Reduce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</a:t>
            </a:r>
            <a:r>
              <a:rPr dirty="0" sz="1400" spc="-5">
                <a:latin typeface="Calibri"/>
                <a:cs typeface="Calibri"/>
              </a:rPr>
              <a:t> load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interview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students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selection</a:t>
            </a:r>
            <a:endParaRPr sz="1400">
              <a:latin typeface="Calibri"/>
              <a:cs typeface="Calibri"/>
            </a:endParaRPr>
          </a:p>
          <a:p>
            <a:pPr marL="240665" marR="5080" indent="-228600">
              <a:lnSpc>
                <a:spcPts val="1720"/>
              </a:lnSpc>
              <a:spcBef>
                <a:spcPts val="4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Activities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like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updating,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modification,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deletion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5390" y="891286"/>
            <a:ext cx="1068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12154"/>
            <a:ext cx="126365" cy="1179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46824"/>
            <a:ext cx="126365" cy="1179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153" y="1889506"/>
            <a:ext cx="5168900" cy="93789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350520">
              <a:lnSpc>
                <a:spcPts val="1390"/>
              </a:lnSpc>
              <a:spcBef>
                <a:spcPts val="390"/>
              </a:spcBef>
            </a:pPr>
            <a:r>
              <a:rPr dirty="0" sz="1400">
                <a:latin typeface="Calibri"/>
                <a:cs typeface="Calibri"/>
              </a:rPr>
              <a:t>Overall </a:t>
            </a:r>
            <a:r>
              <a:rPr dirty="0" sz="1400" spc="-5">
                <a:latin typeface="Calibri"/>
                <a:cs typeface="Calibri"/>
              </a:rPr>
              <a:t>Description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describe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major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components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interconnection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external interfaces.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76400"/>
              </a:lnSpc>
            </a:pP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describe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functions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actors,</a:t>
            </a:r>
            <a:r>
              <a:rPr dirty="0" sz="1400" spc="-5">
                <a:latin typeface="Calibri"/>
                <a:cs typeface="Calibri"/>
              </a:rPr>
              <a:t> their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role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constraints.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400171"/>
            <a:ext cx="5768975" cy="122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Overall</a:t>
            </a:r>
            <a:r>
              <a:rPr dirty="0" u="sng" sz="1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343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rest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</a:t>
            </a:r>
            <a:r>
              <a:rPr dirty="0" sz="1400">
                <a:latin typeface="Calibri"/>
                <a:cs typeface="Calibri"/>
              </a:rPr>
              <a:t> 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further</a:t>
            </a:r>
            <a:r>
              <a:rPr dirty="0" sz="1400">
                <a:latin typeface="Calibri"/>
                <a:cs typeface="Calibri"/>
              </a:rPr>
              <a:t> details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product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description, including </a:t>
            </a:r>
            <a:r>
              <a:rPr dirty="0" sz="1400">
                <a:latin typeface="Calibri"/>
                <a:cs typeface="Calibri"/>
              </a:rPr>
              <a:t>the hardware, </a:t>
            </a:r>
            <a:r>
              <a:rPr dirty="0" sz="1400" spc="-5">
                <a:latin typeface="Calibri"/>
                <a:cs typeface="Calibri"/>
              </a:rPr>
              <a:t>software, and </a:t>
            </a:r>
            <a:r>
              <a:rPr dirty="0" sz="1400">
                <a:latin typeface="Calibri"/>
                <a:cs typeface="Calibri"/>
              </a:rPr>
              <a:t>communications </a:t>
            </a:r>
            <a:r>
              <a:rPr dirty="0" sz="1400" spc="-5">
                <a:latin typeface="Calibri"/>
                <a:cs typeface="Calibri"/>
              </a:rPr>
              <a:t>interfaces,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product functions, 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characteristics,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any assumptions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171313"/>
            <a:ext cx="5768340" cy="2565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</a:t>
            </a:r>
            <a:r>
              <a:rPr dirty="0" u="sng" sz="1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48400"/>
              </a:lnSpc>
              <a:spcBef>
                <a:spcPts val="86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college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needed.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 </a:t>
            </a:r>
            <a:r>
              <a:rPr dirty="0" sz="1400">
                <a:latin typeface="Calibri"/>
                <a:cs typeface="Calibri"/>
              </a:rPr>
              <a:t> include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performance,</a:t>
            </a:r>
            <a:r>
              <a:rPr dirty="0" sz="1400">
                <a:latin typeface="Calibri"/>
                <a:cs typeface="Calibri"/>
              </a:rPr>
              <a:t> design,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</a:t>
            </a:r>
            <a:r>
              <a:rPr dirty="0" sz="1400">
                <a:latin typeface="Calibri"/>
                <a:cs typeface="Calibri"/>
              </a:rPr>
              <a:t> attributes.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organized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logical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manner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follow.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Readers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refer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table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contents,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appendices,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index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looking</a:t>
            </a:r>
            <a:r>
              <a:rPr dirty="0" sz="1400">
                <a:latin typeface="Calibri"/>
                <a:cs typeface="Calibri"/>
              </a:rPr>
              <a:t> for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something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specific. Otherwise,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reading</a:t>
            </a:r>
            <a:r>
              <a:rPr dirty="0" sz="1400">
                <a:latin typeface="Calibri"/>
                <a:cs typeface="Calibri"/>
              </a:rPr>
              <a:t> this </a:t>
            </a:r>
            <a:r>
              <a:rPr dirty="0" sz="1400" spc="-5">
                <a:latin typeface="Calibri"/>
                <a:cs typeface="Calibri"/>
              </a:rPr>
              <a:t>document from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finish </a:t>
            </a:r>
            <a:r>
              <a:rPr dirty="0" sz="1400">
                <a:latin typeface="Calibri"/>
                <a:cs typeface="Calibri"/>
              </a:rPr>
              <a:t> 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vague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description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get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changing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sections</a:t>
            </a:r>
            <a:r>
              <a:rPr dirty="0" sz="1400">
                <a:latin typeface="Calibri"/>
                <a:cs typeface="Calibri"/>
              </a:rPr>
              <a:t> and reading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further.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567" y="1449070"/>
            <a:ext cx="1284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dirty="0" u="heavy" sz="1800" spc="-7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83994"/>
            <a:ext cx="1156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dirty="0" u="sng" sz="14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5125" y="2853690"/>
            <a:ext cx="1276350" cy="381000"/>
          </a:xfrm>
          <a:custGeom>
            <a:avLst/>
            <a:gdLst/>
            <a:ahLst/>
            <a:cxnLst/>
            <a:rect l="l" t="t" r="r" b="b"/>
            <a:pathLst>
              <a:path w="1276350" h="381000">
                <a:moveTo>
                  <a:pt x="63500" y="0"/>
                </a:move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212850" y="381000"/>
                </a:lnTo>
                <a:lnTo>
                  <a:pt x="1237559" y="376007"/>
                </a:lnTo>
                <a:lnTo>
                  <a:pt x="1257744" y="362394"/>
                </a:lnTo>
                <a:lnTo>
                  <a:pt x="1271357" y="342209"/>
                </a:lnTo>
                <a:lnTo>
                  <a:pt x="1276350" y="317500"/>
                </a:lnTo>
                <a:lnTo>
                  <a:pt x="1276350" y="63500"/>
                </a:lnTo>
                <a:lnTo>
                  <a:pt x="1271357" y="38790"/>
                </a:lnTo>
                <a:lnTo>
                  <a:pt x="1257744" y="18605"/>
                </a:lnTo>
                <a:lnTo>
                  <a:pt x="1237559" y="4992"/>
                </a:lnTo>
                <a:lnTo>
                  <a:pt x="1212850" y="0"/>
                </a:lnTo>
                <a:lnTo>
                  <a:pt x="635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0254" y="2897251"/>
            <a:ext cx="467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CAMS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6625" y="323469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05125" y="3615690"/>
            <a:ext cx="1371600" cy="352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350"/>
              </a:spcBef>
            </a:pPr>
            <a:r>
              <a:rPr dirty="0" sz="1400" b="1">
                <a:latin typeface="Calibri"/>
                <a:cs typeface="Calibri"/>
              </a:rPr>
              <a:t>User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Signup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8900" y="4444365"/>
            <a:ext cx="1895475" cy="838200"/>
          </a:xfrm>
          <a:custGeom>
            <a:avLst/>
            <a:gdLst/>
            <a:ahLst/>
            <a:cxnLst/>
            <a:rect l="l" t="t" r="r" b="b"/>
            <a:pathLst>
              <a:path w="1895475" h="838200">
                <a:moveTo>
                  <a:pt x="947801" y="0"/>
                </a:moveTo>
                <a:lnTo>
                  <a:pt x="0" y="419100"/>
                </a:lnTo>
                <a:lnTo>
                  <a:pt x="947801" y="838200"/>
                </a:lnTo>
                <a:lnTo>
                  <a:pt x="1895475" y="419100"/>
                </a:lnTo>
                <a:lnTo>
                  <a:pt x="9478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71570" y="4659249"/>
            <a:ext cx="814069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36220" marR="5080" indent="-224154">
              <a:lnSpc>
                <a:spcPct val="101699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After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Signup  </a:t>
            </a:r>
            <a:r>
              <a:rPr dirty="0" sz="1200" spc="-5" b="1">
                <a:latin typeface="Calibri"/>
                <a:cs typeface="Calibri"/>
              </a:rPr>
              <a:t>Login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2350" y="3968115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>
                <a:moveTo>
                  <a:pt x="0" y="0"/>
                </a:moveTo>
                <a:lnTo>
                  <a:pt x="9525" y="476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62225" y="5586095"/>
            <a:ext cx="2019300" cy="371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350"/>
              </a:spcBef>
            </a:pPr>
            <a:r>
              <a:rPr dirty="0" sz="1200" spc="-5" b="1">
                <a:latin typeface="Calibri"/>
                <a:cs typeface="Calibri"/>
              </a:rPr>
              <a:t>Apply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for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admission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4625" y="6538595"/>
            <a:ext cx="1809750" cy="314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600" spc="-5" b="1">
                <a:latin typeface="Calibri"/>
                <a:cs typeface="Calibri"/>
              </a:rPr>
              <a:t>Submit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4917" y="5130800"/>
            <a:ext cx="76200" cy="455295"/>
          </a:xfrm>
          <a:custGeom>
            <a:avLst/>
            <a:gdLst/>
            <a:ahLst/>
            <a:cxnLst/>
            <a:rect l="l" t="t" r="r" b="b"/>
            <a:pathLst>
              <a:path w="76200" h="455295">
                <a:moveTo>
                  <a:pt x="31733" y="379094"/>
                </a:moveTo>
                <a:lnTo>
                  <a:pt x="0" y="379094"/>
                </a:lnTo>
                <a:lnTo>
                  <a:pt x="38227" y="455294"/>
                </a:lnTo>
                <a:lnTo>
                  <a:pt x="69871" y="391794"/>
                </a:lnTo>
                <a:lnTo>
                  <a:pt x="31750" y="391794"/>
                </a:lnTo>
                <a:lnTo>
                  <a:pt x="31733" y="379094"/>
                </a:lnTo>
                <a:close/>
              </a:path>
              <a:path w="76200" h="455295">
                <a:moveTo>
                  <a:pt x="43942" y="0"/>
                </a:moveTo>
                <a:lnTo>
                  <a:pt x="31242" y="0"/>
                </a:lnTo>
                <a:lnTo>
                  <a:pt x="31750" y="391794"/>
                </a:lnTo>
                <a:lnTo>
                  <a:pt x="44450" y="391794"/>
                </a:lnTo>
                <a:lnTo>
                  <a:pt x="43942" y="0"/>
                </a:lnTo>
                <a:close/>
              </a:path>
              <a:path w="76200" h="455295">
                <a:moveTo>
                  <a:pt x="76200" y="379094"/>
                </a:moveTo>
                <a:lnTo>
                  <a:pt x="44433" y="379094"/>
                </a:lnTo>
                <a:lnTo>
                  <a:pt x="44450" y="391794"/>
                </a:lnTo>
                <a:lnTo>
                  <a:pt x="69871" y="391794"/>
                </a:lnTo>
                <a:lnTo>
                  <a:pt x="76200" y="379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1554" y="5957316"/>
            <a:ext cx="76200" cy="581660"/>
          </a:xfrm>
          <a:custGeom>
            <a:avLst/>
            <a:gdLst/>
            <a:ahLst/>
            <a:cxnLst/>
            <a:rect l="l" t="t" r="r" b="b"/>
            <a:pathLst>
              <a:path w="76200" h="581659">
                <a:moveTo>
                  <a:pt x="31838" y="505287"/>
                </a:moveTo>
                <a:lnTo>
                  <a:pt x="0" y="506349"/>
                </a:lnTo>
                <a:lnTo>
                  <a:pt x="40640" y="581278"/>
                </a:lnTo>
                <a:lnTo>
                  <a:pt x="69670" y="518032"/>
                </a:lnTo>
                <a:lnTo>
                  <a:pt x="32258" y="518032"/>
                </a:lnTo>
                <a:lnTo>
                  <a:pt x="31838" y="505287"/>
                </a:lnTo>
                <a:close/>
              </a:path>
              <a:path w="76200" h="581659">
                <a:moveTo>
                  <a:pt x="44537" y="504864"/>
                </a:moveTo>
                <a:lnTo>
                  <a:pt x="31838" y="505287"/>
                </a:lnTo>
                <a:lnTo>
                  <a:pt x="32258" y="518032"/>
                </a:lnTo>
                <a:lnTo>
                  <a:pt x="44958" y="517651"/>
                </a:lnTo>
                <a:lnTo>
                  <a:pt x="44537" y="504864"/>
                </a:lnTo>
                <a:close/>
              </a:path>
              <a:path w="76200" h="581659">
                <a:moveTo>
                  <a:pt x="76200" y="503809"/>
                </a:moveTo>
                <a:lnTo>
                  <a:pt x="44537" y="504864"/>
                </a:lnTo>
                <a:lnTo>
                  <a:pt x="44958" y="517651"/>
                </a:lnTo>
                <a:lnTo>
                  <a:pt x="32258" y="518032"/>
                </a:lnTo>
                <a:lnTo>
                  <a:pt x="69670" y="518032"/>
                </a:lnTo>
                <a:lnTo>
                  <a:pt x="76200" y="503809"/>
                </a:lnTo>
                <a:close/>
              </a:path>
              <a:path w="76200" h="581659">
                <a:moveTo>
                  <a:pt x="27940" y="0"/>
                </a:moveTo>
                <a:lnTo>
                  <a:pt x="15240" y="507"/>
                </a:lnTo>
                <a:lnTo>
                  <a:pt x="31838" y="505287"/>
                </a:lnTo>
                <a:lnTo>
                  <a:pt x="44537" y="504864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9425" y="1869440"/>
            <a:ext cx="1571625" cy="466725"/>
          </a:xfrm>
          <a:custGeom>
            <a:avLst/>
            <a:gdLst/>
            <a:ahLst/>
            <a:cxnLst/>
            <a:rect l="l" t="t" r="r" b="b"/>
            <a:pathLst>
              <a:path w="1571625" h="466725">
                <a:moveTo>
                  <a:pt x="77724" y="0"/>
                </a:move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7" y="419201"/>
                </a:lnTo>
                <a:lnTo>
                  <a:pt x="22764" y="443944"/>
                </a:lnTo>
                <a:lnTo>
                  <a:pt x="47470" y="460615"/>
                </a:lnTo>
                <a:lnTo>
                  <a:pt x="77724" y="466725"/>
                </a:lnTo>
                <a:lnTo>
                  <a:pt x="1493901" y="466725"/>
                </a:lnTo>
                <a:lnTo>
                  <a:pt x="1524154" y="460615"/>
                </a:lnTo>
                <a:lnTo>
                  <a:pt x="1548860" y="443944"/>
                </a:lnTo>
                <a:lnTo>
                  <a:pt x="1565517" y="419201"/>
                </a:lnTo>
                <a:lnTo>
                  <a:pt x="1571625" y="388874"/>
                </a:lnTo>
                <a:lnTo>
                  <a:pt x="1571625" y="77724"/>
                </a:lnTo>
                <a:lnTo>
                  <a:pt x="1565517" y="47470"/>
                </a:lnTo>
                <a:lnTo>
                  <a:pt x="1548860" y="22764"/>
                </a:lnTo>
                <a:lnTo>
                  <a:pt x="1524154" y="6107"/>
                </a:lnTo>
                <a:lnTo>
                  <a:pt x="1493901" y="0"/>
                </a:lnTo>
                <a:lnTo>
                  <a:pt x="777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1400302"/>
            <a:ext cx="3200400" cy="81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 Chart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alibri"/>
                <a:cs typeface="Calibri"/>
              </a:rPr>
              <a:t>CAMS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09912" y="2331402"/>
            <a:ext cx="1352550" cy="1247775"/>
            <a:chOff x="3109912" y="2331402"/>
            <a:chExt cx="1352550" cy="1247775"/>
          </a:xfrm>
        </p:grpSpPr>
        <p:sp>
          <p:nvSpPr>
            <p:cNvPr id="5" name="object 5"/>
            <p:cNvSpPr/>
            <p:nvPr/>
          </p:nvSpPr>
          <p:spPr>
            <a:xfrm>
              <a:off x="3781425" y="2336165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w="0" h="447675">
                  <a:moveTo>
                    <a:pt x="0" y="0"/>
                  </a:moveTo>
                  <a:lnTo>
                    <a:pt x="0" y="4476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4675" y="2783840"/>
              <a:ext cx="1343025" cy="790575"/>
            </a:xfrm>
            <a:custGeom>
              <a:avLst/>
              <a:gdLst/>
              <a:ahLst/>
              <a:cxnLst/>
              <a:rect l="l" t="t" r="r" b="b"/>
              <a:pathLst>
                <a:path w="1343025" h="790575">
                  <a:moveTo>
                    <a:pt x="671576" y="0"/>
                  </a:moveTo>
                  <a:lnTo>
                    <a:pt x="0" y="395224"/>
                  </a:lnTo>
                  <a:lnTo>
                    <a:pt x="671576" y="790575"/>
                  </a:lnTo>
                  <a:lnTo>
                    <a:pt x="1343025" y="395224"/>
                  </a:lnTo>
                  <a:lnTo>
                    <a:pt x="67157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76954" y="2987167"/>
            <a:ext cx="4210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L</a:t>
            </a:r>
            <a:r>
              <a:rPr dirty="0" sz="1400" spc="-15" b="1">
                <a:latin typeface="Calibri"/>
                <a:cs typeface="Calibri"/>
              </a:rPr>
              <a:t>o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b="1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1425" y="3574415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57475" y="3993515"/>
            <a:ext cx="23241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643890" marR="632460">
              <a:lnSpc>
                <a:spcPct val="101800"/>
              </a:lnSpc>
              <a:spcBef>
                <a:spcPts val="325"/>
              </a:spcBef>
            </a:pPr>
            <a:r>
              <a:rPr dirty="0" sz="1100" spc="-5" b="1">
                <a:latin typeface="Calibri"/>
                <a:cs typeface="Calibri"/>
              </a:rPr>
              <a:t>View All User Info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5"/>
              </a:spcBef>
            </a:pPr>
            <a:r>
              <a:rPr dirty="0" sz="1100" spc="-5" b="1">
                <a:latin typeface="Calibri"/>
                <a:cs typeface="Calibri"/>
              </a:rPr>
              <a:t>View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admission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57487" y="4565015"/>
            <a:ext cx="2066925" cy="1100455"/>
            <a:chOff x="2757487" y="4565015"/>
            <a:chExt cx="2066925" cy="1100455"/>
          </a:xfrm>
        </p:grpSpPr>
        <p:sp>
          <p:nvSpPr>
            <p:cNvPr id="11" name="object 11"/>
            <p:cNvSpPr/>
            <p:nvPr/>
          </p:nvSpPr>
          <p:spPr>
            <a:xfrm>
              <a:off x="3781425" y="4565015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w="0"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62250" y="5012690"/>
              <a:ext cx="2057400" cy="647700"/>
            </a:xfrm>
            <a:custGeom>
              <a:avLst/>
              <a:gdLst/>
              <a:ahLst/>
              <a:cxnLst/>
              <a:rect l="l" t="t" r="r" b="b"/>
              <a:pathLst>
                <a:path w="2057400" h="647700">
                  <a:moveTo>
                    <a:pt x="107950" y="0"/>
                  </a:move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50" y="647700"/>
                  </a:lnTo>
                  <a:lnTo>
                    <a:pt x="1949450" y="647700"/>
                  </a:lnTo>
                  <a:lnTo>
                    <a:pt x="1991445" y="639208"/>
                  </a:lnTo>
                  <a:lnTo>
                    <a:pt x="2025761" y="616061"/>
                  </a:lnTo>
                  <a:lnTo>
                    <a:pt x="2048908" y="581745"/>
                  </a:lnTo>
                  <a:lnTo>
                    <a:pt x="2057400" y="539750"/>
                  </a:lnTo>
                  <a:lnTo>
                    <a:pt x="2057400" y="107950"/>
                  </a:lnTo>
                  <a:lnTo>
                    <a:pt x="2048908" y="65954"/>
                  </a:lnTo>
                  <a:lnTo>
                    <a:pt x="2025761" y="31638"/>
                  </a:lnTo>
                  <a:lnTo>
                    <a:pt x="1991445" y="8491"/>
                  </a:lnTo>
                  <a:lnTo>
                    <a:pt x="1949450" y="0"/>
                  </a:lnTo>
                  <a:lnTo>
                    <a:pt x="1079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078607" y="5070729"/>
            <a:ext cx="1424305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49860" marR="5080" indent="-137160">
              <a:lnSpc>
                <a:spcPct val="101699"/>
              </a:lnSpc>
              <a:spcBef>
                <a:spcPts val="75"/>
              </a:spcBef>
            </a:pPr>
            <a:r>
              <a:rPr dirty="0" sz="1200" spc="-5" b="1">
                <a:latin typeface="Calibri"/>
                <a:cs typeface="Calibri"/>
              </a:rPr>
              <a:t>Admission application </a:t>
            </a:r>
            <a:r>
              <a:rPr dirty="0" sz="1200" spc="-26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Selected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Rejected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49426"/>
            <a:ext cx="22078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(User)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08345"/>
            <a:ext cx="4457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b="1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U</a:t>
            </a:r>
            <a:r>
              <a:rPr dirty="0" u="sng" sz="1400" b="1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ser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" y="4386897"/>
            <a:ext cx="5676900" cy="2686050"/>
            <a:chOff x="852487" y="4386897"/>
            <a:chExt cx="5676900" cy="2686050"/>
          </a:xfrm>
        </p:grpSpPr>
        <p:sp>
          <p:nvSpPr>
            <p:cNvPr id="5" name="object 5"/>
            <p:cNvSpPr/>
            <p:nvPr/>
          </p:nvSpPr>
          <p:spPr>
            <a:xfrm>
              <a:off x="857250" y="4391660"/>
              <a:ext cx="581025" cy="504825"/>
            </a:xfrm>
            <a:custGeom>
              <a:avLst/>
              <a:gdLst/>
              <a:ahLst/>
              <a:cxnLst/>
              <a:rect l="l" t="t" r="r" b="b"/>
              <a:pathLst>
                <a:path w="581025" h="504825">
                  <a:moveTo>
                    <a:pt x="290512" y="0"/>
                  </a:moveTo>
                  <a:lnTo>
                    <a:pt x="238290" y="4067"/>
                  </a:lnTo>
                  <a:lnTo>
                    <a:pt x="189140" y="15793"/>
                  </a:lnTo>
                  <a:lnTo>
                    <a:pt x="143882" y="34464"/>
                  </a:lnTo>
                  <a:lnTo>
                    <a:pt x="103336" y="59365"/>
                  </a:lnTo>
                  <a:lnTo>
                    <a:pt x="68322" y="89784"/>
                  </a:lnTo>
                  <a:lnTo>
                    <a:pt x="39662" y="125005"/>
                  </a:lnTo>
                  <a:lnTo>
                    <a:pt x="18174" y="164316"/>
                  </a:lnTo>
                  <a:lnTo>
                    <a:pt x="4680" y="207001"/>
                  </a:lnTo>
                  <a:lnTo>
                    <a:pt x="0" y="252349"/>
                  </a:lnTo>
                  <a:lnTo>
                    <a:pt x="4680" y="297733"/>
                  </a:lnTo>
                  <a:lnTo>
                    <a:pt x="18174" y="340449"/>
                  </a:lnTo>
                  <a:lnTo>
                    <a:pt x="39662" y="379781"/>
                  </a:lnTo>
                  <a:lnTo>
                    <a:pt x="68322" y="415019"/>
                  </a:lnTo>
                  <a:lnTo>
                    <a:pt x="103336" y="445448"/>
                  </a:lnTo>
                  <a:lnTo>
                    <a:pt x="143882" y="470356"/>
                  </a:lnTo>
                  <a:lnTo>
                    <a:pt x="189140" y="489030"/>
                  </a:lnTo>
                  <a:lnTo>
                    <a:pt x="238290" y="500757"/>
                  </a:lnTo>
                  <a:lnTo>
                    <a:pt x="290512" y="504825"/>
                  </a:lnTo>
                  <a:lnTo>
                    <a:pt x="342737" y="500757"/>
                  </a:lnTo>
                  <a:lnTo>
                    <a:pt x="391889" y="489030"/>
                  </a:lnTo>
                  <a:lnTo>
                    <a:pt x="437148" y="470356"/>
                  </a:lnTo>
                  <a:lnTo>
                    <a:pt x="477693" y="445448"/>
                  </a:lnTo>
                  <a:lnTo>
                    <a:pt x="512706" y="415019"/>
                  </a:lnTo>
                  <a:lnTo>
                    <a:pt x="541365" y="379781"/>
                  </a:lnTo>
                  <a:lnTo>
                    <a:pt x="562851" y="340449"/>
                  </a:lnTo>
                  <a:lnTo>
                    <a:pt x="576345" y="297733"/>
                  </a:lnTo>
                  <a:lnTo>
                    <a:pt x="581025" y="252349"/>
                  </a:lnTo>
                  <a:lnTo>
                    <a:pt x="576345" y="207001"/>
                  </a:lnTo>
                  <a:lnTo>
                    <a:pt x="562851" y="164316"/>
                  </a:lnTo>
                  <a:lnTo>
                    <a:pt x="541365" y="125005"/>
                  </a:lnTo>
                  <a:lnTo>
                    <a:pt x="512706" y="89784"/>
                  </a:lnTo>
                  <a:lnTo>
                    <a:pt x="477693" y="59365"/>
                  </a:lnTo>
                  <a:lnTo>
                    <a:pt x="437148" y="34464"/>
                  </a:lnTo>
                  <a:lnTo>
                    <a:pt x="391889" y="15793"/>
                  </a:lnTo>
                  <a:lnTo>
                    <a:pt x="342737" y="4067"/>
                  </a:lnTo>
                  <a:lnTo>
                    <a:pt x="290512" y="0"/>
                  </a:lnTo>
                  <a:close/>
                </a:path>
                <a:path w="581025" h="504825">
                  <a:moveTo>
                    <a:pt x="133426" y="362458"/>
                  </a:moveTo>
                  <a:lnTo>
                    <a:pt x="178304" y="385457"/>
                  </a:lnTo>
                  <a:lnTo>
                    <a:pt x="223185" y="400791"/>
                  </a:lnTo>
                  <a:lnTo>
                    <a:pt x="268066" y="408457"/>
                  </a:lnTo>
                  <a:lnTo>
                    <a:pt x="312945" y="408457"/>
                  </a:lnTo>
                  <a:lnTo>
                    <a:pt x="357820" y="400791"/>
                  </a:lnTo>
                  <a:lnTo>
                    <a:pt x="402688" y="385457"/>
                  </a:lnTo>
                  <a:lnTo>
                    <a:pt x="447547" y="36245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432" y="4542281"/>
              <a:ext cx="247015" cy="52705"/>
            </a:xfrm>
            <a:custGeom>
              <a:avLst/>
              <a:gdLst/>
              <a:ahLst/>
              <a:cxnLst/>
              <a:rect l="l" t="t" r="r" b="b"/>
              <a:pathLst>
                <a:path w="247015" h="52704">
                  <a:moveTo>
                    <a:pt x="60515" y="26289"/>
                  </a:moveTo>
                  <a:lnTo>
                    <a:pt x="58127" y="16078"/>
                  </a:lnTo>
                  <a:lnTo>
                    <a:pt x="51650" y="7721"/>
                  </a:lnTo>
                  <a:lnTo>
                    <a:pt x="42024" y="2082"/>
                  </a:lnTo>
                  <a:lnTo>
                    <a:pt x="30264" y="0"/>
                  </a:lnTo>
                  <a:lnTo>
                    <a:pt x="18478" y="2082"/>
                  </a:lnTo>
                  <a:lnTo>
                    <a:pt x="8864" y="7721"/>
                  </a:lnTo>
                  <a:lnTo>
                    <a:pt x="2374" y="16078"/>
                  </a:lnTo>
                  <a:lnTo>
                    <a:pt x="0" y="26289"/>
                  </a:lnTo>
                  <a:lnTo>
                    <a:pt x="2374" y="36512"/>
                  </a:lnTo>
                  <a:lnTo>
                    <a:pt x="8864" y="44869"/>
                  </a:lnTo>
                  <a:lnTo>
                    <a:pt x="18478" y="50507"/>
                  </a:lnTo>
                  <a:lnTo>
                    <a:pt x="30264" y="52578"/>
                  </a:lnTo>
                  <a:lnTo>
                    <a:pt x="42024" y="50507"/>
                  </a:lnTo>
                  <a:lnTo>
                    <a:pt x="51650" y="44869"/>
                  </a:lnTo>
                  <a:lnTo>
                    <a:pt x="58127" y="36512"/>
                  </a:lnTo>
                  <a:lnTo>
                    <a:pt x="60515" y="26289"/>
                  </a:lnTo>
                  <a:close/>
                </a:path>
                <a:path w="247015" h="52704">
                  <a:moveTo>
                    <a:pt x="246710" y="26289"/>
                  </a:moveTo>
                  <a:lnTo>
                    <a:pt x="244322" y="16078"/>
                  </a:lnTo>
                  <a:lnTo>
                    <a:pt x="237820" y="7721"/>
                  </a:lnTo>
                  <a:lnTo>
                    <a:pt x="228180" y="2082"/>
                  </a:lnTo>
                  <a:lnTo>
                    <a:pt x="216395" y="0"/>
                  </a:lnTo>
                  <a:lnTo>
                    <a:pt x="204622" y="2082"/>
                  </a:lnTo>
                  <a:lnTo>
                    <a:pt x="194995" y="7721"/>
                  </a:lnTo>
                  <a:lnTo>
                    <a:pt x="188518" y="16078"/>
                  </a:lnTo>
                  <a:lnTo>
                    <a:pt x="186143" y="26289"/>
                  </a:lnTo>
                  <a:lnTo>
                    <a:pt x="188518" y="36512"/>
                  </a:lnTo>
                  <a:lnTo>
                    <a:pt x="194995" y="44869"/>
                  </a:lnTo>
                  <a:lnTo>
                    <a:pt x="204622" y="50507"/>
                  </a:lnTo>
                  <a:lnTo>
                    <a:pt x="216395" y="52578"/>
                  </a:lnTo>
                  <a:lnTo>
                    <a:pt x="228180" y="50507"/>
                  </a:lnTo>
                  <a:lnTo>
                    <a:pt x="237820" y="44869"/>
                  </a:lnTo>
                  <a:lnTo>
                    <a:pt x="244322" y="36512"/>
                  </a:lnTo>
                  <a:lnTo>
                    <a:pt x="246710" y="2628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4432" y="4542282"/>
              <a:ext cx="247015" cy="52705"/>
            </a:xfrm>
            <a:custGeom>
              <a:avLst/>
              <a:gdLst/>
              <a:ahLst/>
              <a:cxnLst/>
              <a:rect l="l" t="t" r="r" b="b"/>
              <a:pathLst>
                <a:path w="247015" h="52704">
                  <a:moveTo>
                    <a:pt x="30264" y="0"/>
                  </a:moveTo>
                  <a:lnTo>
                    <a:pt x="18484" y="2071"/>
                  </a:lnTo>
                  <a:lnTo>
                    <a:pt x="8864" y="7715"/>
                  </a:lnTo>
                  <a:lnTo>
                    <a:pt x="2378" y="16073"/>
                  </a:lnTo>
                  <a:lnTo>
                    <a:pt x="0" y="26288"/>
                  </a:lnTo>
                  <a:lnTo>
                    <a:pt x="2378" y="36504"/>
                  </a:lnTo>
                  <a:lnTo>
                    <a:pt x="8864" y="44862"/>
                  </a:lnTo>
                  <a:lnTo>
                    <a:pt x="18484" y="50506"/>
                  </a:lnTo>
                  <a:lnTo>
                    <a:pt x="30264" y="52577"/>
                  </a:lnTo>
                  <a:lnTo>
                    <a:pt x="42036" y="50506"/>
                  </a:lnTo>
                  <a:lnTo>
                    <a:pt x="51652" y="44862"/>
                  </a:lnTo>
                  <a:lnTo>
                    <a:pt x="58137" y="36504"/>
                  </a:lnTo>
                  <a:lnTo>
                    <a:pt x="60515" y="26288"/>
                  </a:lnTo>
                  <a:lnTo>
                    <a:pt x="58137" y="16073"/>
                  </a:lnTo>
                  <a:lnTo>
                    <a:pt x="51652" y="7715"/>
                  </a:lnTo>
                  <a:lnTo>
                    <a:pt x="42036" y="2071"/>
                  </a:lnTo>
                  <a:lnTo>
                    <a:pt x="30264" y="0"/>
                  </a:lnTo>
                  <a:close/>
                </a:path>
                <a:path w="247015" h="52704">
                  <a:moveTo>
                    <a:pt x="216395" y="0"/>
                  </a:moveTo>
                  <a:lnTo>
                    <a:pt x="204622" y="2071"/>
                  </a:lnTo>
                  <a:lnTo>
                    <a:pt x="195006" y="7715"/>
                  </a:lnTo>
                  <a:lnTo>
                    <a:pt x="188522" y="16073"/>
                  </a:lnTo>
                  <a:lnTo>
                    <a:pt x="186143" y="26288"/>
                  </a:lnTo>
                  <a:lnTo>
                    <a:pt x="188522" y="36504"/>
                  </a:lnTo>
                  <a:lnTo>
                    <a:pt x="195006" y="44862"/>
                  </a:lnTo>
                  <a:lnTo>
                    <a:pt x="204622" y="50506"/>
                  </a:lnTo>
                  <a:lnTo>
                    <a:pt x="216395" y="52577"/>
                  </a:lnTo>
                  <a:lnTo>
                    <a:pt x="228182" y="50506"/>
                  </a:lnTo>
                  <a:lnTo>
                    <a:pt x="237820" y="44862"/>
                  </a:lnTo>
                  <a:lnTo>
                    <a:pt x="244323" y="36504"/>
                  </a:lnTo>
                  <a:lnTo>
                    <a:pt x="246710" y="26288"/>
                  </a:lnTo>
                  <a:lnTo>
                    <a:pt x="244323" y="16073"/>
                  </a:lnTo>
                  <a:lnTo>
                    <a:pt x="237820" y="7715"/>
                  </a:lnTo>
                  <a:lnTo>
                    <a:pt x="228182" y="2071"/>
                  </a:lnTo>
                  <a:lnTo>
                    <a:pt x="21639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7250" y="4896485"/>
              <a:ext cx="695325" cy="895350"/>
            </a:xfrm>
            <a:custGeom>
              <a:avLst/>
              <a:gdLst/>
              <a:ahLst/>
              <a:cxnLst/>
              <a:rect l="l" t="t" r="r" b="b"/>
              <a:pathLst>
                <a:path w="695325" h="895350">
                  <a:moveTo>
                    <a:pt x="304800" y="0"/>
                  </a:moveTo>
                  <a:lnTo>
                    <a:pt x="304800" y="895350"/>
                  </a:lnTo>
                </a:path>
                <a:path w="695325" h="895350">
                  <a:moveTo>
                    <a:pt x="0" y="371475"/>
                  </a:moveTo>
                  <a:lnTo>
                    <a:pt x="695325" y="371475"/>
                  </a:lnTo>
                </a:path>
                <a:path w="695325" h="895350">
                  <a:moveTo>
                    <a:pt x="304800" y="372110"/>
                  </a:moveTo>
                  <a:lnTo>
                    <a:pt x="0" y="790575"/>
                  </a:lnTo>
                </a:path>
                <a:path w="695325" h="895350">
                  <a:moveTo>
                    <a:pt x="304800" y="372110"/>
                  </a:moveTo>
                  <a:lnTo>
                    <a:pt x="638175" y="723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33900" y="4636135"/>
              <a:ext cx="1990725" cy="2432050"/>
            </a:xfrm>
            <a:custGeom>
              <a:avLst/>
              <a:gdLst/>
              <a:ahLst/>
              <a:cxnLst/>
              <a:rect l="l" t="t" r="r" b="b"/>
              <a:pathLst>
                <a:path w="1990725" h="2432050">
                  <a:moveTo>
                    <a:pt x="966851" y="0"/>
                  </a:moveTo>
                  <a:lnTo>
                    <a:pt x="895758" y="787"/>
                  </a:lnTo>
                  <a:lnTo>
                    <a:pt x="826162" y="3112"/>
                  </a:lnTo>
                  <a:lnTo>
                    <a:pt x="758265" y="6915"/>
                  </a:lnTo>
                  <a:lnTo>
                    <a:pt x="692269" y="12138"/>
                  </a:lnTo>
                  <a:lnTo>
                    <a:pt x="628376" y="18723"/>
                  </a:lnTo>
                  <a:lnTo>
                    <a:pt x="566788" y="26612"/>
                  </a:lnTo>
                  <a:lnTo>
                    <a:pt x="507708" y="35748"/>
                  </a:lnTo>
                  <a:lnTo>
                    <a:pt x="451338" y="46070"/>
                  </a:lnTo>
                  <a:lnTo>
                    <a:pt x="397880" y="57523"/>
                  </a:lnTo>
                  <a:lnTo>
                    <a:pt x="347536" y="70046"/>
                  </a:lnTo>
                  <a:lnTo>
                    <a:pt x="300509" y="83583"/>
                  </a:lnTo>
                  <a:lnTo>
                    <a:pt x="257001" y="98075"/>
                  </a:lnTo>
                  <a:lnTo>
                    <a:pt x="217214" y="113463"/>
                  </a:lnTo>
                  <a:lnTo>
                    <a:pt x="181351" y="129690"/>
                  </a:lnTo>
                  <a:lnTo>
                    <a:pt x="122203" y="164427"/>
                  </a:lnTo>
                  <a:lnTo>
                    <a:pt x="81175" y="201821"/>
                  </a:lnTo>
                  <a:lnTo>
                    <a:pt x="59886" y="241405"/>
                  </a:lnTo>
                  <a:lnTo>
                    <a:pt x="57150" y="261874"/>
                  </a:lnTo>
                  <a:lnTo>
                    <a:pt x="59886" y="282359"/>
                  </a:lnTo>
                  <a:lnTo>
                    <a:pt x="81175" y="321973"/>
                  </a:lnTo>
                  <a:lnTo>
                    <a:pt x="122203" y="359391"/>
                  </a:lnTo>
                  <a:lnTo>
                    <a:pt x="181351" y="394146"/>
                  </a:lnTo>
                  <a:lnTo>
                    <a:pt x="217214" y="410381"/>
                  </a:lnTo>
                  <a:lnTo>
                    <a:pt x="257001" y="425776"/>
                  </a:lnTo>
                  <a:lnTo>
                    <a:pt x="300509" y="440273"/>
                  </a:lnTo>
                  <a:lnTo>
                    <a:pt x="347536" y="453814"/>
                  </a:lnTo>
                  <a:lnTo>
                    <a:pt x="397880" y="466341"/>
                  </a:lnTo>
                  <a:lnTo>
                    <a:pt x="451338" y="477797"/>
                  </a:lnTo>
                  <a:lnTo>
                    <a:pt x="507708" y="488122"/>
                  </a:lnTo>
                  <a:lnTo>
                    <a:pt x="566788" y="497259"/>
                  </a:lnTo>
                  <a:lnTo>
                    <a:pt x="628376" y="505149"/>
                  </a:lnTo>
                  <a:lnTo>
                    <a:pt x="692269" y="511735"/>
                  </a:lnTo>
                  <a:lnTo>
                    <a:pt x="758265" y="516959"/>
                  </a:lnTo>
                  <a:lnTo>
                    <a:pt x="826162" y="520762"/>
                  </a:lnTo>
                  <a:lnTo>
                    <a:pt x="895758" y="523087"/>
                  </a:lnTo>
                  <a:lnTo>
                    <a:pt x="966851" y="523875"/>
                  </a:lnTo>
                  <a:lnTo>
                    <a:pt x="1037926" y="523087"/>
                  </a:lnTo>
                  <a:lnTo>
                    <a:pt x="1107506" y="520762"/>
                  </a:lnTo>
                  <a:lnTo>
                    <a:pt x="1175389" y="516959"/>
                  </a:lnTo>
                  <a:lnTo>
                    <a:pt x="1241373" y="511735"/>
                  </a:lnTo>
                  <a:lnTo>
                    <a:pt x="1305255" y="505149"/>
                  </a:lnTo>
                  <a:lnTo>
                    <a:pt x="1366832" y="497259"/>
                  </a:lnTo>
                  <a:lnTo>
                    <a:pt x="1425904" y="488122"/>
                  </a:lnTo>
                  <a:lnTo>
                    <a:pt x="1482266" y="477797"/>
                  </a:lnTo>
                  <a:lnTo>
                    <a:pt x="1535718" y="466341"/>
                  </a:lnTo>
                  <a:lnTo>
                    <a:pt x="1586056" y="453814"/>
                  </a:lnTo>
                  <a:lnTo>
                    <a:pt x="1633078" y="440273"/>
                  </a:lnTo>
                  <a:lnTo>
                    <a:pt x="1676583" y="425776"/>
                  </a:lnTo>
                  <a:lnTo>
                    <a:pt x="1716367" y="410381"/>
                  </a:lnTo>
                  <a:lnTo>
                    <a:pt x="1752228" y="394146"/>
                  </a:lnTo>
                  <a:lnTo>
                    <a:pt x="1811373" y="359391"/>
                  </a:lnTo>
                  <a:lnTo>
                    <a:pt x="1852399" y="321973"/>
                  </a:lnTo>
                  <a:lnTo>
                    <a:pt x="1873688" y="282359"/>
                  </a:lnTo>
                  <a:lnTo>
                    <a:pt x="1876425" y="261874"/>
                  </a:lnTo>
                  <a:lnTo>
                    <a:pt x="1873688" y="241405"/>
                  </a:lnTo>
                  <a:lnTo>
                    <a:pt x="1852399" y="201821"/>
                  </a:lnTo>
                  <a:lnTo>
                    <a:pt x="1811373" y="164427"/>
                  </a:lnTo>
                  <a:lnTo>
                    <a:pt x="1752228" y="129690"/>
                  </a:lnTo>
                  <a:lnTo>
                    <a:pt x="1716367" y="113463"/>
                  </a:lnTo>
                  <a:lnTo>
                    <a:pt x="1676583" y="98075"/>
                  </a:lnTo>
                  <a:lnTo>
                    <a:pt x="1633078" y="83583"/>
                  </a:lnTo>
                  <a:lnTo>
                    <a:pt x="1586056" y="70046"/>
                  </a:lnTo>
                  <a:lnTo>
                    <a:pt x="1535718" y="57523"/>
                  </a:lnTo>
                  <a:lnTo>
                    <a:pt x="1482266" y="46070"/>
                  </a:lnTo>
                  <a:lnTo>
                    <a:pt x="1425904" y="35748"/>
                  </a:lnTo>
                  <a:lnTo>
                    <a:pt x="1366832" y="26612"/>
                  </a:lnTo>
                  <a:lnTo>
                    <a:pt x="1305255" y="18723"/>
                  </a:lnTo>
                  <a:lnTo>
                    <a:pt x="1241373" y="12138"/>
                  </a:lnTo>
                  <a:lnTo>
                    <a:pt x="1175389" y="6915"/>
                  </a:lnTo>
                  <a:lnTo>
                    <a:pt x="1107506" y="3112"/>
                  </a:lnTo>
                  <a:lnTo>
                    <a:pt x="1037926" y="787"/>
                  </a:lnTo>
                  <a:lnTo>
                    <a:pt x="966851" y="0"/>
                  </a:lnTo>
                  <a:close/>
                </a:path>
                <a:path w="1990725" h="2432050">
                  <a:moveTo>
                    <a:pt x="966851" y="631825"/>
                  </a:moveTo>
                  <a:lnTo>
                    <a:pt x="895758" y="632612"/>
                  </a:lnTo>
                  <a:lnTo>
                    <a:pt x="826162" y="634937"/>
                  </a:lnTo>
                  <a:lnTo>
                    <a:pt x="758265" y="638740"/>
                  </a:lnTo>
                  <a:lnTo>
                    <a:pt x="692269" y="643963"/>
                  </a:lnTo>
                  <a:lnTo>
                    <a:pt x="628376" y="650548"/>
                  </a:lnTo>
                  <a:lnTo>
                    <a:pt x="566788" y="658437"/>
                  </a:lnTo>
                  <a:lnTo>
                    <a:pt x="507708" y="667573"/>
                  </a:lnTo>
                  <a:lnTo>
                    <a:pt x="451338" y="677895"/>
                  </a:lnTo>
                  <a:lnTo>
                    <a:pt x="397880" y="689348"/>
                  </a:lnTo>
                  <a:lnTo>
                    <a:pt x="347536" y="701871"/>
                  </a:lnTo>
                  <a:lnTo>
                    <a:pt x="300509" y="715408"/>
                  </a:lnTo>
                  <a:lnTo>
                    <a:pt x="257001" y="729900"/>
                  </a:lnTo>
                  <a:lnTo>
                    <a:pt x="217214" y="745288"/>
                  </a:lnTo>
                  <a:lnTo>
                    <a:pt x="181351" y="761515"/>
                  </a:lnTo>
                  <a:lnTo>
                    <a:pt x="122203" y="796252"/>
                  </a:lnTo>
                  <a:lnTo>
                    <a:pt x="81175" y="833646"/>
                  </a:lnTo>
                  <a:lnTo>
                    <a:pt x="59886" y="873230"/>
                  </a:lnTo>
                  <a:lnTo>
                    <a:pt x="57150" y="893699"/>
                  </a:lnTo>
                  <a:lnTo>
                    <a:pt x="59886" y="914184"/>
                  </a:lnTo>
                  <a:lnTo>
                    <a:pt x="81175" y="953798"/>
                  </a:lnTo>
                  <a:lnTo>
                    <a:pt x="122203" y="991216"/>
                  </a:lnTo>
                  <a:lnTo>
                    <a:pt x="181351" y="1025971"/>
                  </a:lnTo>
                  <a:lnTo>
                    <a:pt x="217214" y="1042206"/>
                  </a:lnTo>
                  <a:lnTo>
                    <a:pt x="257001" y="1057601"/>
                  </a:lnTo>
                  <a:lnTo>
                    <a:pt x="300509" y="1072098"/>
                  </a:lnTo>
                  <a:lnTo>
                    <a:pt x="347536" y="1085639"/>
                  </a:lnTo>
                  <a:lnTo>
                    <a:pt x="397880" y="1098166"/>
                  </a:lnTo>
                  <a:lnTo>
                    <a:pt x="451338" y="1109622"/>
                  </a:lnTo>
                  <a:lnTo>
                    <a:pt x="507708" y="1119947"/>
                  </a:lnTo>
                  <a:lnTo>
                    <a:pt x="566788" y="1129084"/>
                  </a:lnTo>
                  <a:lnTo>
                    <a:pt x="628376" y="1136974"/>
                  </a:lnTo>
                  <a:lnTo>
                    <a:pt x="692269" y="1143560"/>
                  </a:lnTo>
                  <a:lnTo>
                    <a:pt x="758265" y="1148784"/>
                  </a:lnTo>
                  <a:lnTo>
                    <a:pt x="826162" y="1152587"/>
                  </a:lnTo>
                  <a:lnTo>
                    <a:pt x="895758" y="1154912"/>
                  </a:lnTo>
                  <a:lnTo>
                    <a:pt x="966851" y="1155700"/>
                  </a:lnTo>
                  <a:lnTo>
                    <a:pt x="1037926" y="1154912"/>
                  </a:lnTo>
                  <a:lnTo>
                    <a:pt x="1107506" y="1152587"/>
                  </a:lnTo>
                  <a:lnTo>
                    <a:pt x="1175389" y="1148784"/>
                  </a:lnTo>
                  <a:lnTo>
                    <a:pt x="1241373" y="1143560"/>
                  </a:lnTo>
                  <a:lnTo>
                    <a:pt x="1305255" y="1136974"/>
                  </a:lnTo>
                  <a:lnTo>
                    <a:pt x="1366832" y="1129084"/>
                  </a:lnTo>
                  <a:lnTo>
                    <a:pt x="1425904" y="1119947"/>
                  </a:lnTo>
                  <a:lnTo>
                    <a:pt x="1482266" y="1109622"/>
                  </a:lnTo>
                  <a:lnTo>
                    <a:pt x="1535718" y="1098166"/>
                  </a:lnTo>
                  <a:lnTo>
                    <a:pt x="1586056" y="1085639"/>
                  </a:lnTo>
                  <a:lnTo>
                    <a:pt x="1633078" y="1072098"/>
                  </a:lnTo>
                  <a:lnTo>
                    <a:pt x="1676583" y="1057601"/>
                  </a:lnTo>
                  <a:lnTo>
                    <a:pt x="1716367" y="1042206"/>
                  </a:lnTo>
                  <a:lnTo>
                    <a:pt x="1752228" y="1025971"/>
                  </a:lnTo>
                  <a:lnTo>
                    <a:pt x="1811373" y="991216"/>
                  </a:lnTo>
                  <a:lnTo>
                    <a:pt x="1852399" y="953798"/>
                  </a:lnTo>
                  <a:lnTo>
                    <a:pt x="1873688" y="914184"/>
                  </a:lnTo>
                  <a:lnTo>
                    <a:pt x="1876425" y="893699"/>
                  </a:lnTo>
                  <a:lnTo>
                    <a:pt x="1873688" y="873230"/>
                  </a:lnTo>
                  <a:lnTo>
                    <a:pt x="1852399" y="833646"/>
                  </a:lnTo>
                  <a:lnTo>
                    <a:pt x="1811373" y="796252"/>
                  </a:lnTo>
                  <a:lnTo>
                    <a:pt x="1752228" y="761515"/>
                  </a:lnTo>
                  <a:lnTo>
                    <a:pt x="1716367" y="745288"/>
                  </a:lnTo>
                  <a:lnTo>
                    <a:pt x="1676583" y="729900"/>
                  </a:lnTo>
                  <a:lnTo>
                    <a:pt x="1633078" y="715408"/>
                  </a:lnTo>
                  <a:lnTo>
                    <a:pt x="1586056" y="701871"/>
                  </a:lnTo>
                  <a:lnTo>
                    <a:pt x="1535718" y="689348"/>
                  </a:lnTo>
                  <a:lnTo>
                    <a:pt x="1482266" y="677895"/>
                  </a:lnTo>
                  <a:lnTo>
                    <a:pt x="1425904" y="667573"/>
                  </a:lnTo>
                  <a:lnTo>
                    <a:pt x="1366832" y="658437"/>
                  </a:lnTo>
                  <a:lnTo>
                    <a:pt x="1305255" y="650548"/>
                  </a:lnTo>
                  <a:lnTo>
                    <a:pt x="1241373" y="643963"/>
                  </a:lnTo>
                  <a:lnTo>
                    <a:pt x="1175389" y="638740"/>
                  </a:lnTo>
                  <a:lnTo>
                    <a:pt x="1107506" y="634937"/>
                  </a:lnTo>
                  <a:lnTo>
                    <a:pt x="1037926" y="632612"/>
                  </a:lnTo>
                  <a:lnTo>
                    <a:pt x="966851" y="631825"/>
                  </a:lnTo>
                  <a:close/>
                </a:path>
                <a:path w="1990725" h="2432050">
                  <a:moveTo>
                    <a:pt x="909701" y="1232535"/>
                  </a:moveTo>
                  <a:lnTo>
                    <a:pt x="838608" y="1233322"/>
                  </a:lnTo>
                  <a:lnTo>
                    <a:pt x="769012" y="1235647"/>
                  </a:lnTo>
                  <a:lnTo>
                    <a:pt x="701115" y="1239450"/>
                  </a:lnTo>
                  <a:lnTo>
                    <a:pt x="635119" y="1244673"/>
                  </a:lnTo>
                  <a:lnTo>
                    <a:pt x="571226" y="1251258"/>
                  </a:lnTo>
                  <a:lnTo>
                    <a:pt x="509638" y="1259147"/>
                  </a:lnTo>
                  <a:lnTo>
                    <a:pt x="450558" y="1268283"/>
                  </a:lnTo>
                  <a:lnTo>
                    <a:pt x="394188" y="1278605"/>
                  </a:lnTo>
                  <a:lnTo>
                    <a:pt x="340730" y="1290058"/>
                  </a:lnTo>
                  <a:lnTo>
                    <a:pt x="290386" y="1302581"/>
                  </a:lnTo>
                  <a:lnTo>
                    <a:pt x="243359" y="1316118"/>
                  </a:lnTo>
                  <a:lnTo>
                    <a:pt x="199851" y="1330610"/>
                  </a:lnTo>
                  <a:lnTo>
                    <a:pt x="160064" y="1345998"/>
                  </a:lnTo>
                  <a:lnTo>
                    <a:pt x="124201" y="1362225"/>
                  </a:lnTo>
                  <a:lnTo>
                    <a:pt x="65053" y="1396962"/>
                  </a:lnTo>
                  <a:lnTo>
                    <a:pt x="24025" y="1434356"/>
                  </a:lnTo>
                  <a:lnTo>
                    <a:pt x="2736" y="1473940"/>
                  </a:lnTo>
                  <a:lnTo>
                    <a:pt x="0" y="1494409"/>
                  </a:lnTo>
                  <a:lnTo>
                    <a:pt x="2736" y="1514894"/>
                  </a:lnTo>
                  <a:lnTo>
                    <a:pt x="24025" y="1554508"/>
                  </a:lnTo>
                  <a:lnTo>
                    <a:pt x="65053" y="1591926"/>
                  </a:lnTo>
                  <a:lnTo>
                    <a:pt x="124201" y="1626681"/>
                  </a:lnTo>
                  <a:lnTo>
                    <a:pt x="160064" y="1642916"/>
                  </a:lnTo>
                  <a:lnTo>
                    <a:pt x="199851" y="1658311"/>
                  </a:lnTo>
                  <a:lnTo>
                    <a:pt x="243359" y="1672808"/>
                  </a:lnTo>
                  <a:lnTo>
                    <a:pt x="290386" y="1686349"/>
                  </a:lnTo>
                  <a:lnTo>
                    <a:pt x="340730" y="1698876"/>
                  </a:lnTo>
                  <a:lnTo>
                    <a:pt x="394188" y="1710332"/>
                  </a:lnTo>
                  <a:lnTo>
                    <a:pt x="450558" y="1720657"/>
                  </a:lnTo>
                  <a:lnTo>
                    <a:pt x="509638" y="1729794"/>
                  </a:lnTo>
                  <a:lnTo>
                    <a:pt x="571226" y="1737684"/>
                  </a:lnTo>
                  <a:lnTo>
                    <a:pt x="635119" y="1744270"/>
                  </a:lnTo>
                  <a:lnTo>
                    <a:pt x="701115" y="1749494"/>
                  </a:lnTo>
                  <a:lnTo>
                    <a:pt x="769012" y="1753297"/>
                  </a:lnTo>
                  <a:lnTo>
                    <a:pt x="838608" y="1755622"/>
                  </a:lnTo>
                  <a:lnTo>
                    <a:pt x="909701" y="1756410"/>
                  </a:lnTo>
                  <a:lnTo>
                    <a:pt x="980776" y="1755622"/>
                  </a:lnTo>
                  <a:lnTo>
                    <a:pt x="1050356" y="1753297"/>
                  </a:lnTo>
                  <a:lnTo>
                    <a:pt x="1118239" y="1749494"/>
                  </a:lnTo>
                  <a:lnTo>
                    <a:pt x="1184223" y="1744270"/>
                  </a:lnTo>
                  <a:lnTo>
                    <a:pt x="1248105" y="1737684"/>
                  </a:lnTo>
                  <a:lnTo>
                    <a:pt x="1309682" y="1729794"/>
                  </a:lnTo>
                  <a:lnTo>
                    <a:pt x="1368754" y="1720657"/>
                  </a:lnTo>
                  <a:lnTo>
                    <a:pt x="1425116" y="1710332"/>
                  </a:lnTo>
                  <a:lnTo>
                    <a:pt x="1478568" y="1698876"/>
                  </a:lnTo>
                  <a:lnTo>
                    <a:pt x="1528906" y="1686349"/>
                  </a:lnTo>
                  <a:lnTo>
                    <a:pt x="1575928" y="1672808"/>
                  </a:lnTo>
                  <a:lnTo>
                    <a:pt x="1619433" y="1658311"/>
                  </a:lnTo>
                  <a:lnTo>
                    <a:pt x="1659217" y="1642916"/>
                  </a:lnTo>
                  <a:lnTo>
                    <a:pt x="1695078" y="1626681"/>
                  </a:lnTo>
                  <a:lnTo>
                    <a:pt x="1754223" y="1591926"/>
                  </a:lnTo>
                  <a:lnTo>
                    <a:pt x="1795249" y="1554508"/>
                  </a:lnTo>
                  <a:lnTo>
                    <a:pt x="1816538" y="1514894"/>
                  </a:lnTo>
                  <a:lnTo>
                    <a:pt x="1819275" y="1494409"/>
                  </a:lnTo>
                  <a:lnTo>
                    <a:pt x="1816538" y="1473940"/>
                  </a:lnTo>
                  <a:lnTo>
                    <a:pt x="1795249" y="1434356"/>
                  </a:lnTo>
                  <a:lnTo>
                    <a:pt x="1754223" y="1396962"/>
                  </a:lnTo>
                  <a:lnTo>
                    <a:pt x="1695078" y="1362225"/>
                  </a:lnTo>
                  <a:lnTo>
                    <a:pt x="1659217" y="1345998"/>
                  </a:lnTo>
                  <a:lnTo>
                    <a:pt x="1619433" y="1330610"/>
                  </a:lnTo>
                  <a:lnTo>
                    <a:pt x="1575928" y="1316118"/>
                  </a:lnTo>
                  <a:lnTo>
                    <a:pt x="1528906" y="1302581"/>
                  </a:lnTo>
                  <a:lnTo>
                    <a:pt x="1478568" y="1290058"/>
                  </a:lnTo>
                  <a:lnTo>
                    <a:pt x="1425116" y="1278605"/>
                  </a:lnTo>
                  <a:lnTo>
                    <a:pt x="1368754" y="1268283"/>
                  </a:lnTo>
                  <a:lnTo>
                    <a:pt x="1309682" y="1259147"/>
                  </a:lnTo>
                  <a:lnTo>
                    <a:pt x="1248105" y="1251258"/>
                  </a:lnTo>
                  <a:lnTo>
                    <a:pt x="1184223" y="1244673"/>
                  </a:lnTo>
                  <a:lnTo>
                    <a:pt x="1118239" y="1239450"/>
                  </a:lnTo>
                  <a:lnTo>
                    <a:pt x="1050356" y="1235647"/>
                  </a:lnTo>
                  <a:lnTo>
                    <a:pt x="980776" y="1233322"/>
                  </a:lnTo>
                  <a:lnTo>
                    <a:pt x="909701" y="1232535"/>
                  </a:lnTo>
                  <a:close/>
                </a:path>
                <a:path w="1990725" h="2432050">
                  <a:moveTo>
                    <a:pt x="1081151" y="1851025"/>
                  </a:moveTo>
                  <a:lnTo>
                    <a:pt x="1010058" y="1851898"/>
                  </a:lnTo>
                  <a:lnTo>
                    <a:pt x="940462" y="1854477"/>
                  </a:lnTo>
                  <a:lnTo>
                    <a:pt x="872565" y="1858696"/>
                  </a:lnTo>
                  <a:lnTo>
                    <a:pt x="806569" y="1864490"/>
                  </a:lnTo>
                  <a:lnTo>
                    <a:pt x="742676" y="1871796"/>
                  </a:lnTo>
                  <a:lnTo>
                    <a:pt x="681088" y="1880548"/>
                  </a:lnTo>
                  <a:lnTo>
                    <a:pt x="622008" y="1890681"/>
                  </a:lnTo>
                  <a:lnTo>
                    <a:pt x="565638" y="1902132"/>
                  </a:lnTo>
                  <a:lnTo>
                    <a:pt x="512180" y="1914836"/>
                  </a:lnTo>
                  <a:lnTo>
                    <a:pt x="461836" y="1928727"/>
                  </a:lnTo>
                  <a:lnTo>
                    <a:pt x="414809" y="1943743"/>
                  </a:lnTo>
                  <a:lnTo>
                    <a:pt x="371301" y="1959816"/>
                  </a:lnTo>
                  <a:lnTo>
                    <a:pt x="331514" y="1976885"/>
                  </a:lnTo>
                  <a:lnTo>
                    <a:pt x="295651" y="1994883"/>
                  </a:lnTo>
                  <a:lnTo>
                    <a:pt x="236503" y="2033409"/>
                  </a:lnTo>
                  <a:lnTo>
                    <a:pt x="195475" y="2074879"/>
                  </a:lnTo>
                  <a:lnTo>
                    <a:pt x="174186" y="2118776"/>
                  </a:lnTo>
                  <a:lnTo>
                    <a:pt x="171450" y="2141474"/>
                  </a:lnTo>
                  <a:lnTo>
                    <a:pt x="174186" y="2164188"/>
                  </a:lnTo>
                  <a:lnTo>
                    <a:pt x="195475" y="2208115"/>
                  </a:lnTo>
                  <a:lnTo>
                    <a:pt x="236503" y="2249609"/>
                  </a:lnTo>
                  <a:lnTo>
                    <a:pt x="295651" y="2288154"/>
                  </a:lnTo>
                  <a:lnTo>
                    <a:pt x="331514" y="2306159"/>
                  </a:lnTo>
                  <a:lnTo>
                    <a:pt x="371301" y="2323234"/>
                  </a:lnTo>
                  <a:lnTo>
                    <a:pt x="414809" y="2339313"/>
                  </a:lnTo>
                  <a:lnTo>
                    <a:pt x="461836" y="2354333"/>
                  </a:lnTo>
                  <a:lnTo>
                    <a:pt x="512180" y="2368228"/>
                  </a:lnTo>
                  <a:lnTo>
                    <a:pt x="565638" y="2380935"/>
                  </a:lnTo>
                  <a:lnTo>
                    <a:pt x="622008" y="2392388"/>
                  </a:lnTo>
                  <a:lnTo>
                    <a:pt x="681088" y="2402523"/>
                  </a:lnTo>
                  <a:lnTo>
                    <a:pt x="742676" y="2411276"/>
                  </a:lnTo>
                  <a:lnTo>
                    <a:pt x="806569" y="2418583"/>
                  </a:lnTo>
                  <a:lnTo>
                    <a:pt x="872565" y="2424378"/>
                  </a:lnTo>
                  <a:lnTo>
                    <a:pt x="940462" y="2428597"/>
                  </a:lnTo>
                  <a:lnTo>
                    <a:pt x="1010058" y="2431176"/>
                  </a:lnTo>
                  <a:lnTo>
                    <a:pt x="1081151" y="2432050"/>
                  </a:lnTo>
                  <a:lnTo>
                    <a:pt x="1152226" y="2431176"/>
                  </a:lnTo>
                  <a:lnTo>
                    <a:pt x="1221806" y="2428597"/>
                  </a:lnTo>
                  <a:lnTo>
                    <a:pt x="1289689" y="2424378"/>
                  </a:lnTo>
                  <a:lnTo>
                    <a:pt x="1355673" y="2418583"/>
                  </a:lnTo>
                  <a:lnTo>
                    <a:pt x="1419555" y="2411276"/>
                  </a:lnTo>
                  <a:lnTo>
                    <a:pt x="1481132" y="2402523"/>
                  </a:lnTo>
                  <a:lnTo>
                    <a:pt x="1540204" y="2392388"/>
                  </a:lnTo>
                  <a:lnTo>
                    <a:pt x="1596566" y="2380935"/>
                  </a:lnTo>
                  <a:lnTo>
                    <a:pt x="1650018" y="2368228"/>
                  </a:lnTo>
                  <a:lnTo>
                    <a:pt x="1700356" y="2354333"/>
                  </a:lnTo>
                  <a:lnTo>
                    <a:pt x="1747378" y="2339313"/>
                  </a:lnTo>
                  <a:lnTo>
                    <a:pt x="1790883" y="2323234"/>
                  </a:lnTo>
                  <a:lnTo>
                    <a:pt x="1830667" y="2306159"/>
                  </a:lnTo>
                  <a:lnTo>
                    <a:pt x="1866528" y="2288154"/>
                  </a:lnTo>
                  <a:lnTo>
                    <a:pt x="1925673" y="2249609"/>
                  </a:lnTo>
                  <a:lnTo>
                    <a:pt x="1966699" y="2208115"/>
                  </a:lnTo>
                  <a:lnTo>
                    <a:pt x="1987988" y="2164188"/>
                  </a:lnTo>
                  <a:lnTo>
                    <a:pt x="1990725" y="2141474"/>
                  </a:lnTo>
                  <a:lnTo>
                    <a:pt x="1987988" y="2118776"/>
                  </a:lnTo>
                  <a:lnTo>
                    <a:pt x="1966699" y="2074879"/>
                  </a:lnTo>
                  <a:lnTo>
                    <a:pt x="1925673" y="2033409"/>
                  </a:lnTo>
                  <a:lnTo>
                    <a:pt x="1866528" y="1994883"/>
                  </a:lnTo>
                  <a:lnTo>
                    <a:pt x="1830667" y="1976885"/>
                  </a:lnTo>
                  <a:lnTo>
                    <a:pt x="1790883" y="1959816"/>
                  </a:lnTo>
                  <a:lnTo>
                    <a:pt x="1747378" y="1943743"/>
                  </a:lnTo>
                  <a:lnTo>
                    <a:pt x="1700356" y="1928727"/>
                  </a:lnTo>
                  <a:lnTo>
                    <a:pt x="1650018" y="1914836"/>
                  </a:lnTo>
                  <a:lnTo>
                    <a:pt x="1596566" y="1902132"/>
                  </a:lnTo>
                  <a:lnTo>
                    <a:pt x="1540204" y="1890681"/>
                  </a:lnTo>
                  <a:lnTo>
                    <a:pt x="1481132" y="1880548"/>
                  </a:lnTo>
                  <a:lnTo>
                    <a:pt x="1419555" y="1871796"/>
                  </a:lnTo>
                  <a:lnTo>
                    <a:pt x="1355673" y="1864490"/>
                  </a:lnTo>
                  <a:lnTo>
                    <a:pt x="1289689" y="1858696"/>
                  </a:lnTo>
                  <a:lnTo>
                    <a:pt x="1221806" y="1854477"/>
                  </a:lnTo>
                  <a:lnTo>
                    <a:pt x="1152226" y="1851898"/>
                  </a:lnTo>
                  <a:lnTo>
                    <a:pt x="1081151" y="185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35092" y="5962269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User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7725" y="7152005"/>
            <a:ext cx="1990725" cy="619125"/>
          </a:xfrm>
          <a:custGeom>
            <a:avLst/>
            <a:gdLst/>
            <a:ahLst/>
            <a:cxnLst/>
            <a:rect l="l" t="t" r="r" b="b"/>
            <a:pathLst>
              <a:path w="1990725" h="619125">
                <a:moveTo>
                  <a:pt x="995426" y="0"/>
                </a:moveTo>
                <a:lnTo>
                  <a:pt x="924333" y="777"/>
                </a:lnTo>
                <a:lnTo>
                  <a:pt x="854591" y="3073"/>
                </a:lnTo>
                <a:lnTo>
                  <a:pt x="786366" y="6836"/>
                </a:lnTo>
                <a:lnTo>
                  <a:pt x="719828" y="12013"/>
                </a:lnTo>
                <a:lnTo>
                  <a:pt x="655145" y="18553"/>
                </a:lnTo>
                <a:lnTo>
                  <a:pt x="592484" y="26402"/>
                </a:lnTo>
                <a:lnTo>
                  <a:pt x="532016" y="35509"/>
                </a:lnTo>
                <a:lnTo>
                  <a:pt x="473907" y="45821"/>
                </a:lnTo>
                <a:lnTo>
                  <a:pt x="418327" y="57285"/>
                </a:lnTo>
                <a:lnTo>
                  <a:pt x="365444" y="69850"/>
                </a:lnTo>
                <a:lnTo>
                  <a:pt x="315426" y="83463"/>
                </a:lnTo>
                <a:lnTo>
                  <a:pt x="268441" y="98071"/>
                </a:lnTo>
                <a:lnTo>
                  <a:pt x="224659" y="113623"/>
                </a:lnTo>
                <a:lnTo>
                  <a:pt x="184247" y="130065"/>
                </a:lnTo>
                <a:lnTo>
                  <a:pt x="147374" y="147346"/>
                </a:lnTo>
                <a:lnTo>
                  <a:pt x="84919" y="184214"/>
                </a:lnTo>
                <a:lnTo>
                  <a:pt x="38640" y="223808"/>
                </a:lnTo>
                <a:lnTo>
                  <a:pt x="9884" y="265709"/>
                </a:lnTo>
                <a:lnTo>
                  <a:pt x="0" y="309499"/>
                </a:lnTo>
                <a:lnTo>
                  <a:pt x="2499" y="331619"/>
                </a:lnTo>
                <a:lnTo>
                  <a:pt x="21987" y="374544"/>
                </a:lnTo>
                <a:lnTo>
                  <a:pt x="59673" y="415366"/>
                </a:lnTo>
                <a:lnTo>
                  <a:pt x="114209" y="453668"/>
                </a:lnTo>
                <a:lnTo>
                  <a:pt x="184247" y="489030"/>
                </a:lnTo>
                <a:lnTo>
                  <a:pt x="224659" y="505478"/>
                </a:lnTo>
                <a:lnTo>
                  <a:pt x="268441" y="521035"/>
                </a:lnTo>
                <a:lnTo>
                  <a:pt x="315426" y="535647"/>
                </a:lnTo>
                <a:lnTo>
                  <a:pt x="365444" y="549264"/>
                </a:lnTo>
                <a:lnTo>
                  <a:pt x="418327" y="561831"/>
                </a:lnTo>
                <a:lnTo>
                  <a:pt x="473907" y="573298"/>
                </a:lnTo>
                <a:lnTo>
                  <a:pt x="532016" y="583611"/>
                </a:lnTo>
                <a:lnTo>
                  <a:pt x="592484" y="592719"/>
                </a:lnTo>
                <a:lnTo>
                  <a:pt x="655145" y="600570"/>
                </a:lnTo>
                <a:lnTo>
                  <a:pt x="719828" y="607110"/>
                </a:lnTo>
                <a:lnTo>
                  <a:pt x="786366" y="612288"/>
                </a:lnTo>
                <a:lnTo>
                  <a:pt x="854591" y="616051"/>
                </a:lnTo>
                <a:lnTo>
                  <a:pt x="924333" y="618347"/>
                </a:lnTo>
                <a:lnTo>
                  <a:pt x="995426" y="619125"/>
                </a:lnTo>
                <a:lnTo>
                  <a:pt x="1066502" y="618347"/>
                </a:lnTo>
                <a:lnTo>
                  <a:pt x="1136230" y="616051"/>
                </a:lnTo>
                <a:lnTo>
                  <a:pt x="1204441" y="612288"/>
                </a:lnTo>
                <a:lnTo>
                  <a:pt x="1270968" y="607110"/>
                </a:lnTo>
                <a:lnTo>
                  <a:pt x="1335640" y="600570"/>
                </a:lnTo>
                <a:lnTo>
                  <a:pt x="1398291" y="592719"/>
                </a:lnTo>
                <a:lnTo>
                  <a:pt x="1458751" y="583611"/>
                </a:lnTo>
                <a:lnTo>
                  <a:pt x="1516852" y="573298"/>
                </a:lnTo>
                <a:lnTo>
                  <a:pt x="1572426" y="561831"/>
                </a:lnTo>
                <a:lnTo>
                  <a:pt x="1625303" y="549264"/>
                </a:lnTo>
                <a:lnTo>
                  <a:pt x="1675316" y="535647"/>
                </a:lnTo>
                <a:lnTo>
                  <a:pt x="1722296" y="521035"/>
                </a:lnTo>
                <a:lnTo>
                  <a:pt x="1766075" y="505478"/>
                </a:lnTo>
                <a:lnTo>
                  <a:pt x="1806484" y="489030"/>
                </a:lnTo>
                <a:lnTo>
                  <a:pt x="1843355" y="471743"/>
                </a:lnTo>
                <a:lnTo>
                  <a:pt x="1905808" y="434858"/>
                </a:lnTo>
                <a:lnTo>
                  <a:pt x="1952085" y="395244"/>
                </a:lnTo>
                <a:lnTo>
                  <a:pt x="1980840" y="353318"/>
                </a:lnTo>
                <a:lnTo>
                  <a:pt x="1990725" y="309499"/>
                </a:lnTo>
                <a:lnTo>
                  <a:pt x="1988225" y="287394"/>
                </a:lnTo>
                <a:lnTo>
                  <a:pt x="1968737" y="244497"/>
                </a:lnTo>
                <a:lnTo>
                  <a:pt x="1931052" y="203697"/>
                </a:lnTo>
                <a:lnTo>
                  <a:pt x="1876519" y="165413"/>
                </a:lnTo>
                <a:lnTo>
                  <a:pt x="1806484" y="130065"/>
                </a:lnTo>
                <a:lnTo>
                  <a:pt x="1766075" y="113623"/>
                </a:lnTo>
                <a:lnTo>
                  <a:pt x="1722296" y="98071"/>
                </a:lnTo>
                <a:lnTo>
                  <a:pt x="1675316" y="83463"/>
                </a:lnTo>
                <a:lnTo>
                  <a:pt x="1625303" y="69850"/>
                </a:lnTo>
                <a:lnTo>
                  <a:pt x="1572426" y="57285"/>
                </a:lnTo>
                <a:lnTo>
                  <a:pt x="1516852" y="45821"/>
                </a:lnTo>
                <a:lnTo>
                  <a:pt x="1458751" y="35509"/>
                </a:lnTo>
                <a:lnTo>
                  <a:pt x="1398291" y="26402"/>
                </a:lnTo>
                <a:lnTo>
                  <a:pt x="1335640" y="18553"/>
                </a:lnTo>
                <a:lnTo>
                  <a:pt x="1270968" y="12013"/>
                </a:lnTo>
                <a:lnTo>
                  <a:pt x="1204441" y="6836"/>
                </a:lnTo>
                <a:lnTo>
                  <a:pt x="1136230" y="3073"/>
                </a:lnTo>
                <a:lnTo>
                  <a:pt x="1066502" y="777"/>
                </a:lnTo>
                <a:lnTo>
                  <a:pt x="99542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09769" y="6589014"/>
            <a:ext cx="1290320" cy="10648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83845" marR="106045" indent="-247650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Apply for Admission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libri"/>
              <a:cs typeface="Calibri"/>
            </a:endParaRPr>
          </a:p>
          <a:p>
            <a:pPr marL="280670" marR="5080" indent="-268605">
              <a:lnSpc>
                <a:spcPct val="101699"/>
              </a:lnSpc>
              <a:spcBef>
                <a:spcPts val="5"/>
              </a:spcBef>
            </a:pPr>
            <a:r>
              <a:rPr dirty="0" sz="1200" spc="-5">
                <a:latin typeface="Calibri"/>
                <a:cs typeface="Calibri"/>
              </a:rPr>
              <a:t>Selected Application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Submit fees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7725" y="7976870"/>
            <a:ext cx="1819275" cy="523875"/>
          </a:xfrm>
          <a:custGeom>
            <a:avLst/>
            <a:gdLst/>
            <a:ahLst/>
            <a:cxnLst/>
            <a:rect l="l" t="t" r="r" b="b"/>
            <a:pathLst>
              <a:path w="1819275" h="523875">
                <a:moveTo>
                  <a:pt x="909701" y="0"/>
                </a:moveTo>
                <a:lnTo>
                  <a:pt x="838608" y="787"/>
                </a:lnTo>
                <a:lnTo>
                  <a:pt x="769012" y="3112"/>
                </a:lnTo>
                <a:lnTo>
                  <a:pt x="701115" y="6915"/>
                </a:lnTo>
                <a:lnTo>
                  <a:pt x="635119" y="12138"/>
                </a:lnTo>
                <a:lnTo>
                  <a:pt x="571226" y="18723"/>
                </a:lnTo>
                <a:lnTo>
                  <a:pt x="509638" y="26612"/>
                </a:lnTo>
                <a:lnTo>
                  <a:pt x="450558" y="35748"/>
                </a:lnTo>
                <a:lnTo>
                  <a:pt x="394188" y="46070"/>
                </a:lnTo>
                <a:lnTo>
                  <a:pt x="340730" y="57523"/>
                </a:lnTo>
                <a:lnTo>
                  <a:pt x="290386" y="70046"/>
                </a:lnTo>
                <a:lnTo>
                  <a:pt x="243359" y="83583"/>
                </a:lnTo>
                <a:lnTo>
                  <a:pt x="199851" y="98075"/>
                </a:lnTo>
                <a:lnTo>
                  <a:pt x="160064" y="113463"/>
                </a:lnTo>
                <a:lnTo>
                  <a:pt x="124201" y="129690"/>
                </a:lnTo>
                <a:lnTo>
                  <a:pt x="65053" y="164427"/>
                </a:lnTo>
                <a:lnTo>
                  <a:pt x="24025" y="201821"/>
                </a:lnTo>
                <a:lnTo>
                  <a:pt x="2736" y="241405"/>
                </a:lnTo>
                <a:lnTo>
                  <a:pt x="0" y="261874"/>
                </a:lnTo>
                <a:lnTo>
                  <a:pt x="2736" y="282359"/>
                </a:lnTo>
                <a:lnTo>
                  <a:pt x="24025" y="321973"/>
                </a:lnTo>
                <a:lnTo>
                  <a:pt x="65053" y="359391"/>
                </a:lnTo>
                <a:lnTo>
                  <a:pt x="124201" y="394146"/>
                </a:lnTo>
                <a:lnTo>
                  <a:pt x="160064" y="410381"/>
                </a:lnTo>
                <a:lnTo>
                  <a:pt x="199851" y="425776"/>
                </a:lnTo>
                <a:lnTo>
                  <a:pt x="243359" y="440273"/>
                </a:lnTo>
                <a:lnTo>
                  <a:pt x="290386" y="453814"/>
                </a:lnTo>
                <a:lnTo>
                  <a:pt x="340730" y="466341"/>
                </a:lnTo>
                <a:lnTo>
                  <a:pt x="394188" y="477797"/>
                </a:lnTo>
                <a:lnTo>
                  <a:pt x="450558" y="488122"/>
                </a:lnTo>
                <a:lnTo>
                  <a:pt x="509638" y="497259"/>
                </a:lnTo>
                <a:lnTo>
                  <a:pt x="571226" y="505149"/>
                </a:lnTo>
                <a:lnTo>
                  <a:pt x="635119" y="511735"/>
                </a:lnTo>
                <a:lnTo>
                  <a:pt x="701115" y="516959"/>
                </a:lnTo>
                <a:lnTo>
                  <a:pt x="769012" y="520762"/>
                </a:lnTo>
                <a:lnTo>
                  <a:pt x="838608" y="523087"/>
                </a:lnTo>
                <a:lnTo>
                  <a:pt x="909701" y="523875"/>
                </a:lnTo>
                <a:lnTo>
                  <a:pt x="980776" y="523087"/>
                </a:lnTo>
                <a:lnTo>
                  <a:pt x="1050356" y="520762"/>
                </a:lnTo>
                <a:lnTo>
                  <a:pt x="1118239" y="516959"/>
                </a:lnTo>
                <a:lnTo>
                  <a:pt x="1184223" y="511735"/>
                </a:lnTo>
                <a:lnTo>
                  <a:pt x="1248105" y="505149"/>
                </a:lnTo>
                <a:lnTo>
                  <a:pt x="1309682" y="497259"/>
                </a:lnTo>
                <a:lnTo>
                  <a:pt x="1368754" y="488122"/>
                </a:lnTo>
                <a:lnTo>
                  <a:pt x="1425116" y="477797"/>
                </a:lnTo>
                <a:lnTo>
                  <a:pt x="1478568" y="466341"/>
                </a:lnTo>
                <a:lnTo>
                  <a:pt x="1528906" y="453814"/>
                </a:lnTo>
                <a:lnTo>
                  <a:pt x="1575928" y="440273"/>
                </a:lnTo>
                <a:lnTo>
                  <a:pt x="1619433" y="425776"/>
                </a:lnTo>
                <a:lnTo>
                  <a:pt x="1659217" y="410381"/>
                </a:lnTo>
                <a:lnTo>
                  <a:pt x="1695078" y="394146"/>
                </a:lnTo>
                <a:lnTo>
                  <a:pt x="1754223" y="359391"/>
                </a:lnTo>
                <a:lnTo>
                  <a:pt x="1795249" y="321973"/>
                </a:lnTo>
                <a:lnTo>
                  <a:pt x="1816538" y="282359"/>
                </a:lnTo>
                <a:lnTo>
                  <a:pt x="1819275" y="261874"/>
                </a:lnTo>
                <a:lnTo>
                  <a:pt x="1816538" y="241405"/>
                </a:lnTo>
                <a:lnTo>
                  <a:pt x="1795249" y="201821"/>
                </a:lnTo>
                <a:lnTo>
                  <a:pt x="1754223" y="164427"/>
                </a:lnTo>
                <a:lnTo>
                  <a:pt x="1695078" y="129690"/>
                </a:lnTo>
                <a:lnTo>
                  <a:pt x="1659217" y="113463"/>
                </a:lnTo>
                <a:lnTo>
                  <a:pt x="1619433" y="98075"/>
                </a:lnTo>
                <a:lnTo>
                  <a:pt x="1575928" y="83583"/>
                </a:lnTo>
                <a:lnTo>
                  <a:pt x="1528906" y="70046"/>
                </a:lnTo>
                <a:lnTo>
                  <a:pt x="1478568" y="57523"/>
                </a:lnTo>
                <a:lnTo>
                  <a:pt x="1425116" y="46070"/>
                </a:lnTo>
                <a:lnTo>
                  <a:pt x="1368754" y="35748"/>
                </a:lnTo>
                <a:lnTo>
                  <a:pt x="1309682" y="26612"/>
                </a:lnTo>
                <a:lnTo>
                  <a:pt x="1248105" y="18723"/>
                </a:lnTo>
                <a:lnTo>
                  <a:pt x="1184223" y="12138"/>
                </a:lnTo>
                <a:lnTo>
                  <a:pt x="1118239" y="6915"/>
                </a:lnTo>
                <a:lnTo>
                  <a:pt x="1050356" y="3112"/>
                </a:lnTo>
                <a:lnTo>
                  <a:pt x="980776" y="787"/>
                </a:lnTo>
                <a:lnTo>
                  <a:pt x="9097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11292" y="8070342"/>
            <a:ext cx="1115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Password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5350" y="8636635"/>
            <a:ext cx="1819275" cy="523875"/>
          </a:xfrm>
          <a:custGeom>
            <a:avLst/>
            <a:gdLst/>
            <a:ahLst/>
            <a:cxnLst/>
            <a:rect l="l" t="t" r="r" b="b"/>
            <a:pathLst>
              <a:path w="1819275" h="523875">
                <a:moveTo>
                  <a:pt x="909701" y="0"/>
                </a:moveTo>
                <a:lnTo>
                  <a:pt x="838608" y="787"/>
                </a:lnTo>
                <a:lnTo>
                  <a:pt x="769012" y="3112"/>
                </a:lnTo>
                <a:lnTo>
                  <a:pt x="701115" y="6915"/>
                </a:lnTo>
                <a:lnTo>
                  <a:pt x="635119" y="12138"/>
                </a:lnTo>
                <a:lnTo>
                  <a:pt x="571226" y="18723"/>
                </a:lnTo>
                <a:lnTo>
                  <a:pt x="509638" y="26612"/>
                </a:lnTo>
                <a:lnTo>
                  <a:pt x="450558" y="35748"/>
                </a:lnTo>
                <a:lnTo>
                  <a:pt x="394188" y="46070"/>
                </a:lnTo>
                <a:lnTo>
                  <a:pt x="340730" y="57523"/>
                </a:lnTo>
                <a:lnTo>
                  <a:pt x="290386" y="70046"/>
                </a:lnTo>
                <a:lnTo>
                  <a:pt x="243359" y="83583"/>
                </a:lnTo>
                <a:lnTo>
                  <a:pt x="199851" y="98075"/>
                </a:lnTo>
                <a:lnTo>
                  <a:pt x="160064" y="113463"/>
                </a:lnTo>
                <a:lnTo>
                  <a:pt x="124201" y="129690"/>
                </a:lnTo>
                <a:lnTo>
                  <a:pt x="65053" y="164427"/>
                </a:lnTo>
                <a:lnTo>
                  <a:pt x="24025" y="201821"/>
                </a:lnTo>
                <a:lnTo>
                  <a:pt x="2736" y="241405"/>
                </a:lnTo>
                <a:lnTo>
                  <a:pt x="0" y="261874"/>
                </a:lnTo>
                <a:lnTo>
                  <a:pt x="2736" y="282359"/>
                </a:lnTo>
                <a:lnTo>
                  <a:pt x="24025" y="321973"/>
                </a:lnTo>
                <a:lnTo>
                  <a:pt x="65053" y="359391"/>
                </a:lnTo>
                <a:lnTo>
                  <a:pt x="124201" y="394146"/>
                </a:lnTo>
                <a:lnTo>
                  <a:pt x="160064" y="410381"/>
                </a:lnTo>
                <a:lnTo>
                  <a:pt x="199851" y="425776"/>
                </a:lnTo>
                <a:lnTo>
                  <a:pt x="243359" y="440273"/>
                </a:lnTo>
                <a:lnTo>
                  <a:pt x="290386" y="453814"/>
                </a:lnTo>
                <a:lnTo>
                  <a:pt x="340730" y="466341"/>
                </a:lnTo>
                <a:lnTo>
                  <a:pt x="394188" y="477797"/>
                </a:lnTo>
                <a:lnTo>
                  <a:pt x="450558" y="488122"/>
                </a:lnTo>
                <a:lnTo>
                  <a:pt x="509638" y="497259"/>
                </a:lnTo>
                <a:lnTo>
                  <a:pt x="571226" y="505149"/>
                </a:lnTo>
                <a:lnTo>
                  <a:pt x="635119" y="511735"/>
                </a:lnTo>
                <a:lnTo>
                  <a:pt x="701115" y="516959"/>
                </a:lnTo>
                <a:lnTo>
                  <a:pt x="769012" y="520762"/>
                </a:lnTo>
                <a:lnTo>
                  <a:pt x="838608" y="523087"/>
                </a:lnTo>
                <a:lnTo>
                  <a:pt x="909701" y="523875"/>
                </a:lnTo>
                <a:lnTo>
                  <a:pt x="980776" y="523087"/>
                </a:lnTo>
                <a:lnTo>
                  <a:pt x="1050356" y="520762"/>
                </a:lnTo>
                <a:lnTo>
                  <a:pt x="1118239" y="516959"/>
                </a:lnTo>
                <a:lnTo>
                  <a:pt x="1184223" y="511735"/>
                </a:lnTo>
                <a:lnTo>
                  <a:pt x="1248105" y="505149"/>
                </a:lnTo>
                <a:lnTo>
                  <a:pt x="1309682" y="497259"/>
                </a:lnTo>
                <a:lnTo>
                  <a:pt x="1368754" y="488122"/>
                </a:lnTo>
                <a:lnTo>
                  <a:pt x="1425116" y="477797"/>
                </a:lnTo>
                <a:lnTo>
                  <a:pt x="1478568" y="466341"/>
                </a:lnTo>
                <a:lnTo>
                  <a:pt x="1528906" y="453814"/>
                </a:lnTo>
                <a:lnTo>
                  <a:pt x="1575928" y="440273"/>
                </a:lnTo>
                <a:lnTo>
                  <a:pt x="1619433" y="425776"/>
                </a:lnTo>
                <a:lnTo>
                  <a:pt x="1659217" y="410381"/>
                </a:lnTo>
                <a:lnTo>
                  <a:pt x="1695078" y="394146"/>
                </a:lnTo>
                <a:lnTo>
                  <a:pt x="1754223" y="359391"/>
                </a:lnTo>
                <a:lnTo>
                  <a:pt x="1795249" y="321973"/>
                </a:lnTo>
                <a:lnTo>
                  <a:pt x="1816538" y="282359"/>
                </a:lnTo>
                <a:lnTo>
                  <a:pt x="1819275" y="261874"/>
                </a:lnTo>
                <a:lnTo>
                  <a:pt x="1816538" y="241405"/>
                </a:lnTo>
                <a:lnTo>
                  <a:pt x="1795249" y="201821"/>
                </a:lnTo>
                <a:lnTo>
                  <a:pt x="1754223" y="164427"/>
                </a:lnTo>
                <a:lnTo>
                  <a:pt x="1695078" y="129690"/>
                </a:lnTo>
                <a:lnTo>
                  <a:pt x="1659217" y="113463"/>
                </a:lnTo>
                <a:lnTo>
                  <a:pt x="1619433" y="98075"/>
                </a:lnTo>
                <a:lnTo>
                  <a:pt x="1575928" y="83583"/>
                </a:lnTo>
                <a:lnTo>
                  <a:pt x="1528906" y="70046"/>
                </a:lnTo>
                <a:lnTo>
                  <a:pt x="1478568" y="57523"/>
                </a:lnTo>
                <a:lnTo>
                  <a:pt x="1425116" y="46070"/>
                </a:lnTo>
                <a:lnTo>
                  <a:pt x="1368754" y="35748"/>
                </a:lnTo>
                <a:lnTo>
                  <a:pt x="1309682" y="26612"/>
                </a:lnTo>
                <a:lnTo>
                  <a:pt x="1248105" y="18723"/>
                </a:lnTo>
                <a:lnTo>
                  <a:pt x="1184223" y="12138"/>
                </a:lnTo>
                <a:lnTo>
                  <a:pt x="1118239" y="6915"/>
                </a:lnTo>
                <a:lnTo>
                  <a:pt x="1050356" y="3112"/>
                </a:lnTo>
                <a:lnTo>
                  <a:pt x="980776" y="787"/>
                </a:lnTo>
                <a:lnTo>
                  <a:pt x="90970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54929" y="8730488"/>
            <a:ext cx="922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Update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Profile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48891" y="2718117"/>
            <a:ext cx="4733290" cy="4745355"/>
            <a:chOff x="1548891" y="2718117"/>
            <a:chExt cx="4733290" cy="4745355"/>
          </a:xfrm>
        </p:grpSpPr>
        <p:sp>
          <p:nvSpPr>
            <p:cNvPr id="18" name="object 18"/>
            <p:cNvSpPr/>
            <p:nvPr/>
          </p:nvSpPr>
          <p:spPr>
            <a:xfrm>
              <a:off x="1548879" y="3696334"/>
              <a:ext cx="3156585" cy="3766820"/>
            </a:xfrm>
            <a:custGeom>
              <a:avLst/>
              <a:gdLst/>
              <a:ahLst/>
              <a:cxnLst/>
              <a:rect l="l" t="t" r="r" b="b"/>
              <a:pathLst>
                <a:path w="3156585" h="3766820">
                  <a:moveTo>
                    <a:pt x="3042170" y="1924050"/>
                  </a:moveTo>
                  <a:lnTo>
                    <a:pt x="3040608" y="1923034"/>
                  </a:lnTo>
                  <a:lnTo>
                    <a:pt x="2978416" y="1923034"/>
                  </a:lnTo>
                  <a:lnTo>
                    <a:pt x="2965564" y="1923034"/>
                  </a:lnTo>
                  <a:lnTo>
                    <a:pt x="2962033" y="1953133"/>
                  </a:lnTo>
                  <a:lnTo>
                    <a:pt x="3042170" y="1924050"/>
                  </a:lnTo>
                  <a:close/>
                </a:path>
                <a:path w="3156585" h="3766820">
                  <a:moveTo>
                    <a:pt x="3156470" y="3124200"/>
                  </a:moveTo>
                  <a:lnTo>
                    <a:pt x="3139465" y="3101848"/>
                  </a:lnTo>
                  <a:lnTo>
                    <a:pt x="3104908" y="3056382"/>
                  </a:lnTo>
                  <a:lnTo>
                    <a:pt x="3090913" y="3084792"/>
                  </a:lnTo>
                  <a:lnTo>
                    <a:pt x="75095" y="1600327"/>
                  </a:lnTo>
                  <a:lnTo>
                    <a:pt x="2910230" y="2451138"/>
                  </a:lnTo>
                  <a:lnTo>
                    <a:pt x="2901073" y="2481580"/>
                  </a:lnTo>
                  <a:lnTo>
                    <a:pt x="2985020" y="2466975"/>
                  </a:lnTo>
                  <a:lnTo>
                    <a:pt x="2972079" y="2454783"/>
                  </a:lnTo>
                  <a:lnTo>
                    <a:pt x="2923044" y="2408555"/>
                  </a:lnTo>
                  <a:lnTo>
                    <a:pt x="2913900" y="2438946"/>
                  </a:lnTo>
                  <a:lnTo>
                    <a:pt x="71221" y="1585899"/>
                  </a:lnTo>
                  <a:lnTo>
                    <a:pt x="2965729" y="1921573"/>
                  </a:lnTo>
                  <a:lnTo>
                    <a:pt x="2978569" y="1921573"/>
                  </a:lnTo>
                  <a:lnTo>
                    <a:pt x="3038360" y="1921573"/>
                  </a:lnTo>
                  <a:lnTo>
                    <a:pt x="2970923" y="1877441"/>
                  </a:lnTo>
                  <a:lnTo>
                    <a:pt x="2967215" y="1909000"/>
                  </a:lnTo>
                  <a:lnTo>
                    <a:pt x="57785" y="1571472"/>
                  </a:lnTo>
                  <a:lnTo>
                    <a:pt x="2967304" y="1215669"/>
                  </a:lnTo>
                  <a:lnTo>
                    <a:pt x="2971177" y="1247267"/>
                  </a:lnTo>
                  <a:lnTo>
                    <a:pt x="3040062" y="1201547"/>
                  </a:lnTo>
                  <a:lnTo>
                    <a:pt x="3042170" y="1200150"/>
                  </a:lnTo>
                  <a:lnTo>
                    <a:pt x="2961906" y="1171575"/>
                  </a:lnTo>
                  <a:lnTo>
                    <a:pt x="2965754" y="1203096"/>
                  </a:lnTo>
                  <a:lnTo>
                    <a:pt x="74612" y="1556524"/>
                  </a:lnTo>
                  <a:lnTo>
                    <a:pt x="2914243" y="657758"/>
                  </a:lnTo>
                  <a:lnTo>
                    <a:pt x="2923806" y="687959"/>
                  </a:lnTo>
                  <a:lnTo>
                    <a:pt x="2971508" y="641731"/>
                  </a:lnTo>
                  <a:lnTo>
                    <a:pt x="2985020" y="628650"/>
                  </a:lnTo>
                  <a:lnTo>
                    <a:pt x="2900819" y="615315"/>
                  </a:lnTo>
                  <a:lnTo>
                    <a:pt x="2910382" y="645579"/>
                  </a:lnTo>
                  <a:lnTo>
                    <a:pt x="62941" y="1546809"/>
                  </a:lnTo>
                  <a:lnTo>
                    <a:pt x="2844838" y="41846"/>
                  </a:lnTo>
                  <a:lnTo>
                    <a:pt x="2859925" y="69723"/>
                  </a:lnTo>
                  <a:lnTo>
                    <a:pt x="2891536" y="24638"/>
                  </a:lnTo>
                  <a:lnTo>
                    <a:pt x="2908820" y="0"/>
                  </a:lnTo>
                  <a:lnTo>
                    <a:pt x="2823730" y="2794"/>
                  </a:lnTo>
                  <a:lnTo>
                    <a:pt x="2838818" y="30708"/>
                  </a:lnTo>
                  <a:lnTo>
                    <a:pt x="647" y="1566037"/>
                  </a:lnTo>
                  <a:lnTo>
                    <a:pt x="3225" y="1570774"/>
                  </a:lnTo>
                  <a:lnTo>
                    <a:pt x="3632" y="1572120"/>
                  </a:lnTo>
                  <a:lnTo>
                    <a:pt x="3594" y="1572399"/>
                  </a:lnTo>
                  <a:lnTo>
                    <a:pt x="0" y="1577467"/>
                  </a:lnTo>
                  <a:lnTo>
                    <a:pt x="3090291" y="3728466"/>
                  </a:lnTo>
                  <a:lnTo>
                    <a:pt x="3072142" y="3754501"/>
                  </a:lnTo>
                  <a:lnTo>
                    <a:pt x="3156470" y="3766820"/>
                  </a:lnTo>
                  <a:lnTo>
                    <a:pt x="3139503" y="3735717"/>
                  </a:lnTo>
                  <a:lnTo>
                    <a:pt x="3115703" y="3692029"/>
                  </a:lnTo>
                  <a:lnTo>
                    <a:pt x="3097542" y="3718052"/>
                  </a:lnTo>
                  <a:lnTo>
                    <a:pt x="76593" y="1615249"/>
                  </a:lnTo>
                  <a:lnTo>
                    <a:pt x="3085261" y="3096247"/>
                  </a:lnTo>
                  <a:lnTo>
                    <a:pt x="3071253" y="3124708"/>
                  </a:lnTo>
                  <a:lnTo>
                    <a:pt x="3156470" y="312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57699" y="2722880"/>
              <a:ext cx="1819275" cy="523875"/>
            </a:xfrm>
            <a:custGeom>
              <a:avLst/>
              <a:gdLst/>
              <a:ahLst/>
              <a:cxnLst/>
              <a:rect l="l" t="t" r="r" b="b"/>
              <a:pathLst>
                <a:path w="1819275" h="523875">
                  <a:moveTo>
                    <a:pt x="909701" y="0"/>
                  </a:moveTo>
                  <a:lnTo>
                    <a:pt x="838608" y="787"/>
                  </a:lnTo>
                  <a:lnTo>
                    <a:pt x="769012" y="3112"/>
                  </a:lnTo>
                  <a:lnTo>
                    <a:pt x="701115" y="6915"/>
                  </a:lnTo>
                  <a:lnTo>
                    <a:pt x="635119" y="12138"/>
                  </a:lnTo>
                  <a:lnTo>
                    <a:pt x="571226" y="18723"/>
                  </a:lnTo>
                  <a:lnTo>
                    <a:pt x="509638" y="26612"/>
                  </a:lnTo>
                  <a:lnTo>
                    <a:pt x="450558" y="35748"/>
                  </a:lnTo>
                  <a:lnTo>
                    <a:pt x="394188" y="46070"/>
                  </a:lnTo>
                  <a:lnTo>
                    <a:pt x="340730" y="57523"/>
                  </a:lnTo>
                  <a:lnTo>
                    <a:pt x="290386" y="70046"/>
                  </a:lnTo>
                  <a:lnTo>
                    <a:pt x="243359" y="83583"/>
                  </a:lnTo>
                  <a:lnTo>
                    <a:pt x="199851" y="98075"/>
                  </a:lnTo>
                  <a:lnTo>
                    <a:pt x="160064" y="113463"/>
                  </a:lnTo>
                  <a:lnTo>
                    <a:pt x="124201" y="129690"/>
                  </a:lnTo>
                  <a:lnTo>
                    <a:pt x="65053" y="164427"/>
                  </a:lnTo>
                  <a:lnTo>
                    <a:pt x="24025" y="201821"/>
                  </a:lnTo>
                  <a:lnTo>
                    <a:pt x="2736" y="241405"/>
                  </a:lnTo>
                  <a:lnTo>
                    <a:pt x="0" y="261874"/>
                  </a:lnTo>
                  <a:lnTo>
                    <a:pt x="2736" y="282359"/>
                  </a:lnTo>
                  <a:lnTo>
                    <a:pt x="24025" y="321973"/>
                  </a:lnTo>
                  <a:lnTo>
                    <a:pt x="65053" y="359391"/>
                  </a:lnTo>
                  <a:lnTo>
                    <a:pt x="124201" y="394146"/>
                  </a:lnTo>
                  <a:lnTo>
                    <a:pt x="160064" y="410381"/>
                  </a:lnTo>
                  <a:lnTo>
                    <a:pt x="199851" y="425776"/>
                  </a:lnTo>
                  <a:lnTo>
                    <a:pt x="243359" y="440273"/>
                  </a:lnTo>
                  <a:lnTo>
                    <a:pt x="290386" y="453814"/>
                  </a:lnTo>
                  <a:lnTo>
                    <a:pt x="340730" y="466341"/>
                  </a:lnTo>
                  <a:lnTo>
                    <a:pt x="394188" y="477797"/>
                  </a:lnTo>
                  <a:lnTo>
                    <a:pt x="450558" y="488122"/>
                  </a:lnTo>
                  <a:lnTo>
                    <a:pt x="509638" y="497259"/>
                  </a:lnTo>
                  <a:lnTo>
                    <a:pt x="571226" y="505149"/>
                  </a:lnTo>
                  <a:lnTo>
                    <a:pt x="635119" y="511735"/>
                  </a:lnTo>
                  <a:lnTo>
                    <a:pt x="701115" y="516959"/>
                  </a:lnTo>
                  <a:lnTo>
                    <a:pt x="769012" y="520762"/>
                  </a:lnTo>
                  <a:lnTo>
                    <a:pt x="838608" y="523087"/>
                  </a:lnTo>
                  <a:lnTo>
                    <a:pt x="909701" y="523875"/>
                  </a:lnTo>
                  <a:lnTo>
                    <a:pt x="980776" y="523087"/>
                  </a:lnTo>
                  <a:lnTo>
                    <a:pt x="1050356" y="520762"/>
                  </a:lnTo>
                  <a:lnTo>
                    <a:pt x="1118239" y="516959"/>
                  </a:lnTo>
                  <a:lnTo>
                    <a:pt x="1184223" y="511735"/>
                  </a:lnTo>
                  <a:lnTo>
                    <a:pt x="1248105" y="505149"/>
                  </a:lnTo>
                  <a:lnTo>
                    <a:pt x="1309682" y="497259"/>
                  </a:lnTo>
                  <a:lnTo>
                    <a:pt x="1368754" y="488122"/>
                  </a:lnTo>
                  <a:lnTo>
                    <a:pt x="1425116" y="477797"/>
                  </a:lnTo>
                  <a:lnTo>
                    <a:pt x="1478568" y="466341"/>
                  </a:lnTo>
                  <a:lnTo>
                    <a:pt x="1528906" y="453814"/>
                  </a:lnTo>
                  <a:lnTo>
                    <a:pt x="1575928" y="440273"/>
                  </a:lnTo>
                  <a:lnTo>
                    <a:pt x="1619433" y="425776"/>
                  </a:lnTo>
                  <a:lnTo>
                    <a:pt x="1659217" y="410381"/>
                  </a:lnTo>
                  <a:lnTo>
                    <a:pt x="1695078" y="394146"/>
                  </a:lnTo>
                  <a:lnTo>
                    <a:pt x="1754223" y="359391"/>
                  </a:lnTo>
                  <a:lnTo>
                    <a:pt x="1795249" y="321973"/>
                  </a:lnTo>
                  <a:lnTo>
                    <a:pt x="1816538" y="282359"/>
                  </a:lnTo>
                  <a:lnTo>
                    <a:pt x="1819275" y="261874"/>
                  </a:lnTo>
                  <a:lnTo>
                    <a:pt x="1816538" y="241405"/>
                  </a:lnTo>
                  <a:lnTo>
                    <a:pt x="1795249" y="201821"/>
                  </a:lnTo>
                  <a:lnTo>
                    <a:pt x="1754223" y="164427"/>
                  </a:lnTo>
                  <a:lnTo>
                    <a:pt x="1695078" y="129690"/>
                  </a:lnTo>
                  <a:lnTo>
                    <a:pt x="1659217" y="113463"/>
                  </a:lnTo>
                  <a:lnTo>
                    <a:pt x="1619433" y="98075"/>
                  </a:lnTo>
                  <a:lnTo>
                    <a:pt x="1575928" y="83583"/>
                  </a:lnTo>
                  <a:lnTo>
                    <a:pt x="1528906" y="70046"/>
                  </a:lnTo>
                  <a:lnTo>
                    <a:pt x="1478568" y="57523"/>
                  </a:lnTo>
                  <a:lnTo>
                    <a:pt x="1425116" y="46070"/>
                  </a:lnTo>
                  <a:lnTo>
                    <a:pt x="1368754" y="35748"/>
                  </a:lnTo>
                  <a:lnTo>
                    <a:pt x="1309682" y="26612"/>
                  </a:lnTo>
                  <a:lnTo>
                    <a:pt x="1248105" y="18723"/>
                  </a:lnTo>
                  <a:lnTo>
                    <a:pt x="1184223" y="12138"/>
                  </a:lnTo>
                  <a:lnTo>
                    <a:pt x="1118239" y="6915"/>
                  </a:lnTo>
                  <a:lnTo>
                    <a:pt x="1050356" y="3112"/>
                  </a:lnTo>
                  <a:lnTo>
                    <a:pt x="980776" y="787"/>
                  </a:lnTo>
                  <a:lnTo>
                    <a:pt x="90970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962525" y="2816479"/>
            <a:ext cx="8140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Visit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website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7700" y="3401695"/>
            <a:ext cx="1895475" cy="1156970"/>
          </a:xfrm>
          <a:custGeom>
            <a:avLst/>
            <a:gdLst/>
            <a:ahLst/>
            <a:cxnLst/>
            <a:rect l="l" t="t" r="r" b="b"/>
            <a:pathLst>
              <a:path w="1895475" h="1156970">
                <a:moveTo>
                  <a:pt x="909701" y="0"/>
                </a:moveTo>
                <a:lnTo>
                  <a:pt x="838608" y="787"/>
                </a:lnTo>
                <a:lnTo>
                  <a:pt x="769012" y="3112"/>
                </a:lnTo>
                <a:lnTo>
                  <a:pt x="701115" y="6915"/>
                </a:lnTo>
                <a:lnTo>
                  <a:pt x="635119" y="12138"/>
                </a:lnTo>
                <a:lnTo>
                  <a:pt x="571226" y="18723"/>
                </a:lnTo>
                <a:lnTo>
                  <a:pt x="509638" y="26612"/>
                </a:lnTo>
                <a:lnTo>
                  <a:pt x="450558" y="35748"/>
                </a:lnTo>
                <a:lnTo>
                  <a:pt x="394188" y="46070"/>
                </a:lnTo>
                <a:lnTo>
                  <a:pt x="340730" y="57523"/>
                </a:lnTo>
                <a:lnTo>
                  <a:pt x="290386" y="70046"/>
                </a:lnTo>
                <a:lnTo>
                  <a:pt x="243359" y="83583"/>
                </a:lnTo>
                <a:lnTo>
                  <a:pt x="199851" y="98075"/>
                </a:lnTo>
                <a:lnTo>
                  <a:pt x="160064" y="113463"/>
                </a:lnTo>
                <a:lnTo>
                  <a:pt x="124201" y="129690"/>
                </a:lnTo>
                <a:lnTo>
                  <a:pt x="65053" y="164427"/>
                </a:lnTo>
                <a:lnTo>
                  <a:pt x="24025" y="201821"/>
                </a:lnTo>
                <a:lnTo>
                  <a:pt x="2736" y="241405"/>
                </a:lnTo>
                <a:lnTo>
                  <a:pt x="0" y="261874"/>
                </a:lnTo>
                <a:lnTo>
                  <a:pt x="2736" y="282359"/>
                </a:lnTo>
                <a:lnTo>
                  <a:pt x="24025" y="321973"/>
                </a:lnTo>
                <a:lnTo>
                  <a:pt x="65053" y="359391"/>
                </a:lnTo>
                <a:lnTo>
                  <a:pt x="124201" y="394146"/>
                </a:lnTo>
                <a:lnTo>
                  <a:pt x="160064" y="410381"/>
                </a:lnTo>
                <a:lnTo>
                  <a:pt x="199851" y="425776"/>
                </a:lnTo>
                <a:lnTo>
                  <a:pt x="243359" y="440273"/>
                </a:lnTo>
                <a:lnTo>
                  <a:pt x="290386" y="453814"/>
                </a:lnTo>
                <a:lnTo>
                  <a:pt x="340730" y="466341"/>
                </a:lnTo>
                <a:lnTo>
                  <a:pt x="394188" y="477797"/>
                </a:lnTo>
                <a:lnTo>
                  <a:pt x="450558" y="488122"/>
                </a:lnTo>
                <a:lnTo>
                  <a:pt x="509638" y="497259"/>
                </a:lnTo>
                <a:lnTo>
                  <a:pt x="571226" y="505149"/>
                </a:lnTo>
                <a:lnTo>
                  <a:pt x="635119" y="511735"/>
                </a:lnTo>
                <a:lnTo>
                  <a:pt x="701115" y="516959"/>
                </a:lnTo>
                <a:lnTo>
                  <a:pt x="769012" y="520762"/>
                </a:lnTo>
                <a:lnTo>
                  <a:pt x="838608" y="523087"/>
                </a:lnTo>
                <a:lnTo>
                  <a:pt x="909701" y="523875"/>
                </a:lnTo>
                <a:lnTo>
                  <a:pt x="980776" y="523087"/>
                </a:lnTo>
                <a:lnTo>
                  <a:pt x="1050356" y="520762"/>
                </a:lnTo>
                <a:lnTo>
                  <a:pt x="1118239" y="516959"/>
                </a:lnTo>
                <a:lnTo>
                  <a:pt x="1184223" y="511735"/>
                </a:lnTo>
                <a:lnTo>
                  <a:pt x="1248105" y="505149"/>
                </a:lnTo>
                <a:lnTo>
                  <a:pt x="1309682" y="497259"/>
                </a:lnTo>
                <a:lnTo>
                  <a:pt x="1368754" y="488122"/>
                </a:lnTo>
                <a:lnTo>
                  <a:pt x="1425116" y="477797"/>
                </a:lnTo>
                <a:lnTo>
                  <a:pt x="1478568" y="466341"/>
                </a:lnTo>
                <a:lnTo>
                  <a:pt x="1528906" y="453814"/>
                </a:lnTo>
                <a:lnTo>
                  <a:pt x="1575928" y="440273"/>
                </a:lnTo>
                <a:lnTo>
                  <a:pt x="1619433" y="425776"/>
                </a:lnTo>
                <a:lnTo>
                  <a:pt x="1659217" y="410381"/>
                </a:lnTo>
                <a:lnTo>
                  <a:pt x="1695078" y="394146"/>
                </a:lnTo>
                <a:lnTo>
                  <a:pt x="1754223" y="359391"/>
                </a:lnTo>
                <a:lnTo>
                  <a:pt x="1795249" y="321973"/>
                </a:lnTo>
                <a:lnTo>
                  <a:pt x="1816538" y="282359"/>
                </a:lnTo>
                <a:lnTo>
                  <a:pt x="1819275" y="261874"/>
                </a:lnTo>
                <a:lnTo>
                  <a:pt x="1816538" y="241405"/>
                </a:lnTo>
                <a:lnTo>
                  <a:pt x="1795249" y="201821"/>
                </a:lnTo>
                <a:lnTo>
                  <a:pt x="1754223" y="164427"/>
                </a:lnTo>
                <a:lnTo>
                  <a:pt x="1695078" y="129690"/>
                </a:lnTo>
                <a:lnTo>
                  <a:pt x="1659217" y="113463"/>
                </a:lnTo>
                <a:lnTo>
                  <a:pt x="1619433" y="98075"/>
                </a:lnTo>
                <a:lnTo>
                  <a:pt x="1575928" y="83583"/>
                </a:lnTo>
                <a:lnTo>
                  <a:pt x="1528906" y="70046"/>
                </a:lnTo>
                <a:lnTo>
                  <a:pt x="1478568" y="57523"/>
                </a:lnTo>
                <a:lnTo>
                  <a:pt x="1425116" y="46070"/>
                </a:lnTo>
                <a:lnTo>
                  <a:pt x="1368754" y="35748"/>
                </a:lnTo>
                <a:lnTo>
                  <a:pt x="1309682" y="26612"/>
                </a:lnTo>
                <a:lnTo>
                  <a:pt x="1248105" y="18723"/>
                </a:lnTo>
                <a:lnTo>
                  <a:pt x="1184223" y="12138"/>
                </a:lnTo>
                <a:lnTo>
                  <a:pt x="1118239" y="6915"/>
                </a:lnTo>
                <a:lnTo>
                  <a:pt x="1050356" y="3112"/>
                </a:lnTo>
                <a:lnTo>
                  <a:pt x="980776" y="787"/>
                </a:lnTo>
                <a:lnTo>
                  <a:pt x="909701" y="0"/>
                </a:lnTo>
                <a:close/>
              </a:path>
              <a:path w="1895475" h="1156970">
                <a:moveTo>
                  <a:pt x="985901" y="633094"/>
                </a:moveTo>
                <a:lnTo>
                  <a:pt x="914808" y="633882"/>
                </a:lnTo>
                <a:lnTo>
                  <a:pt x="845212" y="636207"/>
                </a:lnTo>
                <a:lnTo>
                  <a:pt x="777315" y="640010"/>
                </a:lnTo>
                <a:lnTo>
                  <a:pt x="711319" y="645233"/>
                </a:lnTo>
                <a:lnTo>
                  <a:pt x="647426" y="651818"/>
                </a:lnTo>
                <a:lnTo>
                  <a:pt x="585838" y="659707"/>
                </a:lnTo>
                <a:lnTo>
                  <a:pt x="526758" y="668843"/>
                </a:lnTo>
                <a:lnTo>
                  <a:pt x="470388" y="679165"/>
                </a:lnTo>
                <a:lnTo>
                  <a:pt x="416930" y="690618"/>
                </a:lnTo>
                <a:lnTo>
                  <a:pt x="366586" y="703141"/>
                </a:lnTo>
                <a:lnTo>
                  <a:pt x="319559" y="716678"/>
                </a:lnTo>
                <a:lnTo>
                  <a:pt x="276051" y="731170"/>
                </a:lnTo>
                <a:lnTo>
                  <a:pt x="236264" y="746558"/>
                </a:lnTo>
                <a:lnTo>
                  <a:pt x="200401" y="762785"/>
                </a:lnTo>
                <a:lnTo>
                  <a:pt x="141253" y="797522"/>
                </a:lnTo>
                <a:lnTo>
                  <a:pt x="100225" y="834916"/>
                </a:lnTo>
                <a:lnTo>
                  <a:pt x="78936" y="874500"/>
                </a:lnTo>
                <a:lnTo>
                  <a:pt x="76200" y="894968"/>
                </a:lnTo>
                <a:lnTo>
                  <a:pt x="78936" y="915454"/>
                </a:lnTo>
                <a:lnTo>
                  <a:pt x="100225" y="955068"/>
                </a:lnTo>
                <a:lnTo>
                  <a:pt x="141253" y="992486"/>
                </a:lnTo>
                <a:lnTo>
                  <a:pt x="200401" y="1027241"/>
                </a:lnTo>
                <a:lnTo>
                  <a:pt x="236264" y="1043476"/>
                </a:lnTo>
                <a:lnTo>
                  <a:pt x="276051" y="1058871"/>
                </a:lnTo>
                <a:lnTo>
                  <a:pt x="319559" y="1073368"/>
                </a:lnTo>
                <a:lnTo>
                  <a:pt x="366586" y="1086909"/>
                </a:lnTo>
                <a:lnTo>
                  <a:pt x="416930" y="1099436"/>
                </a:lnTo>
                <a:lnTo>
                  <a:pt x="470388" y="1110892"/>
                </a:lnTo>
                <a:lnTo>
                  <a:pt x="526758" y="1121217"/>
                </a:lnTo>
                <a:lnTo>
                  <a:pt x="585838" y="1130354"/>
                </a:lnTo>
                <a:lnTo>
                  <a:pt x="647426" y="1138244"/>
                </a:lnTo>
                <a:lnTo>
                  <a:pt x="711319" y="1144830"/>
                </a:lnTo>
                <a:lnTo>
                  <a:pt x="777315" y="1150054"/>
                </a:lnTo>
                <a:lnTo>
                  <a:pt x="845212" y="1153857"/>
                </a:lnTo>
                <a:lnTo>
                  <a:pt x="914808" y="1156182"/>
                </a:lnTo>
                <a:lnTo>
                  <a:pt x="985901" y="1156969"/>
                </a:lnTo>
                <a:lnTo>
                  <a:pt x="1056976" y="1156182"/>
                </a:lnTo>
                <a:lnTo>
                  <a:pt x="1126556" y="1153857"/>
                </a:lnTo>
                <a:lnTo>
                  <a:pt x="1194439" y="1150054"/>
                </a:lnTo>
                <a:lnTo>
                  <a:pt x="1260423" y="1144830"/>
                </a:lnTo>
                <a:lnTo>
                  <a:pt x="1324305" y="1138244"/>
                </a:lnTo>
                <a:lnTo>
                  <a:pt x="1385882" y="1130354"/>
                </a:lnTo>
                <a:lnTo>
                  <a:pt x="1444954" y="1121217"/>
                </a:lnTo>
                <a:lnTo>
                  <a:pt x="1501316" y="1110892"/>
                </a:lnTo>
                <a:lnTo>
                  <a:pt x="1554768" y="1099436"/>
                </a:lnTo>
                <a:lnTo>
                  <a:pt x="1605106" y="1086909"/>
                </a:lnTo>
                <a:lnTo>
                  <a:pt x="1652128" y="1073368"/>
                </a:lnTo>
                <a:lnTo>
                  <a:pt x="1695633" y="1058871"/>
                </a:lnTo>
                <a:lnTo>
                  <a:pt x="1735417" y="1043476"/>
                </a:lnTo>
                <a:lnTo>
                  <a:pt x="1771278" y="1027241"/>
                </a:lnTo>
                <a:lnTo>
                  <a:pt x="1830423" y="992486"/>
                </a:lnTo>
                <a:lnTo>
                  <a:pt x="1871449" y="955068"/>
                </a:lnTo>
                <a:lnTo>
                  <a:pt x="1892738" y="915454"/>
                </a:lnTo>
                <a:lnTo>
                  <a:pt x="1895475" y="894968"/>
                </a:lnTo>
                <a:lnTo>
                  <a:pt x="1892738" y="874500"/>
                </a:lnTo>
                <a:lnTo>
                  <a:pt x="1871449" y="834916"/>
                </a:lnTo>
                <a:lnTo>
                  <a:pt x="1830423" y="797522"/>
                </a:lnTo>
                <a:lnTo>
                  <a:pt x="1771278" y="762785"/>
                </a:lnTo>
                <a:lnTo>
                  <a:pt x="1735417" y="746558"/>
                </a:lnTo>
                <a:lnTo>
                  <a:pt x="1695633" y="731170"/>
                </a:lnTo>
                <a:lnTo>
                  <a:pt x="1652128" y="716678"/>
                </a:lnTo>
                <a:lnTo>
                  <a:pt x="1605106" y="703141"/>
                </a:lnTo>
                <a:lnTo>
                  <a:pt x="1554768" y="690618"/>
                </a:lnTo>
                <a:lnTo>
                  <a:pt x="1501316" y="679165"/>
                </a:lnTo>
                <a:lnTo>
                  <a:pt x="1444954" y="668843"/>
                </a:lnTo>
                <a:lnTo>
                  <a:pt x="1385882" y="659707"/>
                </a:lnTo>
                <a:lnTo>
                  <a:pt x="1324305" y="651818"/>
                </a:lnTo>
                <a:lnTo>
                  <a:pt x="1260423" y="645233"/>
                </a:lnTo>
                <a:lnTo>
                  <a:pt x="1194439" y="640010"/>
                </a:lnTo>
                <a:lnTo>
                  <a:pt x="1126556" y="636207"/>
                </a:lnTo>
                <a:lnTo>
                  <a:pt x="1056976" y="633882"/>
                </a:lnTo>
                <a:lnTo>
                  <a:pt x="985901" y="633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41189" y="3494659"/>
            <a:ext cx="925194" cy="2075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View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Courses</a:t>
            </a:r>
            <a:endParaRPr sz="1200">
              <a:latin typeface="Calibri"/>
              <a:cs typeface="Calibri"/>
            </a:endParaRPr>
          </a:p>
          <a:p>
            <a:pPr marL="351155" marR="5080" indent="-253365">
              <a:lnSpc>
                <a:spcPct val="337200"/>
              </a:lnSpc>
              <a:spcBef>
                <a:spcPts val="135"/>
              </a:spcBef>
            </a:pPr>
            <a:r>
              <a:rPr dirty="0" sz="1200">
                <a:latin typeface="Calibri"/>
                <a:cs typeface="Calibri"/>
              </a:rPr>
              <a:t>Send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quiry  </a:t>
            </a:r>
            <a:r>
              <a:rPr dirty="0" sz="1200" spc="-5">
                <a:latin typeface="Calibri"/>
                <a:cs typeface="Calibri"/>
              </a:rPr>
              <a:t>Signup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Login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47749" y="3028314"/>
            <a:ext cx="3157855" cy="5875020"/>
          </a:xfrm>
          <a:custGeom>
            <a:avLst/>
            <a:gdLst/>
            <a:ahLst/>
            <a:cxnLst/>
            <a:rect l="l" t="t" r="r" b="b"/>
            <a:pathLst>
              <a:path w="3157854" h="5875020">
                <a:moveTo>
                  <a:pt x="3157601" y="5875020"/>
                </a:moveTo>
                <a:lnTo>
                  <a:pt x="3146399" y="5831205"/>
                </a:lnTo>
                <a:lnTo>
                  <a:pt x="3136519" y="5792470"/>
                </a:lnTo>
                <a:lnTo>
                  <a:pt x="3112414" y="5813336"/>
                </a:lnTo>
                <a:lnTo>
                  <a:pt x="91135" y="2329421"/>
                </a:lnTo>
                <a:lnTo>
                  <a:pt x="3050108" y="5111127"/>
                </a:lnTo>
                <a:lnTo>
                  <a:pt x="3028315" y="5134356"/>
                </a:lnTo>
                <a:lnTo>
                  <a:pt x="3109976" y="5158740"/>
                </a:lnTo>
                <a:lnTo>
                  <a:pt x="3095663" y="5119878"/>
                </a:lnTo>
                <a:lnTo>
                  <a:pt x="3080512" y="5078730"/>
                </a:lnTo>
                <a:lnTo>
                  <a:pt x="3058782" y="5101895"/>
                </a:lnTo>
                <a:lnTo>
                  <a:pt x="14973" y="2240572"/>
                </a:lnTo>
                <a:lnTo>
                  <a:pt x="2853512" y="51600"/>
                </a:lnTo>
                <a:lnTo>
                  <a:pt x="2872867" y="76708"/>
                </a:lnTo>
                <a:lnTo>
                  <a:pt x="2893618" y="33782"/>
                </a:lnTo>
                <a:lnTo>
                  <a:pt x="2909951" y="0"/>
                </a:lnTo>
                <a:lnTo>
                  <a:pt x="2826385" y="16383"/>
                </a:lnTo>
                <a:lnTo>
                  <a:pt x="2845765" y="41554"/>
                </a:lnTo>
                <a:lnTo>
                  <a:pt x="889" y="2235200"/>
                </a:lnTo>
                <a:lnTo>
                  <a:pt x="4521" y="2239911"/>
                </a:lnTo>
                <a:lnTo>
                  <a:pt x="0" y="2243836"/>
                </a:lnTo>
                <a:lnTo>
                  <a:pt x="3102889" y="5821578"/>
                </a:lnTo>
                <a:lnTo>
                  <a:pt x="3078861" y="5842381"/>
                </a:lnTo>
                <a:lnTo>
                  <a:pt x="3157601" y="5875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3348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(admin)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63109"/>
            <a:ext cx="513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Ad</a:t>
            </a:r>
            <a:r>
              <a:rPr dirty="0" sz="1400" spc="-5" b="1">
                <a:latin typeface="Calibri"/>
                <a:cs typeface="Calibri"/>
              </a:rPr>
              <a:t>m</a:t>
            </a:r>
            <a:r>
              <a:rPr dirty="0" sz="1400" spc="-10" b="1">
                <a:latin typeface="Calibri"/>
                <a:cs typeface="Calibri"/>
              </a:rPr>
              <a:t>i</a:t>
            </a:r>
            <a:r>
              <a:rPr dirty="0" sz="1400" b="1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987" y="1347787"/>
            <a:ext cx="5276850" cy="3590925"/>
            <a:chOff x="661987" y="1347787"/>
            <a:chExt cx="5276850" cy="3590925"/>
          </a:xfrm>
        </p:grpSpPr>
        <p:sp>
          <p:nvSpPr>
            <p:cNvPr id="5" name="object 5"/>
            <p:cNvSpPr/>
            <p:nvPr/>
          </p:nvSpPr>
          <p:spPr>
            <a:xfrm>
              <a:off x="666750" y="3267075"/>
              <a:ext cx="742950" cy="695325"/>
            </a:xfrm>
            <a:custGeom>
              <a:avLst/>
              <a:gdLst/>
              <a:ahLst/>
              <a:cxnLst/>
              <a:rect l="l" t="t" r="r" b="b"/>
              <a:pathLst>
                <a:path w="742950" h="695325">
                  <a:moveTo>
                    <a:pt x="371475" y="0"/>
                  </a:moveTo>
                  <a:lnTo>
                    <a:pt x="321066" y="3174"/>
                  </a:lnTo>
                  <a:lnTo>
                    <a:pt x="272719" y="12421"/>
                  </a:lnTo>
                  <a:lnTo>
                    <a:pt x="226876" y="27326"/>
                  </a:lnTo>
                  <a:lnTo>
                    <a:pt x="183980" y="47474"/>
                  </a:lnTo>
                  <a:lnTo>
                    <a:pt x="144474" y="72449"/>
                  </a:lnTo>
                  <a:lnTo>
                    <a:pt x="108799" y="101838"/>
                  </a:lnTo>
                  <a:lnTo>
                    <a:pt x="77398" y="135224"/>
                  </a:lnTo>
                  <a:lnTo>
                    <a:pt x="50715" y="172193"/>
                  </a:lnTo>
                  <a:lnTo>
                    <a:pt x="29191" y="212330"/>
                  </a:lnTo>
                  <a:lnTo>
                    <a:pt x="13268" y="255220"/>
                  </a:lnTo>
                  <a:lnTo>
                    <a:pt x="3390" y="300447"/>
                  </a:lnTo>
                  <a:lnTo>
                    <a:pt x="0" y="347599"/>
                  </a:lnTo>
                  <a:lnTo>
                    <a:pt x="3390" y="394779"/>
                  </a:lnTo>
                  <a:lnTo>
                    <a:pt x="13268" y="440031"/>
                  </a:lnTo>
                  <a:lnTo>
                    <a:pt x="29191" y="482941"/>
                  </a:lnTo>
                  <a:lnTo>
                    <a:pt x="50715" y="523094"/>
                  </a:lnTo>
                  <a:lnTo>
                    <a:pt x="77398" y="560075"/>
                  </a:lnTo>
                  <a:lnTo>
                    <a:pt x="108799" y="593471"/>
                  </a:lnTo>
                  <a:lnTo>
                    <a:pt x="144474" y="622865"/>
                  </a:lnTo>
                  <a:lnTo>
                    <a:pt x="183980" y="647845"/>
                  </a:lnTo>
                  <a:lnTo>
                    <a:pt x="226876" y="667996"/>
                  </a:lnTo>
                  <a:lnTo>
                    <a:pt x="272719" y="682902"/>
                  </a:lnTo>
                  <a:lnTo>
                    <a:pt x="321066" y="692150"/>
                  </a:lnTo>
                  <a:lnTo>
                    <a:pt x="371475" y="695325"/>
                  </a:lnTo>
                  <a:lnTo>
                    <a:pt x="421883" y="692150"/>
                  </a:lnTo>
                  <a:lnTo>
                    <a:pt x="470230" y="682902"/>
                  </a:lnTo>
                  <a:lnTo>
                    <a:pt x="516073" y="667996"/>
                  </a:lnTo>
                  <a:lnTo>
                    <a:pt x="558969" y="647845"/>
                  </a:lnTo>
                  <a:lnTo>
                    <a:pt x="598475" y="622865"/>
                  </a:lnTo>
                  <a:lnTo>
                    <a:pt x="634150" y="593471"/>
                  </a:lnTo>
                  <a:lnTo>
                    <a:pt x="665551" y="560075"/>
                  </a:lnTo>
                  <a:lnTo>
                    <a:pt x="692234" y="523094"/>
                  </a:lnTo>
                  <a:lnTo>
                    <a:pt x="713758" y="482941"/>
                  </a:lnTo>
                  <a:lnTo>
                    <a:pt x="729681" y="440031"/>
                  </a:lnTo>
                  <a:lnTo>
                    <a:pt x="739559" y="394779"/>
                  </a:lnTo>
                  <a:lnTo>
                    <a:pt x="742950" y="347599"/>
                  </a:lnTo>
                  <a:lnTo>
                    <a:pt x="739559" y="300447"/>
                  </a:lnTo>
                  <a:lnTo>
                    <a:pt x="729681" y="255220"/>
                  </a:lnTo>
                  <a:lnTo>
                    <a:pt x="713758" y="212330"/>
                  </a:lnTo>
                  <a:lnTo>
                    <a:pt x="692234" y="172193"/>
                  </a:lnTo>
                  <a:lnTo>
                    <a:pt x="665551" y="135224"/>
                  </a:lnTo>
                  <a:lnTo>
                    <a:pt x="634150" y="101838"/>
                  </a:lnTo>
                  <a:lnTo>
                    <a:pt x="598475" y="72449"/>
                  </a:lnTo>
                  <a:lnTo>
                    <a:pt x="558969" y="47474"/>
                  </a:lnTo>
                  <a:lnTo>
                    <a:pt x="516073" y="27326"/>
                  </a:lnTo>
                  <a:lnTo>
                    <a:pt x="470230" y="12421"/>
                  </a:lnTo>
                  <a:lnTo>
                    <a:pt x="421883" y="3174"/>
                  </a:lnTo>
                  <a:lnTo>
                    <a:pt x="371475" y="0"/>
                  </a:lnTo>
                  <a:close/>
                </a:path>
                <a:path w="742950" h="695325">
                  <a:moveTo>
                    <a:pt x="170599" y="499236"/>
                  </a:moveTo>
                  <a:lnTo>
                    <a:pt x="215236" y="524825"/>
                  </a:lnTo>
                  <a:lnTo>
                    <a:pt x="259874" y="544016"/>
                  </a:lnTo>
                  <a:lnTo>
                    <a:pt x="304514" y="556810"/>
                  </a:lnTo>
                  <a:lnTo>
                    <a:pt x="349154" y="563207"/>
                  </a:lnTo>
                  <a:lnTo>
                    <a:pt x="393795" y="563207"/>
                  </a:lnTo>
                  <a:lnTo>
                    <a:pt x="438435" y="556810"/>
                  </a:lnTo>
                  <a:lnTo>
                    <a:pt x="483075" y="544016"/>
                  </a:lnTo>
                  <a:lnTo>
                    <a:pt x="527713" y="524825"/>
                  </a:lnTo>
                  <a:lnTo>
                    <a:pt x="572350" y="4992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0516" y="3474592"/>
              <a:ext cx="315595" cy="72390"/>
            </a:xfrm>
            <a:custGeom>
              <a:avLst/>
              <a:gdLst/>
              <a:ahLst/>
              <a:cxnLst/>
              <a:rect l="l" t="t" r="r" b="b"/>
              <a:pathLst>
                <a:path w="315594" h="72389">
                  <a:moveTo>
                    <a:pt x="77393" y="36195"/>
                  </a:moveTo>
                  <a:lnTo>
                    <a:pt x="74345" y="22085"/>
                  </a:lnTo>
                  <a:lnTo>
                    <a:pt x="66052" y="10579"/>
                  </a:lnTo>
                  <a:lnTo>
                    <a:pt x="53746" y="2844"/>
                  </a:lnTo>
                  <a:lnTo>
                    <a:pt x="38696" y="0"/>
                  </a:lnTo>
                  <a:lnTo>
                    <a:pt x="23634" y="2844"/>
                  </a:lnTo>
                  <a:lnTo>
                    <a:pt x="11328" y="10579"/>
                  </a:lnTo>
                  <a:lnTo>
                    <a:pt x="3035" y="22085"/>
                  </a:lnTo>
                  <a:lnTo>
                    <a:pt x="0" y="36195"/>
                  </a:lnTo>
                  <a:lnTo>
                    <a:pt x="3035" y="50266"/>
                  </a:lnTo>
                  <a:lnTo>
                    <a:pt x="11328" y="61772"/>
                  </a:lnTo>
                  <a:lnTo>
                    <a:pt x="23634" y="69545"/>
                  </a:lnTo>
                  <a:lnTo>
                    <a:pt x="38696" y="72390"/>
                  </a:lnTo>
                  <a:lnTo>
                    <a:pt x="53746" y="69545"/>
                  </a:lnTo>
                  <a:lnTo>
                    <a:pt x="66052" y="61772"/>
                  </a:lnTo>
                  <a:lnTo>
                    <a:pt x="74345" y="50266"/>
                  </a:lnTo>
                  <a:lnTo>
                    <a:pt x="77393" y="36195"/>
                  </a:lnTo>
                  <a:close/>
                </a:path>
                <a:path w="315594" h="72389">
                  <a:moveTo>
                    <a:pt x="315417" y="36195"/>
                  </a:moveTo>
                  <a:lnTo>
                    <a:pt x="312369" y="22085"/>
                  </a:lnTo>
                  <a:lnTo>
                    <a:pt x="304076" y="10579"/>
                  </a:lnTo>
                  <a:lnTo>
                    <a:pt x="291769" y="2844"/>
                  </a:lnTo>
                  <a:lnTo>
                    <a:pt x="276720" y="0"/>
                  </a:lnTo>
                  <a:lnTo>
                    <a:pt x="261658" y="2844"/>
                  </a:lnTo>
                  <a:lnTo>
                    <a:pt x="249351" y="10579"/>
                  </a:lnTo>
                  <a:lnTo>
                    <a:pt x="241058" y="22085"/>
                  </a:lnTo>
                  <a:lnTo>
                    <a:pt x="238023" y="36195"/>
                  </a:lnTo>
                  <a:lnTo>
                    <a:pt x="241058" y="50266"/>
                  </a:lnTo>
                  <a:lnTo>
                    <a:pt x="249351" y="61772"/>
                  </a:lnTo>
                  <a:lnTo>
                    <a:pt x="261658" y="69545"/>
                  </a:lnTo>
                  <a:lnTo>
                    <a:pt x="276720" y="72390"/>
                  </a:lnTo>
                  <a:lnTo>
                    <a:pt x="291769" y="69545"/>
                  </a:lnTo>
                  <a:lnTo>
                    <a:pt x="304076" y="61772"/>
                  </a:lnTo>
                  <a:lnTo>
                    <a:pt x="312369" y="50266"/>
                  </a:lnTo>
                  <a:lnTo>
                    <a:pt x="315417" y="3619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0516" y="3474593"/>
              <a:ext cx="315595" cy="72390"/>
            </a:xfrm>
            <a:custGeom>
              <a:avLst/>
              <a:gdLst/>
              <a:ahLst/>
              <a:cxnLst/>
              <a:rect l="l" t="t" r="r" b="b"/>
              <a:pathLst>
                <a:path w="315594" h="72389">
                  <a:moveTo>
                    <a:pt x="38696" y="0"/>
                  </a:moveTo>
                  <a:lnTo>
                    <a:pt x="23638" y="2833"/>
                  </a:lnTo>
                  <a:lnTo>
                    <a:pt x="11337" y="10572"/>
                  </a:lnTo>
                  <a:lnTo>
                    <a:pt x="3042" y="22074"/>
                  </a:lnTo>
                  <a:lnTo>
                    <a:pt x="0" y="36195"/>
                  </a:lnTo>
                  <a:lnTo>
                    <a:pt x="3042" y="50262"/>
                  </a:lnTo>
                  <a:lnTo>
                    <a:pt x="11337" y="61769"/>
                  </a:lnTo>
                  <a:lnTo>
                    <a:pt x="23638" y="69538"/>
                  </a:lnTo>
                  <a:lnTo>
                    <a:pt x="38696" y="72390"/>
                  </a:lnTo>
                  <a:lnTo>
                    <a:pt x="53755" y="69538"/>
                  </a:lnTo>
                  <a:lnTo>
                    <a:pt x="66055" y="61769"/>
                  </a:lnTo>
                  <a:lnTo>
                    <a:pt x="74351" y="50262"/>
                  </a:lnTo>
                  <a:lnTo>
                    <a:pt x="77393" y="36195"/>
                  </a:lnTo>
                  <a:lnTo>
                    <a:pt x="74351" y="22074"/>
                  </a:lnTo>
                  <a:lnTo>
                    <a:pt x="66055" y="10572"/>
                  </a:lnTo>
                  <a:lnTo>
                    <a:pt x="53755" y="2833"/>
                  </a:lnTo>
                  <a:lnTo>
                    <a:pt x="38696" y="0"/>
                  </a:lnTo>
                  <a:close/>
                </a:path>
                <a:path w="315594" h="72389">
                  <a:moveTo>
                    <a:pt x="276720" y="0"/>
                  </a:moveTo>
                  <a:lnTo>
                    <a:pt x="261662" y="2833"/>
                  </a:lnTo>
                  <a:lnTo>
                    <a:pt x="249361" y="10572"/>
                  </a:lnTo>
                  <a:lnTo>
                    <a:pt x="241065" y="22074"/>
                  </a:lnTo>
                  <a:lnTo>
                    <a:pt x="238023" y="36195"/>
                  </a:lnTo>
                  <a:lnTo>
                    <a:pt x="241065" y="50262"/>
                  </a:lnTo>
                  <a:lnTo>
                    <a:pt x="249361" y="61769"/>
                  </a:lnTo>
                  <a:lnTo>
                    <a:pt x="261662" y="69538"/>
                  </a:lnTo>
                  <a:lnTo>
                    <a:pt x="276720" y="72390"/>
                  </a:lnTo>
                  <a:lnTo>
                    <a:pt x="291778" y="69538"/>
                  </a:lnTo>
                  <a:lnTo>
                    <a:pt x="304079" y="61769"/>
                  </a:lnTo>
                  <a:lnTo>
                    <a:pt x="312374" y="50262"/>
                  </a:lnTo>
                  <a:lnTo>
                    <a:pt x="315417" y="36195"/>
                  </a:lnTo>
                  <a:lnTo>
                    <a:pt x="312374" y="22074"/>
                  </a:lnTo>
                  <a:lnTo>
                    <a:pt x="304079" y="10572"/>
                  </a:lnTo>
                  <a:lnTo>
                    <a:pt x="291778" y="2833"/>
                  </a:lnTo>
                  <a:lnTo>
                    <a:pt x="27672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6750" y="3962400"/>
              <a:ext cx="742950" cy="971550"/>
            </a:xfrm>
            <a:custGeom>
              <a:avLst/>
              <a:gdLst/>
              <a:ahLst/>
              <a:cxnLst/>
              <a:rect l="l" t="t" r="r" b="b"/>
              <a:pathLst>
                <a:path w="742950" h="971550">
                  <a:moveTo>
                    <a:pt x="371475" y="0"/>
                  </a:moveTo>
                  <a:lnTo>
                    <a:pt x="352425" y="971550"/>
                  </a:lnTo>
                </a:path>
                <a:path w="742950" h="971550">
                  <a:moveTo>
                    <a:pt x="0" y="419100"/>
                  </a:moveTo>
                  <a:lnTo>
                    <a:pt x="742950" y="419100"/>
                  </a:lnTo>
                </a:path>
                <a:path w="742950" h="971550">
                  <a:moveTo>
                    <a:pt x="371475" y="419100"/>
                  </a:moveTo>
                  <a:lnTo>
                    <a:pt x="0" y="923925"/>
                  </a:lnTo>
                </a:path>
                <a:path w="742950" h="971550">
                  <a:moveTo>
                    <a:pt x="371475" y="419100"/>
                  </a:moveTo>
                  <a:lnTo>
                    <a:pt x="695325" y="9239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14800" y="1352550"/>
              <a:ext cx="1819275" cy="561975"/>
            </a:xfrm>
            <a:custGeom>
              <a:avLst/>
              <a:gdLst/>
              <a:ahLst/>
              <a:cxnLst/>
              <a:rect l="l" t="t" r="r" b="b"/>
              <a:pathLst>
                <a:path w="1819275" h="561975">
                  <a:moveTo>
                    <a:pt x="909701" y="0"/>
                  </a:moveTo>
                  <a:lnTo>
                    <a:pt x="838608" y="844"/>
                  </a:lnTo>
                  <a:lnTo>
                    <a:pt x="769012" y="3338"/>
                  </a:lnTo>
                  <a:lnTo>
                    <a:pt x="701115" y="7417"/>
                  </a:lnTo>
                  <a:lnTo>
                    <a:pt x="635119" y="13019"/>
                  </a:lnTo>
                  <a:lnTo>
                    <a:pt x="571226" y="20083"/>
                  </a:lnTo>
                  <a:lnTo>
                    <a:pt x="509638" y="28545"/>
                  </a:lnTo>
                  <a:lnTo>
                    <a:pt x="450558" y="38344"/>
                  </a:lnTo>
                  <a:lnTo>
                    <a:pt x="394188" y="49417"/>
                  </a:lnTo>
                  <a:lnTo>
                    <a:pt x="340730" y="61702"/>
                  </a:lnTo>
                  <a:lnTo>
                    <a:pt x="290386" y="75135"/>
                  </a:lnTo>
                  <a:lnTo>
                    <a:pt x="243359" y="89656"/>
                  </a:lnTo>
                  <a:lnTo>
                    <a:pt x="199851" y="105201"/>
                  </a:lnTo>
                  <a:lnTo>
                    <a:pt x="160064" y="121709"/>
                  </a:lnTo>
                  <a:lnTo>
                    <a:pt x="124201" y="139116"/>
                  </a:lnTo>
                  <a:lnTo>
                    <a:pt x="65053" y="176381"/>
                  </a:lnTo>
                  <a:lnTo>
                    <a:pt x="24025" y="216496"/>
                  </a:lnTo>
                  <a:lnTo>
                    <a:pt x="2736" y="258964"/>
                  </a:lnTo>
                  <a:lnTo>
                    <a:pt x="0" y="280924"/>
                  </a:lnTo>
                  <a:lnTo>
                    <a:pt x="2736" y="302884"/>
                  </a:lnTo>
                  <a:lnTo>
                    <a:pt x="24025" y="345358"/>
                  </a:lnTo>
                  <a:lnTo>
                    <a:pt x="65053" y="385484"/>
                  </a:lnTo>
                  <a:lnTo>
                    <a:pt x="124201" y="422764"/>
                  </a:lnTo>
                  <a:lnTo>
                    <a:pt x="160064" y="440179"/>
                  </a:lnTo>
                  <a:lnTo>
                    <a:pt x="199851" y="456696"/>
                  </a:lnTo>
                  <a:lnTo>
                    <a:pt x="243359" y="472250"/>
                  </a:lnTo>
                  <a:lnTo>
                    <a:pt x="290386" y="486780"/>
                  </a:lnTo>
                  <a:lnTo>
                    <a:pt x="340730" y="500223"/>
                  </a:lnTo>
                  <a:lnTo>
                    <a:pt x="394188" y="512516"/>
                  </a:lnTo>
                  <a:lnTo>
                    <a:pt x="450558" y="523597"/>
                  </a:lnTo>
                  <a:lnTo>
                    <a:pt x="509638" y="533404"/>
                  </a:lnTo>
                  <a:lnTo>
                    <a:pt x="571226" y="541873"/>
                  </a:lnTo>
                  <a:lnTo>
                    <a:pt x="635119" y="548943"/>
                  </a:lnTo>
                  <a:lnTo>
                    <a:pt x="701115" y="554550"/>
                  </a:lnTo>
                  <a:lnTo>
                    <a:pt x="769012" y="558633"/>
                  </a:lnTo>
                  <a:lnTo>
                    <a:pt x="838608" y="561129"/>
                  </a:lnTo>
                  <a:lnTo>
                    <a:pt x="909701" y="561975"/>
                  </a:lnTo>
                  <a:lnTo>
                    <a:pt x="980776" y="561129"/>
                  </a:lnTo>
                  <a:lnTo>
                    <a:pt x="1050356" y="558633"/>
                  </a:lnTo>
                  <a:lnTo>
                    <a:pt x="1118239" y="554550"/>
                  </a:lnTo>
                  <a:lnTo>
                    <a:pt x="1184223" y="548943"/>
                  </a:lnTo>
                  <a:lnTo>
                    <a:pt x="1248105" y="541873"/>
                  </a:lnTo>
                  <a:lnTo>
                    <a:pt x="1309682" y="533404"/>
                  </a:lnTo>
                  <a:lnTo>
                    <a:pt x="1368754" y="523597"/>
                  </a:lnTo>
                  <a:lnTo>
                    <a:pt x="1425116" y="512516"/>
                  </a:lnTo>
                  <a:lnTo>
                    <a:pt x="1478568" y="500223"/>
                  </a:lnTo>
                  <a:lnTo>
                    <a:pt x="1528906" y="486780"/>
                  </a:lnTo>
                  <a:lnTo>
                    <a:pt x="1575928" y="472250"/>
                  </a:lnTo>
                  <a:lnTo>
                    <a:pt x="1619433" y="456696"/>
                  </a:lnTo>
                  <a:lnTo>
                    <a:pt x="1659217" y="440179"/>
                  </a:lnTo>
                  <a:lnTo>
                    <a:pt x="1695078" y="422764"/>
                  </a:lnTo>
                  <a:lnTo>
                    <a:pt x="1754223" y="385484"/>
                  </a:lnTo>
                  <a:lnTo>
                    <a:pt x="1795249" y="345358"/>
                  </a:lnTo>
                  <a:lnTo>
                    <a:pt x="1816538" y="302884"/>
                  </a:lnTo>
                  <a:lnTo>
                    <a:pt x="1819275" y="280924"/>
                  </a:lnTo>
                  <a:lnTo>
                    <a:pt x="1816538" y="258964"/>
                  </a:lnTo>
                  <a:lnTo>
                    <a:pt x="1795249" y="216496"/>
                  </a:lnTo>
                  <a:lnTo>
                    <a:pt x="1754223" y="176381"/>
                  </a:lnTo>
                  <a:lnTo>
                    <a:pt x="1695078" y="139116"/>
                  </a:lnTo>
                  <a:lnTo>
                    <a:pt x="1659217" y="121709"/>
                  </a:lnTo>
                  <a:lnTo>
                    <a:pt x="1619433" y="105201"/>
                  </a:lnTo>
                  <a:lnTo>
                    <a:pt x="1575928" y="89656"/>
                  </a:lnTo>
                  <a:lnTo>
                    <a:pt x="1528906" y="75135"/>
                  </a:lnTo>
                  <a:lnTo>
                    <a:pt x="1478568" y="61702"/>
                  </a:lnTo>
                  <a:lnTo>
                    <a:pt x="1425116" y="49417"/>
                  </a:lnTo>
                  <a:lnTo>
                    <a:pt x="1368754" y="38344"/>
                  </a:lnTo>
                  <a:lnTo>
                    <a:pt x="1309682" y="28545"/>
                  </a:lnTo>
                  <a:lnTo>
                    <a:pt x="1248105" y="20083"/>
                  </a:lnTo>
                  <a:lnTo>
                    <a:pt x="1184223" y="13019"/>
                  </a:lnTo>
                  <a:lnTo>
                    <a:pt x="1118239" y="7417"/>
                  </a:lnTo>
                  <a:lnTo>
                    <a:pt x="1050356" y="3338"/>
                  </a:lnTo>
                  <a:lnTo>
                    <a:pt x="980776" y="844"/>
                  </a:lnTo>
                  <a:lnTo>
                    <a:pt x="90970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48225" y="1450594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Login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2425" y="2143125"/>
            <a:ext cx="1819275" cy="561975"/>
          </a:xfrm>
          <a:custGeom>
            <a:avLst/>
            <a:gdLst/>
            <a:ahLst/>
            <a:cxnLst/>
            <a:rect l="l" t="t" r="r" b="b"/>
            <a:pathLst>
              <a:path w="1819275" h="561975">
                <a:moveTo>
                  <a:pt x="909701" y="0"/>
                </a:moveTo>
                <a:lnTo>
                  <a:pt x="838608" y="844"/>
                </a:lnTo>
                <a:lnTo>
                  <a:pt x="769012" y="3338"/>
                </a:lnTo>
                <a:lnTo>
                  <a:pt x="701115" y="7417"/>
                </a:lnTo>
                <a:lnTo>
                  <a:pt x="635119" y="13019"/>
                </a:lnTo>
                <a:lnTo>
                  <a:pt x="571226" y="20083"/>
                </a:lnTo>
                <a:lnTo>
                  <a:pt x="509638" y="28545"/>
                </a:lnTo>
                <a:lnTo>
                  <a:pt x="450558" y="38344"/>
                </a:lnTo>
                <a:lnTo>
                  <a:pt x="394188" y="49417"/>
                </a:lnTo>
                <a:lnTo>
                  <a:pt x="340730" y="61702"/>
                </a:lnTo>
                <a:lnTo>
                  <a:pt x="290386" y="75135"/>
                </a:lnTo>
                <a:lnTo>
                  <a:pt x="243359" y="89656"/>
                </a:lnTo>
                <a:lnTo>
                  <a:pt x="199851" y="105201"/>
                </a:lnTo>
                <a:lnTo>
                  <a:pt x="160064" y="121709"/>
                </a:lnTo>
                <a:lnTo>
                  <a:pt x="124201" y="139116"/>
                </a:lnTo>
                <a:lnTo>
                  <a:pt x="65053" y="176381"/>
                </a:lnTo>
                <a:lnTo>
                  <a:pt x="24025" y="216496"/>
                </a:lnTo>
                <a:lnTo>
                  <a:pt x="2736" y="258964"/>
                </a:lnTo>
                <a:lnTo>
                  <a:pt x="0" y="280924"/>
                </a:lnTo>
                <a:lnTo>
                  <a:pt x="2736" y="302884"/>
                </a:lnTo>
                <a:lnTo>
                  <a:pt x="24025" y="345358"/>
                </a:lnTo>
                <a:lnTo>
                  <a:pt x="65053" y="385484"/>
                </a:lnTo>
                <a:lnTo>
                  <a:pt x="124201" y="422764"/>
                </a:lnTo>
                <a:lnTo>
                  <a:pt x="160064" y="440179"/>
                </a:lnTo>
                <a:lnTo>
                  <a:pt x="199851" y="456696"/>
                </a:lnTo>
                <a:lnTo>
                  <a:pt x="243359" y="472250"/>
                </a:lnTo>
                <a:lnTo>
                  <a:pt x="290386" y="486780"/>
                </a:lnTo>
                <a:lnTo>
                  <a:pt x="340730" y="500223"/>
                </a:lnTo>
                <a:lnTo>
                  <a:pt x="394188" y="512516"/>
                </a:lnTo>
                <a:lnTo>
                  <a:pt x="450558" y="523597"/>
                </a:lnTo>
                <a:lnTo>
                  <a:pt x="509638" y="533404"/>
                </a:lnTo>
                <a:lnTo>
                  <a:pt x="571226" y="541873"/>
                </a:lnTo>
                <a:lnTo>
                  <a:pt x="635119" y="548943"/>
                </a:lnTo>
                <a:lnTo>
                  <a:pt x="701115" y="554550"/>
                </a:lnTo>
                <a:lnTo>
                  <a:pt x="769012" y="558633"/>
                </a:lnTo>
                <a:lnTo>
                  <a:pt x="838608" y="561129"/>
                </a:lnTo>
                <a:lnTo>
                  <a:pt x="909701" y="561975"/>
                </a:lnTo>
                <a:lnTo>
                  <a:pt x="980776" y="561129"/>
                </a:lnTo>
                <a:lnTo>
                  <a:pt x="1050356" y="558633"/>
                </a:lnTo>
                <a:lnTo>
                  <a:pt x="1118239" y="554550"/>
                </a:lnTo>
                <a:lnTo>
                  <a:pt x="1184223" y="548943"/>
                </a:lnTo>
                <a:lnTo>
                  <a:pt x="1248105" y="541873"/>
                </a:lnTo>
                <a:lnTo>
                  <a:pt x="1309682" y="533404"/>
                </a:lnTo>
                <a:lnTo>
                  <a:pt x="1368754" y="523597"/>
                </a:lnTo>
                <a:lnTo>
                  <a:pt x="1425116" y="512516"/>
                </a:lnTo>
                <a:lnTo>
                  <a:pt x="1478568" y="500223"/>
                </a:lnTo>
                <a:lnTo>
                  <a:pt x="1528906" y="486780"/>
                </a:lnTo>
                <a:lnTo>
                  <a:pt x="1575928" y="472250"/>
                </a:lnTo>
                <a:lnTo>
                  <a:pt x="1619433" y="456696"/>
                </a:lnTo>
                <a:lnTo>
                  <a:pt x="1659217" y="440179"/>
                </a:lnTo>
                <a:lnTo>
                  <a:pt x="1695078" y="422764"/>
                </a:lnTo>
                <a:lnTo>
                  <a:pt x="1754223" y="385484"/>
                </a:lnTo>
                <a:lnTo>
                  <a:pt x="1795249" y="345358"/>
                </a:lnTo>
                <a:lnTo>
                  <a:pt x="1816538" y="302884"/>
                </a:lnTo>
                <a:lnTo>
                  <a:pt x="1819275" y="280924"/>
                </a:lnTo>
                <a:lnTo>
                  <a:pt x="1816538" y="258964"/>
                </a:lnTo>
                <a:lnTo>
                  <a:pt x="1795249" y="216496"/>
                </a:lnTo>
                <a:lnTo>
                  <a:pt x="1754223" y="176381"/>
                </a:lnTo>
                <a:lnTo>
                  <a:pt x="1695078" y="139116"/>
                </a:lnTo>
                <a:lnTo>
                  <a:pt x="1659217" y="121709"/>
                </a:lnTo>
                <a:lnTo>
                  <a:pt x="1619433" y="105201"/>
                </a:lnTo>
                <a:lnTo>
                  <a:pt x="1575928" y="89656"/>
                </a:lnTo>
                <a:lnTo>
                  <a:pt x="1528906" y="75135"/>
                </a:lnTo>
                <a:lnTo>
                  <a:pt x="1478568" y="61702"/>
                </a:lnTo>
                <a:lnTo>
                  <a:pt x="1425116" y="49417"/>
                </a:lnTo>
                <a:lnTo>
                  <a:pt x="1368754" y="38344"/>
                </a:lnTo>
                <a:lnTo>
                  <a:pt x="1309682" y="28545"/>
                </a:lnTo>
                <a:lnTo>
                  <a:pt x="1248105" y="20083"/>
                </a:lnTo>
                <a:lnTo>
                  <a:pt x="1184223" y="13019"/>
                </a:lnTo>
                <a:lnTo>
                  <a:pt x="1118239" y="7417"/>
                </a:lnTo>
                <a:lnTo>
                  <a:pt x="1050356" y="3338"/>
                </a:lnTo>
                <a:lnTo>
                  <a:pt x="980776" y="844"/>
                </a:lnTo>
                <a:lnTo>
                  <a:pt x="9097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85513" y="2241550"/>
            <a:ext cx="113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Admin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2766060"/>
            <a:ext cx="2371725" cy="1615440"/>
          </a:xfrm>
          <a:custGeom>
            <a:avLst/>
            <a:gdLst/>
            <a:ahLst/>
            <a:cxnLst/>
            <a:rect l="l" t="t" r="r" b="b"/>
            <a:pathLst>
              <a:path w="2371725" h="1615439">
                <a:moveTo>
                  <a:pt x="1185926" y="0"/>
                </a:moveTo>
                <a:lnTo>
                  <a:pt x="1118620" y="705"/>
                </a:lnTo>
                <a:lnTo>
                  <a:pt x="1052300" y="2796"/>
                </a:lnTo>
                <a:lnTo>
                  <a:pt x="987067" y="6236"/>
                </a:lnTo>
                <a:lnTo>
                  <a:pt x="923020" y="10986"/>
                </a:lnTo>
                <a:lnTo>
                  <a:pt x="860259" y="17009"/>
                </a:lnTo>
                <a:lnTo>
                  <a:pt x="798885" y="24268"/>
                </a:lnTo>
                <a:lnTo>
                  <a:pt x="738997" y="32725"/>
                </a:lnTo>
                <a:lnTo>
                  <a:pt x="680695" y="42342"/>
                </a:lnTo>
                <a:lnTo>
                  <a:pt x="624080" y="53082"/>
                </a:lnTo>
                <a:lnTo>
                  <a:pt x="569251" y="64907"/>
                </a:lnTo>
                <a:lnTo>
                  <a:pt x="516309" y="77779"/>
                </a:lnTo>
                <a:lnTo>
                  <a:pt x="465354" y="91661"/>
                </a:lnTo>
                <a:lnTo>
                  <a:pt x="416485" y="106516"/>
                </a:lnTo>
                <a:lnTo>
                  <a:pt x="369803" y="122306"/>
                </a:lnTo>
                <a:lnTo>
                  <a:pt x="325407" y="138993"/>
                </a:lnTo>
                <a:lnTo>
                  <a:pt x="283398" y="156539"/>
                </a:lnTo>
                <a:lnTo>
                  <a:pt x="243876" y="174908"/>
                </a:lnTo>
                <a:lnTo>
                  <a:pt x="206941" y="194061"/>
                </a:lnTo>
                <a:lnTo>
                  <a:pt x="172693" y="213961"/>
                </a:lnTo>
                <a:lnTo>
                  <a:pt x="112658" y="255851"/>
                </a:lnTo>
                <a:lnTo>
                  <a:pt x="64570" y="300278"/>
                </a:lnTo>
                <a:lnTo>
                  <a:pt x="29231" y="346940"/>
                </a:lnTo>
                <a:lnTo>
                  <a:pt x="7441" y="395538"/>
                </a:lnTo>
                <a:lnTo>
                  <a:pt x="0" y="445770"/>
                </a:lnTo>
                <a:lnTo>
                  <a:pt x="1877" y="471071"/>
                </a:lnTo>
                <a:lnTo>
                  <a:pt x="16592" y="520523"/>
                </a:lnTo>
                <a:lnTo>
                  <a:pt x="45257" y="568191"/>
                </a:lnTo>
                <a:lnTo>
                  <a:pt x="87070" y="613773"/>
                </a:lnTo>
                <a:lnTo>
                  <a:pt x="141232" y="656969"/>
                </a:lnTo>
                <a:lnTo>
                  <a:pt x="206941" y="697478"/>
                </a:lnTo>
                <a:lnTo>
                  <a:pt x="243876" y="716631"/>
                </a:lnTo>
                <a:lnTo>
                  <a:pt x="283398" y="735000"/>
                </a:lnTo>
                <a:lnTo>
                  <a:pt x="325407" y="752546"/>
                </a:lnTo>
                <a:lnTo>
                  <a:pt x="369803" y="769233"/>
                </a:lnTo>
                <a:lnTo>
                  <a:pt x="416485" y="785023"/>
                </a:lnTo>
                <a:lnTo>
                  <a:pt x="465354" y="799878"/>
                </a:lnTo>
                <a:lnTo>
                  <a:pt x="516309" y="813760"/>
                </a:lnTo>
                <a:lnTo>
                  <a:pt x="569251" y="826632"/>
                </a:lnTo>
                <a:lnTo>
                  <a:pt x="624080" y="838457"/>
                </a:lnTo>
                <a:lnTo>
                  <a:pt x="680695" y="849197"/>
                </a:lnTo>
                <a:lnTo>
                  <a:pt x="738997" y="858814"/>
                </a:lnTo>
                <a:lnTo>
                  <a:pt x="798885" y="867271"/>
                </a:lnTo>
                <a:lnTo>
                  <a:pt x="860259" y="874530"/>
                </a:lnTo>
                <a:lnTo>
                  <a:pt x="923020" y="880553"/>
                </a:lnTo>
                <a:lnTo>
                  <a:pt x="987067" y="885303"/>
                </a:lnTo>
                <a:lnTo>
                  <a:pt x="1052300" y="888743"/>
                </a:lnTo>
                <a:lnTo>
                  <a:pt x="1118620" y="890834"/>
                </a:lnTo>
                <a:lnTo>
                  <a:pt x="1185926" y="891540"/>
                </a:lnTo>
                <a:lnTo>
                  <a:pt x="1253219" y="890834"/>
                </a:lnTo>
                <a:lnTo>
                  <a:pt x="1319526" y="888743"/>
                </a:lnTo>
                <a:lnTo>
                  <a:pt x="1384749" y="885303"/>
                </a:lnTo>
                <a:lnTo>
                  <a:pt x="1448785" y="880553"/>
                </a:lnTo>
                <a:lnTo>
                  <a:pt x="1511537" y="874530"/>
                </a:lnTo>
                <a:lnTo>
                  <a:pt x="1572903" y="867271"/>
                </a:lnTo>
                <a:lnTo>
                  <a:pt x="1632783" y="858814"/>
                </a:lnTo>
                <a:lnTo>
                  <a:pt x="1691077" y="849197"/>
                </a:lnTo>
                <a:lnTo>
                  <a:pt x="1747686" y="838457"/>
                </a:lnTo>
                <a:lnTo>
                  <a:pt x="1802508" y="826632"/>
                </a:lnTo>
                <a:lnTo>
                  <a:pt x="1855445" y="813760"/>
                </a:lnTo>
                <a:lnTo>
                  <a:pt x="1906396" y="799878"/>
                </a:lnTo>
                <a:lnTo>
                  <a:pt x="1955261" y="785023"/>
                </a:lnTo>
                <a:lnTo>
                  <a:pt x="2001939" y="769233"/>
                </a:lnTo>
                <a:lnTo>
                  <a:pt x="2046331" y="752546"/>
                </a:lnTo>
                <a:lnTo>
                  <a:pt x="2088337" y="735000"/>
                </a:lnTo>
                <a:lnTo>
                  <a:pt x="2127857" y="716631"/>
                </a:lnTo>
                <a:lnTo>
                  <a:pt x="2164790" y="697478"/>
                </a:lnTo>
                <a:lnTo>
                  <a:pt x="2199036" y="677578"/>
                </a:lnTo>
                <a:lnTo>
                  <a:pt x="2259069" y="635688"/>
                </a:lnTo>
                <a:lnTo>
                  <a:pt x="2307155" y="591261"/>
                </a:lnTo>
                <a:lnTo>
                  <a:pt x="2342493" y="544599"/>
                </a:lnTo>
                <a:lnTo>
                  <a:pt x="2364283" y="496001"/>
                </a:lnTo>
                <a:lnTo>
                  <a:pt x="2371725" y="445770"/>
                </a:lnTo>
                <a:lnTo>
                  <a:pt x="2369848" y="420468"/>
                </a:lnTo>
                <a:lnTo>
                  <a:pt x="2355132" y="371016"/>
                </a:lnTo>
                <a:lnTo>
                  <a:pt x="2326468" y="323348"/>
                </a:lnTo>
                <a:lnTo>
                  <a:pt x="2284655" y="277766"/>
                </a:lnTo>
                <a:lnTo>
                  <a:pt x="2230496" y="234570"/>
                </a:lnTo>
                <a:lnTo>
                  <a:pt x="2164790" y="194061"/>
                </a:lnTo>
                <a:lnTo>
                  <a:pt x="2127857" y="174908"/>
                </a:lnTo>
                <a:lnTo>
                  <a:pt x="2088337" y="156539"/>
                </a:lnTo>
                <a:lnTo>
                  <a:pt x="2046331" y="138993"/>
                </a:lnTo>
                <a:lnTo>
                  <a:pt x="2001939" y="122306"/>
                </a:lnTo>
                <a:lnTo>
                  <a:pt x="1955261" y="106516"/>
                </a:lnTo>
                <a:lnTo>
                  <a:pt x="1906396" y="91661"/>
                </a:lnTo>
                <a:lnTo>
                  <a:pt x="1855445" y="77779"/>
                </a:lnTo>
                <a:lnTo>
                  <a:pt x="1802508" y="64907"/>
                </a:lnTo>
                <a:lnTo>
                  <a:pt x="1747686" y="53082"/>
                </a:lnTo>
                <a:lnTo>
                  <a:pt x="1691077" y="42342"/>
                </a:lnTo>
                <a:lnTo>
                  <a:pt x="1632783" y="32725"/>
                </a:lnTo>
                <a:lnTo>
                  <a:pt x="1572903" y="24268"/>
                </a:lnTo>
                <a:lnTo>
                  <a:pt x="1511537" y="17009"/>
                </a:lnTo>
                <a:lnTo>
                  <a:pt x="1448785" y="10986"/>
                </a:lnTo>
                <a:lnTo>
                  <a:pt x="1384749" y="6236"/>
                </a:lnTo>
                <a:lnTo>
                  <a:pt x="1319526" y="2796"/>
                </a:lnTo>
                <a:lnTo>
                  <a:pt x="1253219" y="705"/>
                </a:lnTo>
                <a:lnTo>
                  <a:pt x="1185926" y="0"/>
                </a:lnTo>
                <a:close/>
              </a:path>
              <a:path w="2371725" h="1615439">
                <a:moveTo>
                  <a:pt x="1157351" y="948690"/>
                </a:moveTo>
                <a:lnTo>
                  <a:pt x="1086848" y="949298"/>
                </a:lnTo>
                <a:lnTo>
                  <a:pt x="1017462" y="951099"/>
                </a:lnTo>
                <a:lnTo>
                  <a:pt x="949314" y="954060"/>
                </a:lnTo>
                <a:lnTo>
                  <a:pt x="882526" y="958143"/>
                </a:lnTo>
                <a:lnTo>
                  <a:pt x="817218" y="963316"/>
                </a:lnTo>
                <a:lnTo>
                  <a:pt x="753512" y="969543"/>
                </a:lnTo>
                <a:lnTo>
                  <a:pt x="691528" y="976788"/>
                </a:lnTo>
                <a:lnTo>
                  <a:pt x="631387" y="985018"/>
                </a:lnTo>
                <a:lnTo>
                  <a:pt x="573212" y="994198"/>
                </a:lnTo>
                <a:lnTo>
                  <a:pt x="517122" y="1004292"/>
                </a:lnTo>
                <a:lnTo>
                  <a:pt x="463238" y="1015266"/>
                </a:lnTo>
                <a:lnTo>
                  <a:pt x="411682" y="1027085"/>
                </a:lnTo>
                <a:lnTo>
                  <a:pt x="362576" y="1039713"/>
                </a:lnTo>
                <a:lnTo>
                  <a:pt x="316039" y="1053118"/>
                </a:lnTo>
                <a:lnTo>
                  <a:pt x="272193" y="1067262"/>
                </a:lnTo>
                <a:lnTo>
                  <a:pt x="231159" y="1082112"/>
                </a:lnTo>
                <a:lnTo>
                  <a:pt x="193058" y="1097633"/>
                </a:lnTo>
                <a:lnTo>
                  <a:pt x="158011" y="1113789"/>
                </a:lnTo>
                <a:lnTo>
                  <a:pt x="97564" y="1147871"/>
                </a:lnTo>
                <a:lnTo>
                  <a:pt x="50786" y="1184078"/>
                </a:lnTo>
                <a:lnTo>
                  <a:pt x="18646" y="1222131"/>
                </a:lnTo>
                <a:lnTo>
                  <a:pt x="2112" y="1261753"/>
                </a:lnTo>
                <a:lnTo>
                  <a:pt x="0" y="1282065"/>
                </a:lnTo>
                <a:lnTo>
                  <a:pt x="2112" y="1302376"/>
                </a:lnTo>
                <a:lnTo>
                  <a:pt x="18646" y="1341998"/>
                </a:lnTo>
                <a:lnTo>
                  <a:pt x="50786" y="1380051"/>
                </a:lnTo>
                <a:lnTo>
                  <a:pt x="97564" y="1416258"/>
                </a:lnTo>
                <a:lnTo>
                  <a:pt x="158011" y="1450340"/>
                </a:lnTo>
                <a:lnTo>
                  <a:pt x="193058" y="1466496"/>
                </a:lnTo>
                <a:lnTo>
                  <a:pt x="231159" y="1482017"/>
                </a:lnTo>
                <a:lnTo>
                  <a:pt x="272193" y="1496867"/>
                </a:lnTo>
                <a:lnTo>
                  <a:pt x="316039" y="1511011"/>
                </a:lnTo>
                <a:lnTo>
                  <a:pt x="362576" y="1524416"/>
                </a:lnTo>
                <a:lnTo>
                  <a:pt x="411682" y="1537044"/>
                </a:lnTo>
                <a:lnTo>
                  <a:pt x="463238" y="1548863"/>
                </a:lnTo>
                <a:lnTo>
                  <a:pt x="517122" y="1559837"/>
                </a:lnTo>
                <a:lnTo>
                  <a:pt x="573212" y="1569931"/>
                </a:lnTo>
                <a:lnTo>
                  <a:pt x="631387" y="1579111"/>
                </a:lnTo>
                <a:lnTo>
                  <a:pt x="691528" y="1587341"/>
                </a:lnTo>
                <a:lnTo>
                  <a:pt x="753512" y="1594586"/>
                </a:lnTo>
                <a:lnTo>
                  <a:pt x="817218" y="1600813"/>
                </a:lnTo>
                <a:lnTo>
                  <a:pt x="882526" y="1605986"/>
                </a:lnTo>
                <a:lnTo>
                  <a:pt x="949314" y="1610069"/>
                </a:lnTo>
                <a:lnTo>
                  <a:pt x="1017462" y="1613030"/>
                </a:lnTo>
                <a:lnTo>
                  <a:pt x="1086848" y="1614831"/>
                </a:lnTo>
                <a:lnTo>
                  <a:pt x="1157351" y="1615440"/>
                </a:lnTo>
                <a:lnTo>
                  <a:pt x="1227840" y="1614831"/>
                </a:lnTo>
                <a:lnTo>
                  <a:pt x="1297213" y="1613030"/>
                </a:lnTo>
                <a:lnTo>
                  <a:pt x="1365349" y="1610069"/>
                </a:lnTo>
                <a:lnTo>
                  <a:pt x="1432126" y="1605986"/>
                </a:lnTo>
                <a:lnTo>
                  <a:pt x="1497425" y="1600813"/>
                </a:lnTo>
                <a:lnTo>
                  <a:pt x="1561122" y="1594586"/>
                </a:lnTo>
                <a:lnTo>
                  <a:pt x="1623098" y="1587341"/>
                </a:lnTo>
                <a:lnTo>
                  <a:pt x="1683231" y="1579111"/>
                </a:lnTo>
                <a:lnTo>
                  <a:pt x="1741400" y="1569931"/>
                </a:lnTo>
                <a:lnTo>
                  <a:pt x="1797484" y="1559837"/>
                </a:lnTo>
                <a:lnTo>
                  <a:pt x="1851362" y="1548863"/>
                </a:lnTo>
                <a:lnTo>
                  <a:pt x="1902913" y="1537044"/>
                </a:lnTo>
                <a:lnTo>
                  <a:pt x="1952016" y="1524416"/>
                </a:lnTo>
                <a:lnTo>
                  <a:pt x="1998549" y="1511011"/>
                </a:lnTo>
                <a:lnTo>
                  <a:pt x="2042392" y="1496867"/>
                </a:lnTo>
                <a:lnTo>
                  <a:pt x="2083424" y="1482017"/>
                </a:lnTo>
                <a:lnTo>
                  <a:pt x="2121523" y="1466496"/>
                </a:lnTo>
                <a:lnTo>
                  <a:pt x="2156568" y="1450340"/>
                </a:lnTo>
                <a:lnTo>
                  <a:pt x="2217012" y="1416258"/>
                </a:lnTo>
                <a:lnTo>
                  <a:pt x="2263789" y="1380051"/>
                </a:lnTo>
                <a:lnTo>
                  <a:pt x="2295928" y="1341998"/>
                </a:lnTo>
                <a:lnTo>
                  <a:pt x="2312462" y="1302376"/>
                </a:lnTo>
                <a:lnTo>
                  <a:pt x="2314575" y="1282065"/>
                </a:lnTo>
                <a:lnTo>
                  <a:pt x="2312462" y="1261753"/>
                </a:lnTo>
                <a:lnTo>
                  <a:pt x="2295928" y="1222131"/>
                </a:lnTo>
                <a:lnTo>
                  <a:pt x="2263789" y="1184078"/>
                </a:lnTo>
                <a:lnTo>
                  <a:pt x="2217012" y="1147871"/>
                </a:lnTo>
                <a:lnTo>
                  <a:pt x="2156568" y="1113790"/>
                </a:lnTo>
                <a:lnTo>
                  <a:pt x="2121523" y="1097633"/>
                </a:lnTo>
                <a:lnTo>
                  <a:pt x="2083424" y="1082112"/>
                </a:lnTo>
                <a:lnTo>
                  <a:pt x="2042392" y="1067262"/>
                </a:lnTo>
                <a:lnTo>
                  <a:pt x="1998549" y="1053118"/>
                </a:lnTo>
                <a:lnTo>
                  <a:pt x="1952016" y="1039713"/>
                </a:lnTo>
                <a:lnTo>
                  <a:pt x="1902913" y="1027085"/>
                </a:lnTo>
                <a:lnTo>
                  <a:pt x="1851362" y="1015266"/>
                </a:lnTo>
                <a:lnTo>
                  <a:pt x="1797484" y="1004292"/>
                </a:lnTo>
                <a:lnTo>
                  <a:pt x="1741400" y="994198"/>
                </a:lnTo>
                <a:lnTo>
                  <a:pt x="1683231" y="985018"/>
                </a:lnTo>
                <a:lnTo>
                  <a:pt x="1623098" y="976788"/>
                </a:lnTo>
                <a:lnTo>
                  <a:pt x="1561122" y="969543"/>
                </a:lnTo>
                <a:lnTo>
                  <a:pt x="1497425" y="963316"/>
                </a:lnTo>
                <a:lnTo>
                  <a:pt x="1432126" y="958143"/>
                </a:lnTo>
                <a:lnTo>
                  <a:pt x="1365349" y="954060"/>
                </a:lnTo>
                <a:lnTo>
                  <a:pt x="1297213" y="951099"/>
                </a:lnTo>
                <a:lnTo>
                  <a:pt x="1227840" y="949298"/>
                </a:lnTo>
                <a:lnTo>
                  <a:pt x="1157351" y="9486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43425" y="2914015"/>
            <a:ext cx="1478915" cy="13087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52069" marR="5080" indent="-3175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View </a:t>
            </a:r>
            <a:r>
              <a:rPr dirty="0" sz="1200" spc="-5">
                <a:latin typeface="Calibri"/>
                <a:cs typeface="Calibri"/>
              </a:rPr>
              <a:t>user details </a:t>
            </a:r>
            <a:r>
              <a:rPr dirty="0" sz="1200">
                <a:latin typeface="Calibri"/>
                <a:cs typeface="Calibri"/>
              </a:rPr>
              <a:t>/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View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Application/Subscriber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algn="ctr" marL="12700" marR="20955" indent="-63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Select </a:t>
            </a:r>
            <a:r>
              <a:rPr dirty="0" sz="1200">
                <a:latin typeface="Calibri"/>
                <a:cs typeface="Calibri"/>
              </a:rPr>
              <a:t>/ Reject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Admission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125" y="4580890"/>
            <a:ext cx="2647950" cy="561975"/>
          </a:xfrm>
          <a:custGeom>
            <a:avLst/>
            <a:gdLst/>
            <a:ahLst/>
            <a:cxnLst/>
            <a:rect l="l" t="t" r="r" b="b"/>
            <a:pathLst>
              <a:path w="2647950" h="561975">
                <a:moveTo>
                  <a:pt x="1323975" y="0"/>
                </a:moveTo>
                <a:lnTo>
                  <a:pt x="1248839" y="444"/>
                </a:lnTo>
                <a:lnTo>
                  <a:pt x="1174804" y="1762"/>
                </a:lnTo>
                <a:lnTo>
                  <a:pt x="1101981" y="3929"/>
                </a:lnTo>
                <a:lnTo>
                  <a:pt x="1030482" y="6923"/>
                </a:lnTo>
                <a:lnTo>
                  <a:pt x="960418" y="10719"/>
                </a:lnTo>
                <a:lnTo>
                  <a:pt x="891901" y="15293"/>
                </a:lnTo>
                <a:lnTo>
                  <a:pt x="825043" y="20622"/>
                </a:lnTo>
                <a:lnTo>
                  <a:pt x="759955" y="26683"/>
                </a:lnTo>
                <a:lnTo>
                  <a:pt x="696750" y="33451"/>
                </a:lnTo>
                <a:lnTo>
                  <a:pt x="635539" y="40903"/>
                </a:lnTo>
                <a:lnTo>
                  <a:pt x="576434" y="49015"/>
                </a:lnTo>
                <a:lnTo>
                  <a:pt x="519547" y="57763"/>
                </a:lnTo>
                <a:lnTo>
                  <a:pt x="464988" y="67125"/>
                </a:lnTo>
                <a:lnTo>
                  <a:pt x="412871" y="77075"/>
                </a:lnTo>
                <a:lnTo>
                  <a:pt x="363306" y="87591"/>
                </a:lnTo>
                <a:lnTo>
                  <a:pt x="316406" y="98649"/>
                </a:lnTo>
                <a:lnTo>
                  <a:pt x="272281" y="110224"/>
                </a:lnTo>
                <a:lnTo>
                  <a:pt x="231045" y="122295"/>
                </a:lnTo>
                <a:lnTo>
                  <a:pt x="192808" y="134835"/>
                </a:lnTo>
                <a:lnTo>
                  <a:pt x="125781" y="161235"/>
                </a:lnTo>
                <a:lnTo>
                  <a:pt x="72092" y="189232"/>
                </a:lnTo>
                <a:lnTo>
                  <a:pt x="32637" y="218640"/>
                </a:lnTo>
                <a:lnTo>
                  <a:pt x="8308" y="249266"/>
                </a:lnTo>
                <a:lnTo>
                  <a:pt x="0" y="280924"/>
                </a:lnTo>
                <a:lnTo>
                  <a:pt x="2095" y="296869"/>
                </a:lnTo>
                <a:lnTo>
                  <a:pt x="32637" y="343214"/>
                </a:lnTo>
                <a:lnTo>
                  <a:pt x="72092" y="372629"/>
                </a:lnTo>
                <a:lnTo>
                  <a:pt x="125781" y="400636"/>
                </a:lnTo>
                <a:lnTo>
                  <a:pt x="192808" y="427046"/>
                </a:lnTo>
                <a:lnTo>
                  <a:pt x="231045" y="439593"/>
                </a:lnTo>
                <a:lnTo>
                  <a:pt x="272281" y="451670"/>
                </a:lnTo>
                <a:lnTo>
                  <a:pt x="316406" y="463252"/>
                </a:lnTo>
                <a:lnTo>
                  <a:pt x="363306" y="474316"/>
                </a:lnTo>
                <a:lnTo>
                  <a:pt x="412871" y="484839"/>
                </a:lnTo>
                <a:lnTo>
                  <a:pt x="464988" y="494796"/>
                </a:lnTo>
                <a:lnTo>
                  <a:pt x="519547" y="504164"/>
                </a:lnTo>
                <a:lnTo>
                  <a:pt x="576434" y="512918"/>
                </a:lnTo>
                <a:lnTo>
                  <a:pt x="635539" y="521037"/>
                </a:lnTo>
                <a:lnTo>
                  <a:pt x="696750" y="528494"/>
                </a:lnTo>
                <a:lnTo>
                  <a:pt x="759955" y="535268"/>
                </a:lnTo>
                <a:lnTo>
                  <a:pt x="825043" y="541333"/>
                </a:lnTo>
                <a:lnTo>
                  <a:pt x="891901" y="546667"/>
                </a:lnTo>
                <a:lnTo>
                  <a:pt x="960418" y="551245"/>
                </a:lnTo>
                <a:lnTo>
                  <a:pt x="1030482" y="555045"/>
                </a:lnTo>
                <a:lnTo>
                  <a:pt x="1101981" y="558041"/>
                </a:lnTo>
                <a:lnTo>
                  <a:pt x="1174804" y="560210"/>
                </a:lnTo>
                <a:lnTo>
                  <a:pt x="1248839" y="561530"/>
                </a:lnTo>
                <a:lnTo>
                  <a:pt x="1323975" y="561975"/>
                </a:lnTo>
                <a:lnTo>
                  <a:pt x="1399110" y="561530"/>
                </a:lnTo>
                <a:lnTo>
                  <a:pt x="1473145" y="560210"/>
                </a:lnTo>
                <a:lnTo>
                  <a:pt x="1545968" y="558041"/>
                </a:lnTo>
                <a:lnTo>
                  <a:pt x="1617467" y="555045"/>
                </a:lnTo>
                <a:lnTo>
                  <a:pt x="1687531" y="551245"/>
                </a:lnTo>
                <a:lnTo>
                  <a:pt x="1756048" y="546667"/>
                </a:lnTo>
                <a:lnTo>
                  <a:pt x="1822906" y="541333"/>
                </a:lnTo>
                <a:lnTo>
                  <a:pt x="1887994" y="535268"/>
                </a:lnTo>
                <a:lnTo>
                  <a:pt x="1951199" y="528494"/>
                </a:lnTo>
                <a:lnTo>
                  <a:pt x="2012410" y="521037"/>
                </a:lnTo>
                <a:lnTo>
                  <a:pt x="2071515" y="512918"/>
                </a:lnTo>
                <a:lnTo>
                  <a:pt x="2128402" y="504164"/>
                </a:lnTo>
                <a:lnTo>
                  <a:pt x="2182961" y="494796"/>
                </a:lnTo>
                <a:lnTo>
                  <a:pt x="2235078" y="484839"/>
                </a:lnTo>
                <a:lnTo>
                  <a:pt x="2284643" y="474316"/>
                </a:lnTo>
                <a:lnTo>
                  <a:pt x="2331543" y="463252"/>
                </a:lnTo>
                <a:lnTo>
                  <a:pt x="2375668" y="451670"/>
                </a:lnTo>
                <a:lnTo>
                  <a:pt x="2416904" y="439593"/>
                </a:lnTo>
                <a:lnTo>
                  <a:pt x="2455141" y="427046"/>
                </a:lnTo>
                <a:lnTo>
                  <a:pt x="2522168" y="400636"/>
                </a:lnTo>
                <a:lnTo>
                  <a:pt x="2575857" y="372629"/>
                </a:lnTo>
                <a:lnTo>
                  <a:pt x="2615312" y="343214"/>
                </a:lnTo>
                <a:lnTo>
                  <a:pt x="2639641" y="312582"/>
                </a:lnTo>
                <a:lnTo>
                  <a:pt x="2647950" y="280924"/>
                </a:lnTo>
                <a:lnTo>
                  <a:pt x="2645854" y="264978"/>
                </a:lnTo>
                <a:lnTo>
                  <a:pt x="2615312" y="218640"/>
                </a:lnTo>
                <a:lnTo>
                  <a:pt x="2575857" y="189232"/>
                </a:lnTo>
                <a:lnTo>
                  <a:pt x="2522168" y="161235"/>
                </a:lnTo>
                <a:lnTo>
                  <a:pt x="2455141" y="134835"/>
                </a:lnTo>
                <a:lnTo>
                  <a:pt x="2416904" y="122295"/>
                </a:lnTo>
                <a:lnTo>
                  <a:pt x="2375668" y="110224"/>
                </a:lnTo>
                <a:lnTo>
                  <a:pt x="2331543" y="98649"/>
                </a:lnTo>
                <a:lnTo>
                  <a:pt x="2284643" y="87591"/>
                </a:lnTo>
                <a:lnTo>
                  <a:pt x="2235078" y="77075"/>
                </a:lnTo>
                <a:lnTo>
                  <a:pt x="2182961" y="67125"/>
                </a:lnTo>
                <a:lnTo>
                  <a:pt x="2128402" y="57763"/>
                </a:lnTo>
                <a:lnTo>
                  <a:pt x="2071515" y="49015"/>
                </a:lnTo>
                <a:lnTo>
                  <a:pt x="2012410" y="40903"/>
                </a:lnTo>
                <a:lnTo>
                  <a:pt x="1951199" y="33451"/>
                </a:lnTo>
                <a:lnTo>
                  <a:pt x="1887994" y="26683"/>
                </a:lnTo>
                <a:lnTo>
                  <a:pt x="1822906" y="20622"/>
                </a:lnTo>
                <a:lnTo>
                  <a:pt x="1756048" y="15293"/>
                </a:lnTo>
                <a:lnTo>
                  <a:pt x="1687531" y="10719"/>
                </a:lnTo>
                <a:lnTo>
                  <a:pt x="1617467" y="6923"/>
                </a:lnTo>
                <a:lnTo>
                  <a:pt x="1545968" y="3929"/>
                </a:lnTo>
                <a:lnTo>
                  <a:pt x="1473145" y="1762"/>
                </a:lnTo>
                <a:lnTo>
                  <a:pt x="1399110" y="444"/>
                </a:lnTo>
                <a:lnTo>
                  <a:pt x="13239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38853" y="4682109"/>
            <a:ext cx="166560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264795">
              <a:lnSpc>
                <a:spcPct val="102000"/>
              </a:lnSpc>
              <a:spcBef>
                <a:spcPts val="70"/>
              </a:spcBef>
            </a:pPr>
            <a:r>
              <a:rPr dirty="0" sz="1000" spc="-5">
                <a:latin typeface="Calibri"/>
                <a:cs typeface="Calibri"/>
              </a:rPr>
              <a:t>Search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Application</a:t>
            </a:r>
            <a:r>
              <a:rPr dirty="0" sz="1000">
                <a:latin typeface="Calibri"/>
                <a:cs typeface="Calibri"/>
              </a:rPr>
              <a:t> by 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Name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/ Email /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Contact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number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67200" y="5372100"/>
            <a:ext cx="2162175" cy="628650"/>
          </a:xfrm>
          <a:custGeom>
            <a:avLst/>
            <a:gdLst/>
            <a:ahLst/>
            <a:cxnLst/>
            <a:rect l="l" t="t" r="r" b="b"/>
            <a:pathLst>
              <a:path w="2162175" h="628650">
                <a:moveTo>
                  <a:pt x="1081151" y="0"/>
                </a:moveTo>
                <a:lnTo>
                  <a:pt x="1010059" y="668"/>
                </a:lnTo>
                <a:lnTo>
                  <a:pt x="940196" y="2646"/>
                </a:lnTo>
                <a:lnTo>
                  <a:pt x="871704" y="5892"/>
                </a:lnTo>
                <a:lnTo>
                  <a:pt x="804726" y="10365"/>
                </a:lnTo>
                <a:lnTo>
                  <a:pt x="739404" y="16023"/>
                </a:lnTo>
                <a:lnTo>
                  <a:pt x="675880" y="22825"/>
                </a:lnTo>
                <a:lnTo>
                  <a:pt x="614296" y="30729"/>
                </a:lnTo>
                <a:lnTo>
                  <a:pt x="554796" y="39694"/>
                </a:lnTo>
                <a:lnTo>
                  <a:pt x="497522" y="49679"/>
                </a:lnTo>
                <a:lnTo>
                  <a:pt x="442615" y="60643"/>
                </a:lnTo>
                <a:lnTo>
                  <a:pt x="390218" y="72543"/>
                </a:lnTo>
                <a:lnTo>
                  <a:pt x="340475" y="85338"/>
                </a:lnTo>
                <a:lnTo>
                  <a:pt x="293526" y="98988"/>
                </a:lnTo>
                <a:lnTo>
                  <a:pt x="249515" y="113450"/>
                </a:lnTo>
                <a:lnTo>
                  <a:pt x="208584" y="128683"/>
                </a:lnTo>
                <a:lnTo>
                  <a:pt x="170876" y="144646"/>
                </a:lnTo>
                <a:lnTo>
                  <a:pt x="136532" y="161298"/>
                </a:lnTo>
                <a:lnTo>
                  <a:pt x="78508" y="196500"/>
                </a:lnTo>
                <a:lnTo>
                  <a:pt x="35652" y="233960"/>
                </a:lnTo>
                <a:lnTo>
                  <a:pt x="9102" y="273345"/>
                </a:lnTo>
                <a:lnTo>
                  <a:pt x="0" y="314325"/>
                </a:lnTo>
                <a:lnTo>
                  <a:pt x="2299" y="334993"/>
                </a:lnTo>
                <a:lnTo>
                  <a:pt x="20267" y="375216"/>
                </a:lnTo>
                <a:lnTo>
                  <a:pt x="55112" y="413680"/>
                </a:lnTo>
                <a:lnTo>
                  <a:pt x="105695" y="450053"/>
                </a:lnTo>
                <a:lnTo>
                  <a:pt x="170876" y="484003"/>
                </a:lnTo>
                <a:lnTo>
                  <a:pt x="208584" y="499966"/>
                </a:lnTo>
                <a:lnTo>
                  <a:pt x="249515" y="515199"/>
                </a:lnTo>
                <a:lnTo>
                  <a:pt x="293526" y="529661"/>
                </a:lnTo>
                <a:lnTo>
                  <a:pt x="340475" y="543311"/>
                </a:lnTo>
                <a:lnTo>
                  <a:pt x="390218" y="556106"/>
                </a:lnTo>
                <a:lnTo>
                  <a:pt x="442615" y="568006"/>
                </a:lnTo>
                <a:lnTo>
                  <a:pt x="497522" y="578970"/>
                </a:lnTo>
                <a:lnTo>
                  <a:pt x="554796" y="588955"/>
                </a:lnTo>
                <a:lnTo>
                  <a:pt x="614296" y="597920"/>
                </a:lnTo>
                <a:lnTo>
                  <a:pt x="675880" y="605824"/>
                </a:lnTo>
                <a:lnTo>
                  <a:pt x="739404" y="612626"/>
                </a:lnTo>
                <a:lnTo>
                  <a:pt x="804726" y="618284"/>
                </a:lnTo>
                <a:lnTo>
                  <a:pt x="871704" y="622757"/>
                </a:lnTo>
                <a:lnTo>
                  <a:pt x="940196" y="626003"/>
                </a:lnTo>
                <a:lnTo>
                  <a:pt x="1010059" y="627981"/>
                </a:lnTo>
                <a:lnTo>
                  <a:pt x="1081151" y="628650"/>
                </a:lnTo>
                <a:lnTo>
                  <a:pt x="1152227" y="627981"/>
                </a:lnTo>
                <a:lnTo>
                  <a:pt x="1222077" y="626003"/>
                </a:lnTo>
                <a:lnTo>
                  <a:pt x="1290556" y="622757"/>
                </a:lnTo>
                <a:lnTo>
                  <a:pt x="1357523" y="618284"/>
                </a:lnTo>
                <a:lnTo>
                  <a:pt x="1422835" y="612626"/>
                </a:lnTo>
                <a:lnTo>
                  <a:pt x="1486350" y="605824"/>
                </a:lnTo>
                <a:lnTo>
                  <a:pt x="1547925" y="597920"/>
                </a:lnTo>
                <a:lnTo>
                  <a:pt x="1607418" y="588955"/>
                </a:lnTo>
                <a:lnTo>
                  <a:pt x="1664686" y="578970"/>
                </a:lnTo>
                <a:lnTo>
                  <a:pt x="1719587" y="568006"/>
                </a:lnTo>
                <a:lnTo>
                  <a:pt x="1771978" y="556106"/>
                </a:lnTo>
                <a:lnTo>
                  <a:pt x="1821717" y="543311"/>
                </a:lnTo>
                <a:lnTo>
                  <a:pt x="1868662" y="529661"/>
                </a:lnTo>
                <a:lnTo>
                  <a:pt x="1912669" y="515199"/>
                </a:lnTo>
                <a:lnTo>
                  <a:pt x="1953598" y="499966"/>
                </a:lnTo>
                <a:lnTo>
                  <a:pt x="1991304" y="484003"/>
                </a:lnTo>
                <a:lnTo>
                  <a:pt x="2025646" y="467351"/>
                </a:lnTo>
                <a:lnTo>
                  <a:pt x="2083668" y="432149"/>
                </a:lnTo>
                <a:lnTo>
                  <a:pt x="2126523" y="394689"/>
                </a:lnTo>
                <a:lnTo>
                  <a:pt x="2153072" y="355304"/>
                </a:lnTo>
                <a:lnTo>
                  <a:pt x="2162175" y="314325"/>
                </a:lnTo>
                <a:lnTo>
                  <a:pt x="2159875" y="293656"/>
                </a:lnTo>
                <a:lnTo>
                  <a:pt x="2141907" y="253433"/>
                </a:lnTo>
                <a:lnTo>
                  <a:pt x="2107063" y="214969"/>
                </a:lnTo>
                <a:lnTo>
                  <a:pt x="2056482" y="178596"/>
                </a:lnTo>
                <a:lnTo>
                  <a:pt x="1991304" y="144646"/>
                </a:lnTo>
                <a:lnTo>
                  <a:pt x="1953598" y="128683"/>
                </a:lnTo>
                <a:lnTo>
                  <a:pt x="1912669" y="113450"/>
                </a:lnTo>
                <a:lnTo>
                  <a:pt x="1868662" y="98988"/>
                </a:lnTo>
                <a:lnTo>
                  <a:pt x="1821717" y="85338"/>
                </a:lnTo>
                <a:lnTo>
                  <a:pt x="1771978" y="72543"/>
                </a:lnTo>
                <a:lnTo>
                  <a:pt x="1719587" y="60643"/>
                </a:lnTo>
                <a:lnTo>
                  <a:pt x="1664686" y="49679"/>
                </a:lnTo>
                <a:lnTo>
                  <a:pt x="1607418" y="39694"/>
                </a:lnTo>
                <a:lnTo>
                  <a:pt x="1547925" y="30729"/>
                </a:lnTo>
                <a:lnTo>
                  <a:pt x="1486350" y="22825"/>
                </a:lnTo>
                <a:lnTo>
                  <a:pt x="1422835" y="16023"/>
                </a:lnTo>
                <a:lnTo>
                  <a:pt x="1357523" y="10365"/>
                </a:lnTo>
                <a:lnTo>
                  <a:pt x="1290556" y="5892"/>
                </a:lnTo>
                <a:lnTo>
                  <a:pt x="1222077" y="2646"/>
                </a:lnTo>
                <a:lnTo>
                  <a:pt x="1152227" y="668"/>
                </a:lnTo>
                <a:lnTo>
                  <a:pt x="10811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29353" y="5480685"/>
            <a:ext cx="1242060" cy="3962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75285" marR="5080" indent="-363220">
              <a:lnSpc>
                <a:spcPct val="102499"/>
              </a:lnSpc>
              <a:spcBef>
                <a:spcPts val="60"/>
              </a:spcBef>
            </a:pP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Courses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67250" y="9050655"/>
            <a:ext cx="1819275" cy="561975"/>
          </a:xfrm>
          <a:custGeom>
            <a:avLst/>
            <a:gdLst/>
            <a:ahLst/>
            <a:cxnLst/>
            <a:rect l="l" t="t" r="r" b="b"/>
            <a:pathLst>
              <a:path w="1819275" h="561975">
                <a:moveTo>
                  <a:pt x="909701" y="0"/>
                </a:moveTo>
                <a:lnTo>
                  <a:pt x="838608" y="844"/>
                </a:lnTo>
                <a:lnTo>
                  <a:pt x="769012" y="3338"/>
                </a:lnTo>
                <a:lnTo>
                  <a:pt x="701115" y="7417"/>
                </a:lnTo>
                <a:lnTo>
                  <a:pt x="635119" y="13019"/>
                </a:lnTo>
                <a:lnTo>
                  <a:pt x="571226" y="20083"/>
                </a:lnTo>
                <a:lnTo>
                  <a:pt x="509638" y="28545"/>
                </a:lnTo>
                <a:lnTo>
                  <a:pt x="450558" y="38344"/>
                </a:lnTo>
                <a:lnTo>
                  <a:pt x="394188" y="49417"/>
                </a:lnTo>
                <a:lnTo>
                  <a:pt x="340730" y="61702"/>
                </a:lnTo>
                <a:lnTo>
                  <a:pt x="290386" y="75135"/>
                </a:lnTo>
                <a:lnTo>
                  <a:pt x="243359" y="89656"/>
                </a:lnTo>
                <a:lnTo>
                  <a:pt x="199851" y="105201"/>
                </a:lnTo>
                <a:lnTo>
                  <a:pt x="160064" y="121709"/>
                </a:lnTo>
                <a:lnTo>
                  <a:pt x="124201" y="139116"/>
                </a:lnTo>
                <a:lnTo>
                  <a:pt x="65053" y="176381"/>
                </a:lnTo>
                <a:lnTo>
                  <a:pt x="24025" y="216496"/>
                </a:lnTo>
                <a:lnTo>
                  <a:pt x="2736" y="258964"/>
                </a:lnTo>
                <a:lnTo>
                  <a:pt x="0" y="280923"/>
                </a:lnTo>
                <a:lnTo>
                  <a:pt x="2736" y="302892"/>
                </a:lnTo>
                <a:lnTo>
                  <a:pt x="24025" y="345378"/>
                </a:lnTo>
                <a:lnTo>
                  <a:pt x="65053" y="385511"/>
                </a:lnTo>
                <a:lnTo>
                  <a:pt x="124201" y="422792"/>
                </a:lnTo>
                <a:lnTo>
                  <a:pt x="160064" y="440207"/>
                </a:lnTo>
                <a:lnTo>
                  <a:pt x="199851" y="456722"/>
                </a:lnTo>
                <a:lnTo>
                  <a:pt x="243359" y="472275"/>
                </a:lnTo>
                <a:lnTo>
                  <a:pt x="290386" y="486802"/>
                </a:lnTo>
                <a:lnTo>
                  <a:pt x="340730" y="500243"/>
                </a:lnTo>
                <a:lnTo>
                  <a:pt x="394188" y="512533"/>
                </a:lnTo>
                <a:lnTo>
                  <a:pt x="450558" y="523611"/>
                </a:lnTo>
                <a:lnTo>
                  <a:pt x="509638" y="533415"/>
                </a:lnTo>
                <a:lnTo>
                  <a:pt x="571226" y="541881"/>
                </a:lnTo>
                <a:lnTo>
                  <a:pt x="635119" y="548948"/>
                </a:lnTo>
                <a:lnTo>
                  <a:pt x="701115" y="554554"/>
                </a:lnTo>
                <a:lnTo>
                  <a:pt x="769012" y="558635"/>
                </a:lnTo>
                <a:lnTo>
                  <a:pt x="838608" y="561129"/>
                </a:lnTo>
                <a:lnTo>
                  <a:pt x="909701" y="561975"/>
                </a:lnTo>
                <a:lnTo>
                  <a:pt x="980776" y="561129"/>
                </a:lnTo>
                <a:lnTo>
                  <a:pt x="1050356" y="558635"/>
                </a:lnTo>
                <a:lnTo>
                  <a:pt x="1118239" y="554554"/>
                </a:lnTo>
                <a:lnTo>
                  <a:pt x="1184223" y="548948"/>
                </a:lnTo>
                <a:lnTo>
                  <a:pt x="1248105" y="541881"/>
                </a:lnTo>
                <a:lnTo>
                  <a:pt x="1309682" y="533415"/>
                </a:lnTo>
                <a:lnTo>
                  <a:pt x="1368754" y="523611"/>
                </a:lnTo>
                <a:lnTo>
                  <a:pt x="1425116" y="512533"/>
                </a:lnTo>
                <a:lnTo>
                  <a:pt x="1478568" y="500243"/>
                </a:lnTo>
                <a:lnTo>
                  <a:pt x="1528906" y="486802"/>
                </a:lnTo>
                <a:lnTo>
                  <a:pt x="1575928" y="472275"/>
                </a:lnTo>
                <a:lnTo>
                  <a:pt x="1619433" y="456722"/>
                </a:lnTo>
                <a:lnTo>
                  <a:pt x="1659217" y="440207"/>
                </a:lnTo>
                <a:lnTo>
                  <a:pt x="1695078" y="422792"/>
                </a:lnTo>
                <a:lnTo>
                  <a:pt x="1754223" y="385511"/>
                </a:lnTo>
                <a:lnTo>
                  <a:pt x="1795249" y="345378"/>
                </a:lnTo>
                <a:lnTo>
                  <a:pt x="1816538" y="302892"/>
                </a:lnTo>
                <a:lnTo>
                  <a:pt x="1819275" y="280923"/>
                </a:lnTo>
                <a:lnTo>
                  <a:pt x="1816538" y="258964"/>
                </a:lnTo>
                <a:lnTo>
                  <a:pt x="1795249" y="216496"/>
                </a:lnTo>
                <a:lnTo>
                  <a:pt x="1754223" y="176381"/>
                </a:lnTo>
                <a:lnTo>
                  <a:pt x="1695078" y="139116"/>
                </a:lnTo>
                <a:lnTo>
                  <a:pt x="1659217" y="121709"/>
                </a:lnTo>
                <a:lnTo>
                  <a:pt x="1619433" y="105201"/>
                </a:lnTo>
                <a:lnTo>
                  <a:pt x="1575928" y="89656"/>
                </a:lnTo>
                <a:lnTo>
                  <a:pt x="1528906" y="75135"/>
                </a:lnTo>
                <a:lnTo>
                  <a:pt x="1478568" y="61702"/>
                </a:lnTo>
                <a:lnTo>
                  <a:pt x="1425116" y="49417"/>
                </a:lnTo>
                <a:lnTo>
                  <a:pt x="1368754" y="38344"/>
                </a:lnTo>
                <a:lnTo>
                  <a:pt x="1309682" y="28545"/>
                </a:lnTo>
                <a:lnTo>
                  <a:pt x="1248105" y="20083"/>
                </a:lnTo>
                <a:lnTo>
                  <a:pt x="1184223" y="13019"/>
                </a:lnTo>
                <a:lnTo>
                  <a:pt x="1118239" y="7417"/>
                </a:lnTo>
                <a:lnTo>
                  <a:pt x="1050356" y="3338"/>
                </a:lnTo>
                <a:lnTo>
                  <a:pt x="980776" y="844"/>
                </a:lnTo>
                <a:lnTo>
                  <a:pt x="9097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05350" y="9685020"/>
            <a:ext cx="1819275" cy="561975"/>
          </a:xfrm>
          <a:custGeom>
            <a:avLst/>
            <a:gdLst/>
            <a:ahLst/>
            <a:cxnLst/>
            <a:rect l="l" t="t" r="r" b="b"/>
            <a:pathLst>
              <a:path w="1819275" h="561975">
                <a:moveTo>
                  <a:pt x="909701" y="0"/>
                </a:moveTo>
                <a:lnTo>
                  <a:pt x="838608" y="845"/>
                </a:lnTo>
                <a:lnTo>
                  <a:pt x="769012" y="3339"/>
                </a:lnTo>
                <a:lnTo>
                  <a:pt x="701115" y="7420"/>
                </a:lnTo>
                <a:lnTo>
                  <a:pt x="635119" y="13025"/>
                </a:lnTo>
                <a:lnTo>
                  <a:pt x="571226" y="20092"/>
                </a:lnTo>
                <a:lnTo>
                  <a:pt x="509638" y="28558"/>
                </a:lnTo>
                <a:lnTo>
                  <a:pt x="450558" y="38361"/>
                </a:lnTo>
                <a:lnTo>
                  <a:pt x="394188" y="49438"/>
                </a:lnTo>
                <a:lnTo>
                  <a:pt x="340730" y="61726"/>
                </a:lnTo>
                <a:lnTo>
                  <a:pt x="290386" y="75165"/>
                </a:lnTo>
                <a:lnTo>
                  <a:pt x="243359" y="89690"/>
                </a:lnTo>
                <a:lnTo>
                  <a:pt x="199851" y="105240"/>
                </a:lnTo>
                <a:lnTo>
                  <a:pt x="160064" y="121752"/>
                </a:lnTo>
                <a:lnTo>
                  <a:pt x="124201" y="139163"/>
                </a:lnTo>
                <a:lnTo>
                  <a:pt x="65053" y="176435"/>
                </a:lnTo>
                <a:lnTo>
                  <a:pt x="24025" y="216556"/>
                </a:lnTo>
                <a:lnTo>
                  <a:pt x="2736" y="259027"/>
                </a:lnTo>
                <a:lnTo>
                  <a:pt x="0" y="280987"/>
                </a:lnTo>
                <a:lnTo>
                  <a:pt x="2736" y="302947"/>
                </a:lnTo>
                <a:lnTo>
                  <a:pt x="24025" y="345418"/>
                </a:lnTo>
                <a:lnTo>
                  <a:pt x="65053" y="385539"/>
                </a:lnTo>
                <a:lnTo>
                  <a:pt x="124201" y="422811"/>
                </a:lnTo>
                <a:lnTo>
                  <a:pt x="160064" y="440222"/>
                </a:lnTo>
                <a:lnTo>
                  <a:pt x="199851" y="456734"/>
                </a:lnTo>
                <a:lnTo>
                  <a:pt x="243359" y="472284"/>
                </a:lnTo>
                <a:lnTo>
                  <a:pt x="290386" y="486809"/>
                </a:lnTo>
                <a:lnTo>
                  <a:pt x="340730" y="500248"/>
                </a:lnTo>
                <a:lnTo>
                  <a:pt x="394188" y="512536"/>
                </a:lnTo>
                <a:lnTo>
                  <a:pt x="450558" y="523613"/>
                </a:lnTo>
                <a:lnTo>
                  <a:pt x="509638" y="533416"/>
                </a:lnTo>
                <a:lnTo>
                  <a:pt x="571226" y="541882"/>
                </a:lnTo>
                <a:lnTo>
                  <a:pt x="635119" y="548949"/>
                </a:lnTo>
                <a:lnTo>
                  <a:pt x="701115" y="554554"/>
                </a:lnTo>
                <a:lnTo>
                  <a:pt x="769012" y="558635"/>
                </a:lnTo>
                <a:lnTo>
                  <a:pt x="838608" y="561129"/>
                </a:lnTo>
                <a:lnTo>
                  <a:pt x="909701" y="561975"/>
                </a:lnTo>
                <a:lnTo>
                  <a:pt x="980776" y="561129"/>
                </a:lnTo>
                <a:lnTo>
                  <a:pt x="1050356" y="558635"/>
                </a:lnTo>
                <a:lnTo>
                  <a:pt x="1118239" y="554554"/>
                </a:lnTo>
                <a:lnTo>
                  <a:pt x="1184223" y="548949"/>
                </a:lnTo>
                <a:lnTo>
                  <a:pt x="1248105" y="541882"/>
                </a:lnTo>
                <a:lnTo>
                  <a:pt x="1309682" y="533416"/>
                </a:lnTo>
                <a:lnTo>
                  <a:pt x="1368754" y="523613"/>
                </a:lnTo>
                <a:lnTo>
                  <a:pt x="1425116" y="512536"/>
                </a:lnTo>
                <a:lnTo>
                  <a:pt x="1478568" y="500248"/>
                </a:lnTo>
                <a:lnTo>
                  <a:pt x="1528906" y="486809"/>
                </a:lnTo>
                <a:lnTo>
                  <a:pt x="1575928" y="472284"/>
                </a:lnTo>
                <a:lnTo>
                  <a:pt x="1619433" y="456734"/>
                </a:lnTo>
                <a:lnTo>
                  <a:pt x="1659217" y="440222"/>
                </a:lnTo>
                <a:lnTo>
                  <a:pt x="1695078" y="422811"/>
                </a:lnTo>
                <a:lnTo>
                  <a:pt x="1754223" y="385539"/>
                </a:lnTo>
                <a:lnTo>
                  <a:pt x="1795249" y="345418"/>
                </a:lnTo>
                <a:lnTo>
                  <a:pt x="1816538" y="302947"/>
                </a:lnTo>
                <a:lnTo>
                  <a:pt x="1819275" y="280987"/>
                </a:lnTo>
                <a:lnTo>
                  <a:pt x="1816538" y="259027"/>
                </a:lnTo>
                <a:lnTo>
                  <a:pt x="1795249" y="216556"/>
                </a:lnTo>
                <a:lnTo>
                  <a:pt x="1754223" y="176435"/>
                </a:lnTo>
                <a:lnTo>
                  <a:pt x="1695078" y="139163"/>
                </a:lnTo>
                <a:lnTo>
                  <a:pt x="1659217" y="121752"/>
                </a:lnTo>
                <a:lnTo>
                  <a:pt x="1619433" y="105240"/>
                </a:lnTo>
                <a:lnTo>
                  <a:pt x="1575928" y="89690"/>
                </a:lnTo>
                <a:lnTo>
                  <a:pt x="1528906" y="75165"/>
                </a:lnTo>
                <a:lnTo>
                  <a:pt x="1478568" y="61726"/>
                </a:lnTo>
                <a:lnTo>
                  <a:pt x="1425116" y="49438"/>
                </a:lnTo>
                <a:lnTo>
                  <a:pt x="1368754" y="38361"/>
                </a:lnTo>
                <a:lnTo>
                  <a:pt x="1309682" y="28558"/>
                </a:lnTo>
                <a:lnTo>
                  <a:pt x="1248105" y="20092"/>
                </a:lnTo>
                <a:lnTo>
                  <a:pt x="1184223" y="13025"/>
                </a:lnTo>
                <a:lnTo>
                  <a:pt x="1118239" y="7420"/>
                </a:lnTo>
                <a:lnTo>
                  <a:pt x="1050356" y="3339"/>
                </a:lnTo>
                <a:lnTo>
                  <a:pt x="980776" y="845"/>
                </a:lnTo>
                <a:lnTo>
                  <a:pt x="9097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405000" y="1752600"/>
            <a:ext cx="5295900" cy="6111240"/>
            <a:chOff x="1405000" y="1752600"/>
            <a:chExt cx="5295900" cy="6111240"/>
          </a:xfrm>
        </p:grpSpPr>
        <p:sp>
          <p:nvSpPr>
            <p:cNvPr id="22" name="object 22"/>
            <p:cNvSpPr/>
            <p:nvPr/>
          </p:nvSpPr>
          <p:spPr>
            <a:xfrm>
              <a:off x="1405255" y="1752599"/>
              <a:ext cx="2861945" cy="3834765"/>
            </a:xfrm>
            <a:custGeom>
              <a:avLst/>
              <a:gdLst/>
              <a:ahLst/>
              <a:cxnLst/>
              <a:rect l="l" t="t" r="r" b="b"/>
              <a:pathLst>
                <a:path w="2861945" h="3834765">
                  <a:moveTo>
                    <a:pt x="2861945" y="3829050"/>
                  </a:moveTo>
                  <a:lnTo>
                    <a:pt x="2845905" y="3810381"/>
                  </a:lnTo>
                  <a:lnTo>
                    <a:pt x="2806446" y="3764407"/>
                  </a:lnTo>
                  <a:lnTo>
                    <a:pt x="2794165" y="3793680"/>
                  </a:lnTo>
                  <a:lnTo>
                    <a:pt x="55867" y="2643644"/>
                  </a:lnTo>
                  <a:lnTo>
                    <a:pt x="2566670" y="3051556"/>
                  </a:lnTo>
                  <a:lnTo>
                    <a:pt x="2561590" y="3082925"/>
                  </a:lnTo>
                  <a:lnTo>
                    <a:pt x="2642870" y="3057525"/>
                  </a:lnTo>
                  <a:lnTo>
                    <a:pt x="2637396" y="3053588"/>
                  </a:lnTo>
                  <a:lnTo>
                    <a:pt x="2573782" y="3007741"/>
                  </a:lnTo>
                  <a:lnTo>
                    <a:pt x="2568714" y="3038983"/>
                  </a:lnTo>
                  <a:lnTo>
                    <a:pt x="51054" y="2630093"/>
                  </a:lnTo>
                  <a:lnTo>
                    <a:pt x="2634500" y="2338997"/>
                  </a:lnTo>
                  <a:lnTo>
                    <a:pt x="2638044" y="2370455"/>
                  </a:lnTo>
                  <a:lnTo>
                    <a:pt x="2708364" y="2324862"/>
                  </a:lnTo>
                  <a:lnTo>
                    <a:pt x="2709545" y="2324100"/>
                  </a:lnTo>
                  <a:lnTo>
                    <a:pt x="2629535" y="2294763"/>
                  </a:lnTo>
                  <a:lnTo>
                    <a:pt x="2633078" y="2326297"/>
                  </a:lnTo>
                  <a:lnTo>
                    <a:pt x="48780" y="2617470"/>
                  </a:lnTo>
                  <a:lnTo>
                    <a:pt x="2641549" y="1549412"/>
                  </a:lnTo>
                  <a:lnTo>
                    <a:pt x="2653665" y="1578737"/>
                  </a:lnTo>
                  <a:lnTo>
                    <a:pt x="2693632" y="1532763"/>
                  </a:lnTo>
                  <a:lnTo>
                    <a:pt x="2709545" y="1514475"/>
                  </a:lnTo>
                  <a:lnTo>
                    <a:pt x="2624582" y="1508252"/>
                  </a:lnTo>
                  <a:lnTo>
                    <a:pt x="2636685" y="1537614"/>
                  </a:lnTo>
                  <a:lnTo>
                    <a:pt x="57454" y="2600223"/>
                  </a:lnTo>
                  <a:lnTo>
                    <a:pt x="2697886" y="791298"/>
                  </a:lnTo>
                  <a:lnTo>
                    <a:pt x="2715895" y="817499"/>
                  </a:lnTo>
                  <a:lnTo>
                    <a:pt x="2740215" y="773557"/>
                  </a:lnTo>
                  <a:lnTo>
                    <a:pt x="2757170" y="742950"/>
                  </a:lnTo>
                  <a:lnTo>
                    <a:pt x="2672715" y="754634"/>
                  </a:lnTo>
                  <a:lnTo>
                    <a:pt x="2690647" y="780757"/>
                  </a:lnTo>
                  <a:lnTo>
                    <a:pt x="65430" y="2579471"/>
                  </a:lnTo>
                  <a:lnTo>
                    <a:pt x="2706433" y="57188"/>
                  </a:lnTo>
                  <a:lnTo>
                    <a:pt x="2728341" y="80137"/>
                  </a:lnTo>
                  <a:lnTo>
                    <a:pt x="2743047" y="39243"/>
                  </a:lnTo>
                  <a:lnTo>
                    <a:pt x="2757170" y="0"/>
                  </a:lnTo>
                  <a:lnTo>
                    <a:pt x="2675763" y="25019"/>
                  </a:lnTo>
                  <a:lnTo>
                    <a:pt x="2697696" y="48018"/>
                  </a:lnTo>
                  <a:lnTo>
                    <a:pt x="0" y="2624328"/>
                  </a:lnTo>
                  <a:lnTo>
                    <a:pt x="4445" y="2628900"/>
                  </a:lnTo>
                  <a:lnTo>
                    <a:pt x="2032" y="2634742"/>
                  </a:lnTo>
                  <a:lnTo>
                    <a:pt x="2789224" y="3805453"/>
                  </a:lnTo>
                  <a:lnTo>
                    <a:pt x="2776982" y="3834638"/>
                  </a:lnTo>
                  <a:lnTo>
                    <a:pt x="2861945" y="382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10074" y="6200775"/>
              <a:ext cx="2076450" cy="638175"/>
            </a:xfrm>
            <a:custGeom>
              <a:avLst/>
              <a:gdLst/>
              <a:ahLst/>
              <a:cxnLst/>
              <a:rect l="l" t="t" r="r" b="b"/>
              <a:pathLst>
                <a:path w="2076450" h="638175">
                  <a:moveTo>
                    <a:pt x="1038225" y="0"/>
                  </a:moveTo>
                  <a:lnTo>
                    <a:pt x="967140" y="736"/>
                  </a:lnTo>
                  <a:lnTo>
                    <a:pt x="897342" y="2913"/>
                  </a:lnTo>
                  <a:lnTo>
                    <a:pt x="828983" y="6483"/>
                  </a:lnTo>
                  <a:lnTo>
                    <a:pt x="762220" y="11398"/>
                  </a:lnTo>
                  <a:lnTo>
                    <a:pt x="697206" y="17612"/>
                  </a:lnTo>
                  <a:lnTo>
                    <a:pt x="634097" y="25076"/>
                  </a:lnTo>
                  <a:lnTo>
                    <a:pt x="573046" y="33743"/>
                  </a:lnTo>
                  <a:lnTo>
                    <a:pt x="514208" y="43565"/>
                  </a:lnTo>
                  <a:lnTo>
                    <a:pt x="457739" y="54495"/>
                  </a:lnTo>
                  <a:lnTo>
                    <a:pt x="403792" y="66485"/>
                  </a:lnTo>
                  <a:lnTo>
                    <a:pt x="352523" y="79488"/>
                  </a:lnTo>
                  <a:lnTo>
                    <a:pt x="304085" y="93456"/>
                  </a:lnTo>
                  <a:lnTo>
                    <a:pt x="258634" y="108341"/>
                  </a:lnTo>
                  <a:lnTo>
                    <a:pt x="216324" y="124096"/>
                  </a:lnTo>
                  <a:lnTo>
                    <a:pt x="177310" y="140673"/>
                  </a:lnTo>
                  <a:lnTo>
                    <a:pt x="141746" y="158025"/>
                  </a:lnTo>
                  <a:lnTo>
                    <a:pt x="81587" y="194863"/>
                  </a:lnTo>
                  <a:lnTo>
                    <a:pt x="37085" y="234229"/>
                  </a:lnTo>
                  <a:lnTo>
                    <a:pt x="9477" y="275743"/>
                  </a:lnTo>
                  <a:lnTo>
                    <a:pt x="0" y="319023"/>
                  </a:lnTo>
                  <a:lnTo>
                    <a:pt x="2395" y="340876"/>
                  </a:lnTo>
                  <a:lnTo>
                    <a:pt x="21092" y="383348"/>
                  </a:lnTo>
                  <a:lnTo>
                    <a:pt x="57302" y="423857"/>
                  </a:lnTo>
                  <a:lnTo>
                    <a:pt x="109787" y="462025"/>
                  </a:lnTo>
                  <a:lnTo>
                    <a:pt x="177310" y="497470"/>
                  </a:lnTo>
                  <a:lnTo>
                    <a:pt x="216324" y="514053"/>
                  </a:lnTo>
                  <a:lnTo>
                    <a:pt x="258634" y="529813"/>
                  </a:lnTo>
                  <a:lnTo>
                    <a:pt x="304085" y="544702"/>
                  </a:lnTo>
                  <a:lnTo>
                    <a:pt x="352523" y="558674"/>
                  </a:lnTo>
                  <a:lnTo>
                    <a:pt x="403792" y="571680"/>
                  </a:lnTo>
                  <a:lnTo>
                    <a:pt x="457739" y="583672"/>
                  </a:lnTo>
                  <a:lnTo>
                    <a:pt x="514208" y="594604"/>
                  </a:lnTo>
                  <a:lnTo>
                    <a:pt x="573046" y="604428"/>
                  </a:lnTo>
                  <a:lnTo>
                    <a:pt x="634097" y="613096"/>
                  </a:lnTo>
                  <a:lnTo>
                    <a:pt x="697206" y="620561"/>
                  </a:lnTo>
                  <a:lnTo>
                    <a:pt x="762220" y="626775"/>
                  </a:lnTo>
                  <a:lnTo>
                    <a:pt x="828983" y="631691"/>
                  </a:lnTo>
                  <a:lnTo>
                    <a:pt x="897342" y="635261"/>
                  </a:lnTo>
                  <a:lnTo>
                    <a:pt x="967140" y="637438"/>
                  </a:lnTo>
                  <a:lnTo>
                    <a:pt x="1038225" y="638175"/>
                  </a:lnTo>
                  <a:lnTo>
                    <a:pt x="1109309" y="637438"/>
                  </a:lnTo>
                  <a:lnTo>
                    <a:pt x="1179107" y="635261"/>
                  </a:lnTo>
                  <a:lnTo>
                    <a:pt x="1247466" y="631691"/>
                  </a:lnTo>
                  <a:lnTo>
                    <a:pt x="1314229" y="626775"/>
                  </a:lnTo>
                  <a:lnTo>
                    <a:pt x="1379243" y="620561"/>
                  </a:lnTo>
                  <a:lnTo>
                    <a:pt x="1442352" y="613096"/>
                  </a:lnTo>
                  <a:lnTo>
                    <a:pt x="1503403" y="604428"/>
                  </a:lnTo>
                  <a:lnTo>
                    <a:pt x="1562241" y="594604"/>
                  </a:lnTo>
                  <a:lnTo>
                    <a:pt x="1618710" y="583672"/>
                  </a:lnTo>
                  <a:lnTo>
                    <a:pt x="1672657" y="571680"/>
                  </a:lnTo>
                  <a:lnTo>
                    <a:pt x="1723926" y="558674"/>
                  </a:lnTo>
                  <a:lnTo>
                    <a:pt x="1772364" y="544702"/>
                  </a:lnTo>
                  <a:lnTo>
                    <a:pt x="1817815" y="529813"/>
                  </a:lnTo>
                  <a:lnTo>
                    <a:pt x="1860125" y="514053"/>
                  </a:lnTo>
                  <a:lnTo>
                    <a:pt x="1899139" y="497470"/>
                  </a:lnTo>
                  <a:lnTo>
                    <a:pt x="1934703" y="480111"/>
                  </a:lnTo>
                  <a:lnTo>
                    <a:pt x="1994862" y="443257"/>
                  </a:lnTo>
                  <a:lnTo>
                    <a:pt x="2039364" y="403871"/>
                  </a:lnTo>
                  <a:lnTo>
                    <a:pt x="2066972" y="362333"/>
                  </a:lnTo>
                  <a:lnTo>
                    <a:pt x="2076450" y="319023"/>
                  </a:lnTo>
                  <a:lnTo>
                    <a:pt x="2074054" y="297186"/>
                  </a:lnTo>
                  <a:lnTo>
                    <a:pt x="2055357" y="254741"/>
                  </a:lnTo>
                  <a:lnTo>
                    <a:pt x="2019147" y="214254"/>
                  </a:lnTo>
                  <a:lnTo>
                    <a:pt x="1966662" y="176104"/>
                  </a:lnTo>
                  <a:lnTo>
                    <a:pt x="1899139" y="140673"/>
                  </a:lnTo>
                  <a:lnTo>
                    <a:pt x="1860125" y="124096"/>
                  </a:lnTo>
                  <a:lnTo>
                    <a:pt x="1817815" y="108341"/>
                  </a:lnTo>
                  <a:lnTo>
                    <a:pt x="1772364" y="93456"/>
                  </a:lnTo>
                  <a:lnTo>
                    <a:pt x="1723926" y="79488"/>
                  </a:lnTo>
                  <a:lnTo>
                    <a:pt x="1672657" y="66485"/>
                  </a:lnTo>
                  <a:lnTo>
                    <a:pt x="1618710" y="54495"/>
                  </a:lnTo>
                  <a:lnTo>
                    <a:pt x="1562241" y="43565"/>
                  </a:lnTo>
                  <a:lnTo>
                    <a:pt x="1503403" y="33743"/>
                  </a:lnTo>
                  <a:lnTo>
                    <a:pt x="1442352" y="25076"/>
                  </a:lnTo>
                  <a:lnTo>
                    <a:pt x="1379243" y="17612"/>
                  </a:lnTo>
                  <a:lnTo>
                    <a:pt x="1314229" y="11398"/>
                  </a:lnTo>
                  <a:lnTo>
                    <a:pt x="1247466" y="6483"/>
                  </a:lnTo>
                  <a:lnTo>
                    <a:pt x="1179107" y="2913"/>
                  </a:lnTo>
                  <a:lnTo>
                    <a:pt x="1109309" y="736"/>
                  </a:lnTo>
                  <a:lnTo>
                    <a:pt x="10382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05001" y="4376166"/>
              <a:ext cx="3215005" cy="3488054"/>
            </a:xfrm>
            <a:custGeom>
              <a:avLst/>
              <a:gdLst/>
              <a:ahLst/>
              <a:cxnLst/>
              <a:rect l="l" t="t" r="r" b="b"/>
              <a:pathLst>
                <a:path w="3215004" h="3488054">
                  <a:moveTo>
                    <a:pt x="3214624" y="3487674"/>
                  </a:moveTo>
                  <a:lnTo>
                    <a:pt x="3202381" y="3445256"/>
                  </a:lnTo>
                  <a:lnTo>
                    <a:pt x="3191002" y="3405759"/>
                  </a:lnTo>
                  <a:lnTo>
                    <a:pt x="3167596" y="3427361"/>
                  </a:lnTo>
                  <a:lnTo>
                    <a:pt x="94805" y="93687"/>
                  </a:lnTo>
                  <a:lnTo>
                    <a:pt x="3143834" y="2797962"/>
                  </a:lnTo>
                  <a:lnTo>
                    <a:pt x="3122803" y="2821686"/>
                  </a:lnTo>
                  <a:lnTo>
                    <a:pt x="3205099" y="2843784"/>
                  </a:lnTo>
                  <a:lnTo>
                    <a:pt x="3190113" y="2806446"/>
                  </a:lnTo>
                  <a:lnTo>
                    <a:pt x="3173349" y="2764663"/>
                  </a:lnTo>
                  <a:lnTo>
                    <a:pt x="3152241" y="2788462"/>
                  </a:lnTo>
                  <a:lnTo>
                    <a:pt x="79006" y="62826"/>
                  </a:lnTo>
                  <a:lnTo>
                    <a:pt x="2938246" y="1977948"/>
                  </a:lnTo>
                  <a:lnTo>
                    <a:pt x="2920619" y="2004314"/>
                  </a:lnTo>
                  <a:lnTo>
                    <a:pt x="3005074" y="2015109"/>
                  </a:lnTo>
                  <a:lnTo>
                    <a:pt x="2987929" y="1985010"/>
                  </a:lnTo>
                  <a:lnTo>
                    <a:pt x="2962910" y="1941068"/>
                  </a:lnTo>
                  <a:lnTo>
                    <a:pt x="2945320" y="1967369"/>
                  </a:lnTo>
                  <a:lnTo>
                    <a:pt x="8255" y="0"/>
                  </a:lnTo>
                  <a:lnTo>
                    <a:pt x="4699" y="5334"/>
                  </a:lnTo>
                  <a:lnTo>
                    <a:pt x="0" y="9652"/>
                  </a:lnTo>
                  <a:lnTo>
                    <a:pt x="3158286" y="3435959"/>
                  </a:lnTo>
                  <a:lnTo>
                    <a:pt x="3134995" y="3457448"/>
                  </a:lnTo>
                  <a:lnTo>
                    <a:pt x="3214624" y="3487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19624" y="6926580"/>
              <a:ext cx="2076450" cy="638175"/>
            </a:xfrm>
            <a:custGeom>
              <a:avLst/>
              <a:gdLst/>
              <a:ahLst/>
              <a:cxnLst/>
              <a:rect l="l" t="t" r="r" b="b"/>
              <a:pathLst>
                <a:path w="2076450" h="638175">
                  <a:moveTo>
                    <a:pt x="1038225" y="0"/>
                  </a:moveTo>
                  <a:lnTo>
                    <a:pt x="967140" y="736"/>
                  </a:lnTo>
                  <a:lnTo>
                    <a:pt x="897342" y="2913"/>
                  </a:lnTo>
                  <a:lnTo>
                    <a:pt x="828983" y="6483"/>
                  </a:lnTo>
                  <a:lnTo>
                    <a:pt x="762220" y="11398"/>
                  </a:lnTo>
                  <a:lnTo>
                    <a:pt x="697206" y="17612"/>
                  </a:lnTo>
                  <a:lnTo>
                    <a:pt x="634097" y="25076"/>
                  </a:lnTo>
                  <a:lnTo>
                    <a:pt x="573046" y="33743"/>
                  </a:lnTo>
                  <a:lnTo>
                    <a:pt x="514208" y="43565"/>
                  </a:lnTo>
                  <a:lnTo>
                    <a:pt x="457739" y="54495"/>
                  </a:lnTo>
                  <a:lnTo>
                    <a:pt x="403792" y="66485"/>
                  </a:lnTo>
                  <a:lnTo>
                    <a:pt x="352523" y="79488"/>
                  </a:lnTo>
                  <a:lnTo>
                    <a:pt x="304085" y="93456"/>
                  </a:lnTo>
                  <a:lnTo>
                    <a:pt x="258634" y="108341"/>
                  </a:lnTo>
                  <a:lnTo>
                    <a:pt x="216324" y="124096"/>
                  </a:lnTo>
                  <a:lnTo>
                    <a:pt x="177310" y="140673"/>
                  </a:lnTo>
                  <a:lnTo>
                    <a:pt x="141746" y="158025"/>
                  </a:lnTo>
                  <a:lnTo>
                    <a:pt x="81587" y="194863"/>
                  </a:lnTo>
                  <a:lnTo>
                    <a:pt x="37085" y="234229"/>
                  </a:lnTo>
                  <a:lnTo>
                    <a:pt x="9477" y="275743"/>
                  </a:lnTo>
                  <a:lnTo>
                    <a:pt x="0" y="319024"/>
                  </a:lnTo>
                  <a:lnTo>
                    <a:pt x="2395" y="340876"/>
                  </a:lnTo>
                  <a:lnTo>
                    <a:pt x="21092" y="383348"/>
                  </a:lnTo>
                  <a:lnTo>
                    <a:pt x="57302" y="423857"/>
                  </a:lnTo>
                  <a:lnTo>
                    <a:pt x="109787" y="462025"/>
                  </a:lnTo>
                  <a:lnTo>
                    <a:pt x="177310" y="497470"/>
                  </a:lnTo>
                  <a:lnTo>
                    <a:pt x="216324" y="514053"/>
                  </a:lnTo>
                  <a:lnTo>
                    <a:pt x="258634" y="529813"/>
                  </a:lnTo>
                  <a:lnTo>
                    <a:pt x="304085" y="544702"/>
                  </a:lnTo>
                  <a:lnTo>
                    <a:pt x="352523" y="558674"/>
                  </a:lnTo>
                  <a:lnTo>
                    <a:pt x="403792" y="571680"/>
                  </a:lnTo>
                  <a:lnTo>
                    <a:pt x="457739" y="583672"/>
                  </a:lnTo>
                  <a:lnTo>
                    <a:pt x="514208" y="594604"/>
                  </a:lnTo>
                  <a:lnTo>
                    <a:pt x="573046" y="604428"/>
                  </a:lnTo>
                  <a:lnTo>
                    <a:pt x="634097" y="613096"/>
                  </a:lnTo>
                  <a:lnTo>
                    <a:pt x="697206" y="620561"/>
                  </a:lnTo>
                  <a:lnTo>
                    <a:pt x="762220" y="626775"/>
                  </a:lnTo>
                  <a:lnTo>
                    <a:pt x="828983" y="631691"/>
                  </a:lnTo>
                  <a:lnTo>
                    <a:pt x="897342" y="635261"/>
                  </a:lnTo>
                  <a:lnTo>
                    <a:pt x="967140" y="637438"/>
                  </a:lnTo>
                  <a:lnTo>
                    <a:pt x="1038225" y="638175"/>
                  </a:lnTo>
                  <a:lnTo>
                    <a:pt x="1109309" y="637438"/>
                  </a:lnTo>
                  <a:lnTo>
                    <a:pt x="1179107" y="635261"/>
                  </a:lnTo>
                  <a:lnTo>
                    <a:pt x="1247466" y="631691"/>
                  </a:lnTo>
                  <a:lnTo>
                    <a:pt x="1314229" y="626775"/>
                  </a:lnTo>
                  <a:lnTo>
                    <a:pt x="1379243" y="620561"/>
                  </a:lnTo>
                  <a:lnTo>
                    <a:pt x="1442352" y="613096"/>
                  </a:lnTo>
                  <a:lnTo>
                    <a:pt x="1503403" y="604428"/>
                  </a:lnTo>
                  <a:lnTo>
                    <a:pt x="1562241" y="594604"/>
                  </a:lnTo>
                  <a:lnTo>
                    <a:pt x="1618710" y="583672"/>
                  </a:lnTo>
                  <a:lnTo>
                    <a:pt x="1672657" y="571680"/>
                  </a:lnTo>
                  <a:lnTo>
                    <a:pt x="1723926" y="558674"/>
                  </a:lnTo>
                  <a:lnTo>
                    <a:pt x="1772364" y="544703"/>
                  </a:lnTo>
                  <a:lnTo>
                    <a:pt x="1817815" y="529813"/>
                  </a:lnTo>
                  <a:lnTo>
                    <a:pt x="1860125" y="514053"/>
                  </a:lnTo>
                  <a:lnTo>
                    <a:pt x="1899139" y="497470"/>
                  </a:lnTo>
                  <a:lnTo>
                    <a:pt x="1934703" y="480111"/>
                  </a:lnTo>
                  <a:lnTo>
                    <a:pt x="1994862" y="443257"/>
                  </a:lnTo>
                  <a:lnTo>
                    <a:pt x="2039364" y="403871"/>
                  </a:lnTo>
                  <a:lnTo>
                    <a:pt x="2066972" y="362333"/>
                  </a:lnTo>
                  <a:lnTo>
                    <a:pt x="2076450" y="319024"/>
                  </a:lnTo>
                  <a:lnTo>
                    <a:pt x="2074054" y="297186"/>
                  </a:lnTo>
                  <a:lnTo>
                    <a:pt x="2055357" y="254741"/>
                  </a:lnTo>
                  <a:lnTo>
                    <a:pt x="2019147" y="214254"/>
                  </a:lnTo>
                  <a:lnTo>
                    <a:pt x="1966662" y="176104"/>
                  </a:lnTo>
                  <a:lnTo>
                    <a:pt x="1899139" y="140673"/>
                  </a:lnTo>
                  <a:lnTo>
                    <a:pt x="1860125" y="124096"/>
                  </a:lnTo>
                  <a:lnTo>
                    <a:pt x="1817815" y="108341"/>
                  </a:lnTo>
                  <a:lnTo>
                    <a:pt x="1772364" y="93456"/>
                  </a:lnTo>
                  <a:lnTo>
                    <a:pt x="1723926" y="79488"/>
                  </a:lnTo>
                  <a:lnTo>
                    <a:pt x="1672657" y="66485"/>
                  </a:lnTo>
                  <a:lnTo>
                    <a:pt x="1618710" y="54495"/>
                  </a:lnTo>
                  <a:lnTo>
                    <a:pt x="1562241" y="43565"/>
                  </a:lnTo>
                  <a:lnTo>
                    <a:pt x="1503403" y="33743"/>
                  </a:lnTo>
                  <a:lnTo>
                    <a:pt x="1442352" y="25076"/>
                  </a:lnTo>
                  <a:lnTo>
                    <a:pt x="1379243" y="17612"/>
                  </a:lnTo>
                  <a:lnTo>
                    <a:pt x="1314229" y="11398"/>
                  </a:lnTo>
                  <a:lnTo>
                    <a:pt x="1247466" y="6483"/>
                  </a:lnTo>
                  <a:lnTo>
                    <a:pt x="1179107" y="2913"/>
                  </a:lnTo>
                  <a:lnTo>
                    <a:pt x="1109309" y="736"/>
                  </a:lnTo>
                  <a:lnTo>
                    <a:pt x="10382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28057" y="9151112"/>
            <a:ext cx="1115695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Update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Profile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Password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8601" y="6311265"/>
            <a:ext cx="1369695" cy="9340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2570" marR="94615" indent="-230504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Publish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public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notice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Manage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Enquiry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10100" y="7642860"/>
            <a:ext cx="2076450" cy="638175"/>
          </a:xfrm>
          <a:custGeom>
            <a:avLst/>
            <a:gdLst/>
            <a:ahLst/>
            <a:cxnLst/>
            <a:rect l="l" t="t" r="r" b="b"/>
            <a:pathLst>
              <a:path w="2076450" h="638175">
                <a:moveTo>
                  <a:pt x="1038225" y="0"/>
                </a:moveTo>
                <a:lnTo>
                  <a:pt x="967140" y="736"/>
                </a:lnTo>
                <a:lnTo>
                  <a:pt x="897342" y="2913"/>
                </a:lnTo>
                <a:lnTo>
                  <a:pt x="828983" y="6483"/>
                </a:lnTo>
                <a:lnTo>
                  <a:pt x="762220" y="11398"/>
                </a:lnTo>
                <a:lnTo>
                  <a:pt x="697206" y="17612"/>
                </a:lnTo>
                <a:lnTo>
                  <a:pt x="634097" y="25076"/>
                </a:lnTo>
                <a:lnTo>
                  <a:pt x="573046" y="33743"/>
                </a:lnTo>
                <a:lnTo>
                  <a:pt x="514208" y="43565"/>
                </a:lnTo>
                <a:lnTo>
                  <a:pt x="457739" y="54495"/>
                </a:lnTo>
                <a:lnTo>
                  <a:pt x="403792" y="66485"/>
                </a:lnTo>
                <a:lnTo>
                  <a:pt x="352523" y="79488"/>
                </a:lnTo>
                <a:lnTo>
                  <a:pt x="304085" y="93456"/>
                </a:lnTo>
                <a:lnTo>
                  <a:pt x="258634" y="108341"/>
                </a:lnTo>
                <a:lnTo>
                  <a:pt x="216324" y="124096"/>
                </a:lnTo>
                <a:lnTo>
                  <a:pt x="177310" y="140673"/>
                </a:lnTo>
                <a:lnTo>
                  <a:pt x="141746" y="158025"/>
                </a:lnTo>
                <a:lnTo>
                  <a:pt x="81587" y="194863"/>
                </a:lnTo>
                <a:lnTo>
                  <a:pt x="37085" y="234229"/>
                </a:lnTo>
                <a:lnTo>
                  <a:pt x="9477" y="275743"/>
                </a:lnTo>
                <a:lnTo>
                  <a:pt x="0" y="319024"/>
                </a:lnTo>
                <a:lnTo>
                  <a:pt x="2395" y="340876"/>
                </a:lnTo>
                <a:lnTo>
                  <a:pt x="21092" y="383348"/>
                </a:lnTo>
                <a:lnTo>
                  <a:pt x="57302" y="423857"/>
                </a:lnTo>
                <a:lnTo>
                  <a:pt x="109787" y="462025"/>
                </a:lnTo>
                <a:lnTo>
                  <a:pt x="177310" y="497470"/>
                </a:lnTo>
                <a:lnTo>
                  <a:pt x="216324" y="514053"/>
                </a:lnTo>
                <a:lnTo>
                  <a:pt x="258634" y="529813"/>
                </a:lnTo>
                <a:lnTo>
                  <a:pt x="304085" y="544703"/>
                </a:lnTo>
                <a:lnTo>
                  <a:pt x="352523" y="558674"/>
                </a:lnTo>
                <a:lnTo>
                  <a:pt x="403792" y="571680"/>
                </a:lnTo>
                <a:lnTo>
                  <a:pt x="457739" y="583672"/>
                </a:lnTo>
                <a:lnTo>
                  <a:pt x="514208" y="594604"/>
                </a:lnTo>
                <a:lnTo>
                  <a:pt x="573046" y="604428"/>
                </a:lnTo>
                <a:lnTo>
                  <a:pt x="634097" y="613096"/>
                </a:lnTo>
                <a:lnTo>
                  <a:pt x="697206" y="620561"/>
                </a:lnTo>
                <a:lnTo>
                  <a:pt x="762220" y="626775"/>
                </a:lnTo>
                <a:lnTo>
                  <a:pt x="828983" y="631691"/>
                </a:lnTo>
                <a:lnTo>
                  <a:pt x="897342" y="635261"/>
                </a:lnTo>
                <a:lnTo>
                  <a:pt x="967140" y="637438"/>
                </a:lnTo>
                <a:lnTo>
                  <a:pt x="1038225" y="638175"/>
                </a:lnTo>
                <a:lnTo>
                  <a:pt x="1109309" y="637438"/>
                </a:lnTo>
                <a:lnTo>
                  <a:pt x="1179107" y="635261"/>
                </a:lnTo>
                <a:lnTo>
                  <a:pt x="1247466" y="631691"/>
                </a:lnTo>
                <a:lnTo>
                  <a:pt x="1314229" y="626775"/>
                </a:lnTo>
                <a:lnTo>
                  <a:pt x="1379243" y="620561"/>
                </a:lnTo>
                <a:lnTo>
                  <a:pt x="1442352" y="613096"/>
                </a:lnTo>
                <a:lnTo>
                  <a:pt x="1503403" y="604428"/>
                </a:lnTo>
                <a:lnTo>
                  <a:pt x="1562241" y="594604"/>
                </a:lnTo>
                <a:lnTo>
                  <a:pt x="1618710" y="583672"/>
                </a:lnTo>
                <a:lnTo>
                  <a:pt x="1672657" y="571680"/>
                </a:lnTo>
                <a:lnTo>
                  <a:pt x="1723926" y="558674"/>
                </a:lnTo>
                <a:lnTo>
                  <a:pt x="1772364" y="544703"/>
                </a:lnTo>
                <a:lnTo>
                  <a:pt x="1817815" y="529813"/>
                </a:lnTo>
                <a:lnTo>
                  <a:pt x="1860125" y="514053"/>
                </a:lnTo>
                <a:lnTo>
                  <a:pt x="1899139" y="497470"/>
                </a:lnTo>
                <a:lnTo>
                  <a:pt x="1934703" y="480111"/>
                </a:lnTo>
                <a:lnTo>
                  <a:pt x="1994862" y="443257"/>
                </a:lnTo>
                <a:lnTo>
                  <a:pt x="2039364" y="403871"/>
                </a:lnTo>
                <a:lnTo>
                  <a:pt x="2066972" y="362333"/>
                </a:lnTo>
                <a:lnTo>
                  <a:pt x="2076450" y="319024"/>
                </a:lnTo>
                <a:lnTo>
                  <a:pt x="2074054" y="297186"/>
                </a:lnTo>
                <a:lnTo>
                  <a:pt x="2055357" y="254741"/>
                </a:lnTo>
                <a:lnTo>
                  <a:pt x="2019147" y="214254"/>
                </a:lnTo>
                <a:lnTo>
                  <a:pt x="1966662" y="176104"/>
                </a:lnTo>
                <a:lnTo>
                  <a:pt x="1899139" y="140673"/>
                </a:lnTo>
                <a:lnTo>
                  <a:pt x="1860125" y="124096"/>
                </a:lnTo>
                <a:lnTo>
                  <a:pt x="1817815" y="108341"/>
                </a:lnTo>
                <a:lnTo>
                  <a:pt x="1772364" y="93456"/>
                </a:lnTo>
                <a:lnTo>
                  <a:pt x="1723926" y="79488"/>
                </a:lnTo>
                <a:lnTo>
                  <a:pt x="1672657" y="66485"/>
                </a:lnTo>
                <a:lnTo>
                  <a:pt x="1618710" y="54495"/>
                </a:lnTo>
                <a:lnTo>
                  <a:pt x="1562241" y="43565"/>
                </a:lnTo>
                <a:lnTo>
                  <a:pt x="1503403" y="33743"/>
                </a:lnTo>
                <a:lnTo>
                  <a:pt x="1442352" y="25076"/>
                </a:lnTo>
                <a:lnTo>
                  <a:pt x="1379243" y="17612"/>
                </a:lnTo>
                <a:lnTo>
                  <a:pt x="1314229" y="11398"/>
                </a:lnTo>
                <a:lnTo>
                  <a:pt x="1247466" y="6483"/>
                </a:lnTo>
                <a:lnTo>
                  <a:pt x="1179107" y="2913"/>
                </a:lnTo>
                <a:lnTo>
                  <a:pt x="1109309" y="736"/>
                </a:lnTo>
                <a:lnTo>
                  <a:pt x="10382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88458" y="7753350"/>
            <a:ext cx="924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age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19625" y="8368665"/>
            <a:ext cx="2076450" cy="638175"/>
          </a:xfrm>
          <a:custGeom>
            <a:avLst/>
            <a:gdLst/>
            <a:ahLst/>
            <a:cxnLst/>
            <a:rect l="l" t="t" r="r" b="b"/>
            <a:pathLst>
              <a:path w="2076450" h="638175">
                <a:moveTo>
                  <a:pt x="1038225" y="0"/>
                </a:moveTo>
                <a:lnTo>
                  <a:pt x="967140" y="736"/>
                </a:lnTo>
                <a:lnTo>
                  <a:pt x="897342" y="2913"/>
                </a:lnTo>
                <a:lnTo>
                  <a:pt x="828983" y="6483"/>
                </a:lnTo>
                <a:lnTo>
                  <a:pt x="762220" y="11398"/>
                </a:lnTo>
                <a:lnTo>
                  <a:pt x="697206" y="17612"/>
                </a:lnTo>
                <a:lnTo>
                  <a:pt x="634097" y="25076"/>
                </a:lnTo>
                <a:lnTo>
                  <a:pt x="573046" y="33743"/>
                </a:lnTo>
                <a:lnTo>
                  <a:pt x="514208" y="43565"/>
                </a:lnTo>
                <a:lnTo>
                  <a:pt x="457739" y="54495"/>
                </a:lnTo>
                <a:lnTo>
                  <a:pt x="403792" y="66485"/>
                </a:lnTo>
                <a:lnTo>
                  <a:pt x="352523" y="79488"/>
                </a:lnTo>
                <a:lnTo>
                  <a:pt x="304085" y="93456"/>
                </a:lnTo>
                <a:lnTo>
                  <a:pt x="258634" y="108341"/>
                </a:lnTo>
                <a:lnTo>
                  <a:pt x="216324" y="124096"/>
                </a:lnTo>
                <a:lnTo>
                  <a:pt x="177310" y="140673"/>
                </a:lnTo>
                <a:lnTo>
                  <a:pt x="141746" y="158025"/>
                </a:lnTo>
                <a:lnTo>
                  <a:pt x="81587" y="194863"/>
                </a:lnTo>
                <a:lnTo>
                  <a:pt x="37085" y="234229"/>
                </a:lnTo>
                <a:lnTo>
                  <a:pt x="9477" y="275743"/>
                </a:lnTo>
                <a:lnTo>
                  <a:pt x="0" y="319024"/>
                </a:lnTo>
                <a:lnTo>
                  <a:pt x="2395" y="340876"/>
                </a:lnTo>
                <a:lnTo>
                  <a:pt x="21092" y="383348"/>
                </a:lnTo>
                <a:lnTo>
                  <a:pt x="57302" y="423857"/>
                </a:lnTo>
                <a:lnTo>
                  <a:pt x="109787" y="462025"/>
                </a:lnTo>
                <a:lnTo>
                  <a:pt x="177310" y="497470"/>
                </a:lnTo>
                <a:lnTo>
                  <a:pt x="216324" y="514053"/>
                </a:lnTo>
                <a:lnTo>
                  <a:pt x="258634" y="529813"/>
                </a:lnTo>
                <a:lnTo>
                  <a:pt x="304085" y="544702"/>
                </a:lnTo>
                <a:lnTo>
                  <a:pt x="352523" y="558674"/>
                </a:lnTo>
                <a:lnTo>
                  <a:pt x="403792" y="571680"/>
                </a:lnTo>
                <a:lnTo>
                  <a:pt x="457739" y="583672"/>
                </a:lnTo>
                <a:lnTo>
                  <a:pt x="514208" y="594604"/>
                </a:lnTo>
                <a:lnTo>
                  <a:pt x="573046" y="604428"/>
                </a:lnTo>
                <a:lnTo>
                  <a:pt x="634097" y="613096"/>
                </a:lnTo>
                <a:lnTo>
                  <a:pt x="697206" y="620561"/>
                </a:lnTo>
                <a:lnTo>
                  <a:pt x="762220" y="626775"/>
                </a:lnTo>
                <a:lnTo>
                  <a:pt x="828983" y="631691"/>
                </a:lnTo>
                <a:lnTo>
                  <a:pt x="897342" y="635261"/>
                </a:lnTo>
                <a:lnTo>
                  <a:pt x="967140" y="637438"/>
                </a:lnTo>
                <a:lnTo>
                  <a:pt x="1038225" y="638175"/>
                </a:lnTo>
                <a:lnTo>
                  <a:pt x="1109309" y="637438"/>
                </a:lnTo>
                <a:lnTo>
                  <a:pt x="1179107" y="635261"/>
                </a:lnTo>
                <a:lnTo>
                  <a:pt x="1247466" y="631691"/>
                </a:lnTo>
                <a:lnTo>
                  <a:pt x="1314229" y="626775"/>
                </a:lnTo>
                <a:lnTo>
                  <a:pt x="1379243" y="620561"/>
                </a:lnTo>
                <a:lnTo>
                  <a:pt x="1442352" y="613096"/>
                </a:lnTo>
                <a:lnTo>
                  <a:pt x="1503403" y="604428"/>
                </a:lnTo>
                <a:lnTo>
                  <a:pt x="1562241" y="594604"/>
                </a:lnTo>
                <a:lnTo>
                  <a:pt x="1618710" y="583672"/>
                </a:lnTo>
                <a:lnTo>
                  <a:pt x="1672657" y="571680"/>
                </a:lnTo>
                <a:lnTo>
                  <a:pt x="1723926" y="558674"/>
                </a:lnTo>
                <a:lnTo>
                  <a:pt x="1772364" y="544703"/>
                </a:lnTo>
                <a:lnTo>
                  <a:pt x="1817815" y="529813"/>
                </a:lnTo>
                <a:lnTo>
                  <a:pt x="1860125" y="514053"/>
                </a:lnTo>
                <a:lnTo>
                  <a:pt x="1899139" y="497470"/>
                </a:lnTo>
                <a:lnTo>
                  <a:pt x="1934703" y="480111"/>
                </a:lnTo>
                <a:lnTo>
                  <a:pt x="1994862" y="443257"/>
                </a:lnTo>
                <a:lnTo>
                  <a:pt x="2039364" y="403871"/>
                </a:lnTo>
                <a:lnTo>
                  <a:pt x="2066972" y="362333"/>
                </a:lnTo>
                <a:lnTo>
                  <a:pt x="2076450" y="319024"/>
                </a:lnTo>
                <a:lnTo>
                  <a:pt x="2074054" y="297186"/>
                </a:lnTo>
                <a:lnTo>
                  <a:pt x="2055357" y="254741"/>
                </a:lnTo>
                <a:lnTo>
                  <a:pt x="2019147" y="214254"/>
                </a:lnTo>
                <a:lnTo>
                  <a:pt x="1966662" y="176104"/>
                </a:lnTo>
                <a:lnTo>
                  <a:pt x="1899139" y="140673"/>
                </a:lnTo>
                <a:lnTo>
                  <a:pt x="1860125" y="124096"/>
                </a:lnTo>
                <a:lnTo>
                  <a:pt x="1817815" y="108341"/>
                </a:lnTo>
                <a:lnTo>
                  <a:pt x="1772364" y="93456"/>
                </a:lnTo>
                <a:lnTo>
                  <a:pt x="1723926" y="79488"/>
                </a:lnTo>
                <a:lnTo>
                  <a:pt x="1672657" y="66485"/>
                </a:lnTo>
                <a:lnTo>
                  <a:pt x="1618710" y="54495"/>
                </a:lnTo>
                <a:lnTo>
                  <a:pt x="1562241" y="43565"/>
                </a:lnTo>
                <a:lnTo>
                  <a:pt x="1503403" y="33743"/>
                </a:lnTo>
                <a:lnTo>
                  <a:pt x="1442352" y="25076"/>
                </a:lnTo>
                <a:lnTo>
                  <a:pt x="1379243" y="17612"/>
                </a:lnTo>
                <a:lnTo>
                  <a:pt x="1314229" y="11398"/>
                </a:lnTo>
                <a:lnTo>
                  <a:pt x="1247466" y="6483"/>
                </a:lnTo>
                <a:lnTo>
                  <a:pt x="1179107" y="2913"/>
                </a:lnTo>
                <a:lnTo>
                  <a:pt x="1109309" y="736"/>
                </a:lnTo>
                <a:lnTo>
                  <a:pt x="10382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127497" y="8479028"/>
            <a:ext cx="1063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Generate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4362450" y="8351520"/>
                </a:moveTo>
                <a:lnTo>
                  <a:pt x="4353598" y="8304911"/>
                </a:lnTo>
                <a:lnTo>
                  <a:pt x="4346575" y="8267827"/>
                </a:lnTo>
                <a:lnTo>
                  <a:pt x="4321353" y="8287080"/>
                </a:lnTo>
                <a:lnTo>
                  <a:pt x="1110615" y="4073741"/>
                </a:lnTo>
                <a:lnTo>
                  <a:pt x="1110234" y="4073144"/>
                </a:lnTo>
                <a:lnTo>
                  <a:pt x="1109980" y="4072890"/>
                </a:lnTo>
                <a:lnTo>
                  <a:pt x="1104938" y="4076674"/>
                </a:lnTo>
                <a:lnTo>
                  <a:pt x="1099553" y="4080256"/>
                </a:lnTo>
                <a:lnTo>
                  <a:pt x="4315193" y="8961933"/>
                </a:lnTo>
                <a:lnTo>
                  <a:pt x="4288663" y="8979408"/>
                </a:lnTo>
                <a:lnTo>
                  <a:pt x="4362450" y="9022080"/>
                </a:lnTo>
                <a:lnTo>
                  <a:pt x="4356493" y="8972550"/>
                </a:lnTo>
                <a:lnTo>
                  <a:pt x="4352290" y="8937498"/>
                </a:lnTo>
                <a:lnTo>
                  <a:pt x="4325836" y="8954922"/>
                </a:lnTo>
                <a:lnTo>
                  <a:pt x="1212380" y="4228223"/>
                </a:lnTo>
                <a:lnTo>
                  <a:pt x="4311269" y="8294764"/>
                </a:lnTo>
                <a:lnTo>
                  <a:pt x="4285996" y="8314055"/>
                </a:lnTo>
                <a:lnTo>
                  <a:pt x="4362450" y="8351520"/>
                </a:lnTo>
                <a:close/>
              </a:path>
              <a:path w="6962140" h="10088880">
                <a:moveTo>
                  <a:pt x="4400550" y="9616440"/>
                </a:moveTo>
                <a:lnTo>
                  <a:pt x="4396498" y="9565411"/>
                </a:lnTo>
                <a:lnTo>
                  <a:pt x="4393819" y="9531515"/>
                </a:lnTo>
                <a:lnTo>
                  <a:pt x="4366641" y="9547911"/>
                </a:lnTo>
                <a:lnTo>
                  <a:pt x="1062736" y="4073398"/>
                </a:lnTo>
                <a:lnTo>
                  <a:pt x="1051814" y="4080002"/>
                </a:lnTo>
                <a:lnTo>
                  <a:pt x="4355719" y="9554489"/>
                </a:lnTo>
                <a:lnTo>
                  <a:pt x="4328541" y="9570885"/>
                </a:lnTo>
                <a:lnTo>
                  <a:pt x="4400550" y="9616440"/>
                </a:lnTo>
                <a:close/>
              </a:path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892810"/>
            <a:ext cx="5836920" cy="890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74345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E-R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</a:pPr>
            <a:r>
              <a:rPr dirty="0" sz="1400">
                <a:latin typeface="Calibri"/>
                <a:cs typeface="Calibri"/>
              </a:rPr>
              <a:t>E-R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(Entity-Relationship)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Diagram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represents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between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entities</a:t>
            </a:r>
            <a:r>
              <a:rPr dirty="0" sz="1400" spc="-10">
                <a:latin typeface="Calibri"/>
                <a:cs typeface="Calibri"/>
              </a:rPr>
              <a:t> in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115" y="304800"/>
            <a:ext cx="6981825" cy="10088880"/>
            <a:chOff x="285115" y="304800"/>
            <a:chExt cx="6981825" cy="10088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115" y="2216150"/>
              <a:ext cx="6912609" cy="59156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800" y="304799"/>
              <a:ext cx="6962140" cy="10088880"/>
            </a:xfrm>
            <a:custGeom>
              <a:avLst/>
              <a:gdLst/>
              <a:ahLst/>
              <a:cxnLst/>
              <a:rect l="l" t="t" r="r" b="b"/>
              <a:pathLst>
                <a:path w="6962140" h="10088880">
                  <a:moveTo>
                    <a:pt x="6961632" y="0"/>
                  </a:moveTo>
                  <a:lnTo>
                    <a:pt x="6943344" y="0"/>
                  </a:lnTo>
                  <a:lnTo>
                    <a:pt x="6943344" y="18288"/>
                  </a:lnTo>
                  <a:lnTo>
                    <a:pt x="6943344" y="10070592"/>
                  </a:lnTo>
                  <a:lnTo>
                    <a:pt x="18288" y="10070592"/>
                  </a:lnTo>
                  <a:lnTo>
                    <a:pt x="18288" y="18288"/>
                  </a:lnTo>
                  <a:lnTo>
                    <a:pt x="6943344" y="18288"/>
                  </a:lnTo>
                  <a:lnTo>
                    <a:pt x="6943344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70592"/>
                  </a:lnTo>
                  <a:lnTo>
                    <a:pt x="0" y="10088880"/>
                  </a:lnTo>
                  <a:lnTo>
                    <a:pt x="18288" y="10088880"/>
                  </a:lnTo>
                  <a:lnTo>
                    <a:pt x="6943344" y="10088880"/>
                  </a:lnTo>
                  <a:lnTo>
                    <a:pt x="6961632" y="10088880"/>
                  </a:lnTo>
                  <a:lnTo>
                    <a:pt x="6961632" y="10070592"/>
                  </a:lnTo>
                  <a:lnTo>
                    <a:pt x="6961632" y="18288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26794"/>
            <a:ext cx="1631314" cy="742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Zero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Level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DFD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604" y="5677281"/>
            <a:ext cx="1021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1</a:t>
            </a:r>
            <a:r>
              <a:rPr dirty="0" baseline="30864" sz="1350" spc="-7" b="1">
                <a:latin typeface="Calibri"/>
                <a:cs typeface="Calibri"/>
              </a:rPr>
              <a:t>st</a:t>
            </a:r>
            <a:r>
              <a:rPr dirty="0" baseline="30864" sz="1350" spc="127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Level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DFD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59" y="3566160"/>
            <a:ext cx="891540" cy="716280"/>
          </a:xfrm>
          <a:custGeom>
            <a:avLst/>
            <a:gdLst/>
            <a:ahLst/>
            <a:cxnLst/>
            <a:rect l="l" t="t" r="r" b="b"/>
            <a:pathLst>
              <a:path w="891539" h="716279">
                <a:moveTo>
                  <a:pt x="445769" y="0"/>
                </a:moveTo>
                <a:lnTo>
                  <a:pt x="393772" y="2408"/>
                </a:lnTo>
                <a:lnTo>
                  <a:pt x="343539" y="9455"/>
                </a:lnTo>
                <a:lnTo>
                  <a:pt x="295405" y="20871"/>
                </a:lnTo>
                <a:lnTo>
                  <a:pt x="249704" y="36389"/>
                </a:lnTo>
                <a:lnTo>
                  <a:pt x="206770" y="55740"/>
                </a:lnTo>
                <a:lnTo>
                  <a:pt x="166937" y="78657"/>
                </a:lnTo>
                <a:lnTo>
                  <a:pt x="130540" y="104870"/>
                </a:lnTo>
                <a:lnTo>
                  <a:pt x="97911" y="134111"/>
                </a:lnTo>
                <a:lnTo>
                  <a:pt x="69386" y="166114"/>
                </a:lnTo>
                <a:lnTo>
                  <a:pt x="45297" y="200608"/>
                </a:lnTo>
                <a:lnTo>
                  <a:pt x="25981" y="237326"/>
                </a:lnTo>
                <a:lnTo>
                  <a:pt x="11769" y="275999"/>
                </a:lnTo>
                <a:lnTo>
                  <a:pt x="2998" y="316360"/>
                </a:lnTo>
                <a:lnTo>
                  <a:pt x="0" y="358140"/>
                </a:lnTo>
                <a:lnTo>
                  <a:pt x="2998" y="399919"/>
                </a:lnTo>
                <a:lnTo>
                  <a:pt x="11769" y="440280"/>
                </a:lnTo>
                <a:lnTo>
                  <a:pt x="25981" y="478953"/>
                </a:lnTo>
                <a:lnTo>
                  <a:pt x="45297" y="515671"/>
                </a:lnTo>
                <a:lnTo>
                  <a:pt x="69386" y="550165"/>
                </a:lnTo>
                <a:lnTo>
                  <a:pt x="97911" y="582167"/>
                </a:lnTo>
                <a:lnTo>
                  <a:pt x="130540" y="611409"/>
                </a:lnTo>
                <a:lnTo>
                  <a:pt x="166937" y="637622"/>
                </a:lnTo>
                <a:lnTo>
                  <a:pt x="206770" y="660539"/>
                </a:lnTo>
                <a:lnTo>
                  <a:pt x="249704" y="679890"/>
                </a:lnTo>
                <a:lnTo>
                  <a:pt x="295405" y="695408"/>
                </a:lnTo>
                <a:lnTo>
                  <a:pt x="343539" y="706824"/>
                </a:lnTo>
                <a:lnTo>
                  <a:pt x="393772" y="713871"/>
                </a:lnTo>
                <a:lnTo>
                  <a:pt x="445769" y="716280"/>
                </a:lnTo>
                <a:lnTo>
                  <a:pt x="497767" y="713871"/>
                </a:lnTo>
                <a:lnTo>
                  <a:pt x="548000" y="706824"/>
                </a:lnTo>
                <a:lnTo>
                  <a:pt x="596134" y="695408"/>
                </a:lnTo>
                <a:lnTo>
                  <a:pt x="641835" y="679890"/>
                </a:lnTo>
                <a:lnTo>
                  <a:pt x="684769" y="660539"/>
                </a:lnTo>
                <a:lnTo>
                  <a:pt x="724602" y="637622"/>
                </a:lnTo>
                <a:lnTo>
                  <a:pt x="760999" y="611409"/>
                </a:lnTo>
                <a:lnTo>
                  <a:pt x="793628" y="582167"/>
                </a:lnTo>
                <a:lnTo>
                  <a:pt x="822153" y="550165"/>
                </a:lnTo>
                <a:lnTo>
                  <a:pt x="846242" y="515671"/>
                </a:lnTo>
                <a:lnTo>
                  <a:pt x="865558" y="478953"/>
                </a:lnTo>
                <a:lnTo>
                  <a:pt x="879770" y="440280"/>
                </a:lnTo>
                <a:lnTo>
                  <a:pt x="888541" y="399919"/>
                </a:lnTo>
                <a:lnTo>
                  <a:pt x="891539" y="358140"/>
                </a:lnTo>
                <a:lnTo>
                  <a:pt x="888541" y="316360"/>
                </a:lnTo>
                <a:lnTo>
                  <a:pt x="879770" y="275999"/>
                </a:lnTo>
                <a:lnTo>
                  <a:pt x="865558" y="237326"/>
                </a:lnTo>
                <a:lnTo>
                  <a:pt x="846242" y="200608"/>
                </a:lnTo>
                <a:lnTo>
                  <a:pt x="822153" y="166114"/>
                </a:lnTo>
                <a:lnTo>
                  <a:pt x="793628" y="134112"/>
                </a:lnTo>
                <a:lnTo>
                  <a:pt x="760999" y="104870"/>
                </a:lnTo>
                <a:lnTo>
                  <a:pt x="724602" y="78657"/>
                </a:lnTo>
                <a:lnTo>
                  <a:pt x="684769" y="55740"/>
                </a:lnTo>
                <a:lnTo>
                  <a:pt x="641835" y="36389"/>
                </a:lnTo>
                <a:lnTo>
                  <a:pt x="596134" y="20871"/>
                </a:lnTo>
                <a:lnTo>
                  <a:pt x="548000" y="9455"/>
                </a:lnTo>
                <a:lnTo>
                  <a:pt x="497767" y="2408"/>
                </a:lnTo>
                <a:lnTo>
                  <a:pt x="4457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9522" y="3840607"/>
            <a:ext cx="467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CAMS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3879" y="2499360"/>
            <a:ext cx="1226820" cy="525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520" marR="149860">
              <a:lnSpc>
                <a:spcPct val="102299"/>
              </a:lnSpc>
              <a:spcBef>
                <a:spcPts val="290"/>
              </a:spcBef>
            </a:pPr>
            <a:r>
              <a:rPr dirty="0" sz="1400" spc="-5">
                <a:latin typeface="Calibri"/>
                <a:cs typeface="Calibri"/>
              </a:rPr>
              <a:t>Admission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5859" y="3505200"/>
            <a:ext cx="122682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7155" marR="149860">
              <a:lnSpc>
                <a:spcPct val="102099"/>
              </a:lnSpc>
              <a:spcBef>
                <a:spcPts val="295"/>
              </a:spcBef>
            </a:pPr>
            <a:r>
              <a:rPr dirty="0" sz="1400" spc="-5">
                <a:latin typeface="Calibri"/>
                <a:cs typeface="Calibri"/>
              </a:rPr>
              <a:t>Students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5859" y="4343400"/>
            <a:ext cx="1226820" cy="556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7155" marR="149860">
              <a:lnSpc>
                <a:spcPct val="102299"/>
              </a:lnSpc>
              <a:spcBef>
                <a:spcPts val="295"/>
              </a:spcBef>
            </a:pPr>
            <a:r>
              <a:rPr dirty="0" sz="1400" spc="-5">
                <a:latin typeface="Calibri"/>
                <a:cs typeface="Calibri"/>
              </a:rPr>
              <a:t>Enquiry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0320" y="2499360"/>
            <a:ext cx="1226820" cy="525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520" marR="150495">
              <a:lnSpc>
                <a:spcPct val="102299"/>
              </a:lnSpc>
              <a:spcBef>
                <a:spcPts val="290"/>
              </a:spcBef>
            </a:pPr>
            <a:r>
              <a:rPr dirty="0" sz="1400" spc="-5">
                <a:latin typeface="Calibri"/>
                <a:cs typeface="Calibri"/>
              </a:rPr>
              <a:t>Notice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5160" y="4686300"/>
            <a:ext cx="122682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6520" marR="150495">
              <a:lnSpc>
                <a:spcPct val="102099"/>
              </a:lnSpc>
              <a:spcBef>
                <a:spcPts val="300"/>
              </a:spcBef>
            </a:pPr>
            <a:r>
              <a:rPr dirty="0" sz="1400" spc="-5">
                <a:latin typeface="Calibri"/>
                <a:cs typeface="Calibri"/>
              </a:rPr>
              <a:t>Course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4267200"/>
            <a:ext cx="1226820" cy="5486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5885" marR="150495">
              <a:lnSpc>
                <a:spcPct val="102099"/>
              </a:lnSpc>
              <a:spcBef>
                <a:spcPts val="295"/>
              </a:spcBef>
            </a:pPr>
            <a:r>
              <a:rPr dirty="0" sz="1400" spc="-5">
                <a:latin typeface="Calibri"/>
                <a:cs typeface="Calibri"/>
              </a:rPr>
              <a:t>Subscriber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7780" y="3352800"/>
            <a:ext cx="122682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5885" marR="150495">
              <a:lnSpc>
                <a:spcPct val="102099"/>
              </a:lnSpc>
              <a:spcBef>
                <a:spcPts val="295"/>
              </a:spcBef>
            </a:pPr>
            <a:r>
              <a:rPr dirty="0" sz="1400" spc="-5">
                <a:latin typeface="Calibri"/>
                <a:cs typeface="Calibri"/>
              </a:rPr>
              <a:t>Pages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4600" y="3025139"/>
            <a:ext cx="2461260" cy="1661160"/>
          </a:xfrm>
          <a:custGeom>
            <a:avLst/>
            <a:gdLst/>
            <a:ahLst/>
            <a:cxnLst/>
            <a:rect l="l" t="t" r="r" b="b"/>
            <a:pathLst>
              <a:path w="2461260" h="1661160">
                <a:moveTo>
                  <a:pt x="822960" y="899160"/>
                </a:moveTo>
                <a:lnTo>
                  <a:pt x="808101" y="883539"/>
                </a:lnTo>
                <a:lnTo>
                  <a:pt x="764286" y="837438"/>
                </a:lnTo>
                <a:lnTo>
                  <a:pt x="753478" y="867295"/>
                </a:lnTo>
                <a:lnTo>
                  <a:pt x="73787" y="621919"/>
                </a:lnTo>
                <a:lnTo>
                  <a:pt x="75336" y="617601"/>
                </a:lnTo>
                <a:lnTo>
                  <a:pt x="84582" y="592074"/>
                </a:lnTo>
                <a:lnTo>
                  <a:pt x="0" y="601980"/>
                </a:lnTo>
                <a:lnTo>
                  <a:pt x="58674" y="663702"/>
                </a:lnTo>
                <a:lnTo>
                  <a:pt x="69469" y="633857"/>
                </a:lnTo>
                <a:lnTo>
                  <a:pt x="749160" y="879233"/>
                </a:lnTo>
                <a:lnTo>
                  <a:pt x="738378" y="909066"/>
                </a:lnTo>
                <a:lnTo>
                  <a:pt x="822960" y="899160"/>
                </a:lnTo>
                <a:close/>
              </a:path>
              <a:path w="2461260" h="1661160">
                <a:moveTo>
                  <a:pt x="929640" y="1135392"/>
                </a:moveTo>
                <a:lnTo>
                  <a:pt x="844804" y="1127391"/>
                </a:lnTo>
                <a:lnTo>
                  <a:pt x="856284" y="1157020"/>
                </a:lnTo>
                <a:lnTo>
                  <a:pt x="114490" y="1444840"/>
                </a:lnTo>
                <a:lnTo>
                  <a:pt x="102997" y="1415161"/>
                </a:lnTo>
                <a:lnTo>
                  <a:pt x="45720" y="1478280"/>
                </a:lnTo>
                <a:lnTo>
                  <a:pt x="130556" y="1486281"/>
                </a:lnTo>
                <a:lnTo>
                  <a:pt x="120853" y="1461262"/>
                </a:lnTo>
                <a:lnTo>
                  <a:pt x="119062" y="1456651"/>
                </a:lnTo>
                <a:lnTo>
                  <a:pt x="860856" y="1168831"/>
                </a:lnTo>
                <a:lnTo>
                  <a:pt x="872363" y="1198499"/>
                </a:lnTo>
                <a:lnTo>
                  <a:pt x="914196" y="1152398"/>
                </a:lnTo>
                <a:lnTo>
                  <a:pt x="929640" y="1135392"/>
                </a:lnTo>
                <a:close/>
              </a:path>
              <a:path w="2461260" h="1661160">
                <a:moveTo>
                  <a:pt x="1082040" y="601980"/>
                </a:moveTo>
                <a:lnTo>
                  <a:pt x="1075347" y="553085"/>
                </a:lnTo>
                <a:lnTo>
                  <a:pt x="1070483" y="517525"/>
                </a:lnTo>
                <a:lnTo>
                  <a:pt x="1044257" y="535495"/>
                </a:lnTo>
                <a:lnTo>
                  <a:pt x="718731" y="59372"/>
                </a:lnTo>
                <a:lnTo>
                  <a:pt x="734034" y="48895"/>
                </a:lnTo>
                <a:lnTo>
                  <a:pt x="744982" y="41402"/>
                </a:lnTo>
                <a:lnTo>
                  <a:pt x="670560" y="0"/>
                </a:lnTo>
                <a:lnTo>
                  <a:pt x="682117" y="84455"/>
                </a:lnTo>
                <a:lnTo>
                  <a:pt x="708329" y="66497"/>
                </a:lnTo>
                <a:lnTo>
                  <a:pt x="1033856" y="542620"/>
                </a:lnTo>
                <a:lnTo>
                  <a:pt x="1007618" y="560578"/>
                </a:lnTo>
                <a:lnTo>
                  <a:pt x="1082040" y="601980"/>
                </a:lnTo>
                <a:close/>
              </a:path>
              <a:path w="2461260" h="1661160">
                <a:moveTo>
                  <a:pt x="1272540" y="1333500"/>
                </a:moveTo>
                <a:lnTo>
                  <a:pt x="1266190" y="1320800"/>
                </a:lnTo>
                <a:lnTo>
                  <a:pt x="1234440" y="1257300"/>
                </a:lnTo>
                <a:lnTo>
                  <a:pt x="1196340" y="1333500"/>
                </a:lnTo>
                <a:lnTo>
                  <a:pt x="1228090" y="1333500"/>
                </a:lnTo>
                <a:lnTo>
                  <a:pt x="1228090" y="1584960"/>
                </a:lnTo>
                <a:lnTo>
                  <a:pt x="1196340" y="1584960"/>
                </a:lnTo>
                <a:lnTo>
                  <a:pt x="1234440" y="1661160"/>
                </a:lnTo>
                <a:lnTo>
                  <a:pt x="1266190" y="1597660"/>
                </a:lnTo>
                <a:lnTo>
                  <a:pt x="1272540" y="1584960"/>
                </a:lnTo>
                <a:lnTo>
                  <a:pt x="1240790" y="1584960"/>
                </a:lnTo>
                <a:lnTo>
                  <a:pt x="1240790" y="1333500"/>
                </a:lnTo>
                <a:lnTo>
                  <a:pt x="1272540" y="1333500"/>
                </a:lnTo>
                <a:close/>
              </a:path>
              <a:path w="2461260" h="1661160">
                <a:moveTo>
                  <a:pt x="2278380" y="0"/>
                </a:moveTo>
                <a:lnTo>
                  <a:pt x="2195830" y="21209"/>
                </a:lnTo>
                <a:lnTo>
                  <a:pt x="2216683" y="45199"/>
                </a:lnTo>
                <a:lnTo>
                  <a:pt x="1577352" y="600557"/>
                </a:lnTo>
                <a:lnTo>
                  <a:pt x="1556512" y="576580"/>
                </a:lnTo>
                <a:lnTo>
                  <a:pt x="1524000" y="655320"/>
                </a:lnTo>
                <a:lnTo>
                  <a:pt x="1606550" y="634111"/>
                </a:lnTo>
                <a:lnTo>
                  <a:pt x="1592961" y="618490"/>
                </a:lnTo>
                <a:lnTo>
                  <a:pt x="1585683" y="610133"/>
                </a:lnTo>
                <a:lnTo>
                  <a:pt x="2225014" y="54775"/>
                </a:lnTo>
                <a:lnTo>
                  <a:pt x="2245868" y="78740"/>
                </a:lnTo>
                <a:lnTo>
                  <a:pt x="2263165" y="36830"/>
                </a:lnTo>
                <a:lnTo>
                  <a:pt x="2278380" y="0"/>
                </a:lnTo>
                <a:close/>
              </a:path>
              <a:path w="2461260" h="1661160">
                <a:moveTo>
                  <a:pt x="2461260" y="1440180"/>
                </a:moveTo>
                <a:lnTo>
                  <a:pt x="2445270" y="1421638"/>
                </a:lnTo>
                <a:lnTo>
                  <a:pt x="2405634" y="1375664"/>
                </a:lnTo>
                <a:lnTo>
                  <a:pt x="2393365" y="1405064"/>
                </a:lnTo>
                <a:lnTo>
                  <a:pt x="1711058" y="1120698"/>
                </a:lnTo>
                <a:lnTo>
                  <a:pt x="1713090" y="1115822"/>
                </a:lnTo>
                <a:lnTo>
                  <a:pt x="1723263" y="1091438"/>
                </a:lnTo>
                <a:lnTo>
                  <a:pt x="1638300" y="1097292"/>
                </a:lnTo>
                <a:lnTo>
                  <a:pt x="1693926" y="1161796"/>
                </a:lnTo>
                <a:lnTo>
                  <a:pt x="1706181" y="1132408"/>
                </a:lnTo>
                <a:lnTo>
                  <a:pt x="2388489" y="1416773"/>
                </a:lnTo>
                <a:lnTo>
                  <a:pt x="2376297" y="1446022"/>
                </a:lnTo>
                <a:lnTo>
                  <a:pt x="2461260" y="1440180"/>
                </a:lnTo>
                <a:close/>
              </a:path>
              <a:path w="2461260" h="1661160">
                <a:moveTo>
                  <a:pt x="2461260" y="746760"/>
                </a:moveTo>
                <a:lnTo>
                  <a:pt x="2378964" y="724662"/>
                </a:lnTo>
                <a:lnTo>
                  <a:pt x="2385314" y="755789"/>
                </a:lnTo>
                <a:lnTo>
                  <a:pt x="1787906" y="877697"/>
                </a:lnTo>
                <a:lnTo>
                  <a:pt x="1781556" y="846582"/>
                </a:lnTo>
                <a:lnTo>
                  <a:pt x="1714500" y="899160"/>
                </a:lnTo>
                <a:lnTo>
                  <a:pt x="1796796" y="921258"/>
                </a:lnTo>
                <a:lnTo>
                  <a:pt x="1790954" y="892683"/>
                </a:lnTo>
                <a:lnTo>
                  <a:pt x="1790446" y="890143"/>
                </a:lnTo>
                <a:lnTo>
                  <a:pt x="2387854" y="768235"/>
                </a:lnTo>
                <a:lnTo>
                  <a:pt x="2394204" y="799338"/>
                </a:lnTo>
                <a:lnTo>
                  <a:pt x="2452992" y="753237"/>
                </a:lnTo>
                <a:lnTo>
                  <a:pt x="2461260" y="746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1359" y="6826250"/>
            <a:ext cx="891540" cy="716280"/>
          </a:xfrm>
          <a:custGeom>
            <a:avLst/>
            <a:gdLst/>
            <a:ahLst/>
            <a:cxnLst/>
            <a:rect l="l" t="t" r="r" b="b"/>
            <a:pathLst>
              <a:path w="891539" h="716279">
                <a:moveTo>
                  <a:pt x="445769" y="0"/>
                </a:moveTo>
                <a:lnTo>
                  <a:pt x="393772" y="2408"/>
                </a:lnTo>
                <a:lnTo>
                  <a:pt x="343539" y="9455"/>
                </a:lnTo>
                <a:lnTo>
                  <a:pt x="295405" y="20871"/>
                </a:lnTo>
                <a:lnTo>
                  <a:pt x="249704" y="36389"/>
                </a:lnTo>
                <a:lnTo>
                  <a:pt x="206770" y="55740"/>
                </a:lnTo>
                <a:lnTo>
                  <a:pt x="166937" y="78657"/>
                </a:lnTo>
                <a:lnTo>
                  <a:pt x="130540" y="104870"/>
                </a:lnTo>
                <a:lnTo>
                  <a:pt x="97911" y="134112"/>
                </a:lnTo>
                <a:lnTo>
                  <a:pt x="69386" y="166114"/>
                </a:lnTo>
                <a:lnTo>
                  <a:pt x="45297" y="200608"/>
                </a:lnTo>
                <a:lnTo>
                  <a:pt x="25981" y="237326"/>
                </a:lnTo>
                <a:lnTo>
                  <a:pt x="11769" y="275999"/>
                </a:lnTo>
                <a:lnTo>
                  <a:pt x="2998" y="316360"/>
                </a:lnTo>
                <a:lnTo>
                  <a:pt x="0" y="358139"/>
                </a:lnTo>
                <a:lnTo>
                  <a:pt x="2998" y="399919"/>
                </a:lnTo>
                <a:lnTo>
                  <a:pt x="11769" y="440280"/>
                </a:lnTo>
                <a:lnTo>
                  <a:pt x="25981" y="478953"/>
                </a:lnTo>
                <a:lnTo>
                  <a:pt x="45297" y="515671"/>
                </a:lnTo>
                <a:lnTo>
                  <a:pt x="69386" y="550165"/>
                </a:lnTo>
                <a:lnTo>
                  <a:pt x="97911" y="582167"/>
                </a:lnTo>
                <a:lnTo>
                  <a:pt x="130540" y="611409"/>
                </a:lnTo>
                <a:lnTo>
                  <a:pt x="166937" y="637622"/>
                </a:lnTo>
                <a:lnTo>
                  <a:pt x="206770" y="660539"/>
                </a:lnTo>
                <a:lnTo>
                  <a:pt x="249704" y="679890"/>
                </a:lnTo>
                <a:lnTo>
                  <a:pt x="295405" y="695408"/>
                </a:lnTo>
                <a:lnTo>
                  <a:pt x="343539" y="706824"/>
                </a:lnTo>
                <a:lnTo>
                  <a:pt x="393772" y="713871"/>
                </a:lnTo>
                <a:lnTo>
                  <a:pt x="445769" y="716279"/>
                </a:lnTo>
                <a:lnTo>
                  <a:pt x="497767" y="713871"/>
                </a:lnTo>
                <a:lnTo>
                  <a:pt x="548000" y="706824"/>
                </a:lnTo>
                <a:lnTo>
                  <a:pt x="596134" y="695408"/>
                </a:lnTo>
                <a:lnTo>
                  <a:pt x="641835" y="679890"/>
                </a:lnTo>
                <a:lnTo>
                  <a:pt x="684769" y="660539"/>
                </a:lnTo>
                <a:lnTo>
                  <a:pt x="724602" y="637622"/>
                </a:lnTo>
                <a:lnTo>
                  <a:pt x="760999" y="611409"/>
                </a:lnTo>
                <a:lnTo>
                  <a:pt x="793628" y="582167"/>
                </a:lnTo>
                <a:lnTo>
                  <a:pt x="822153" y="550165"/>
                </a:lnTo>
                <a:lnTo>
                  <a:pt x="846242" y="515671"/>
                </a:lnTo>
                <a:lnTo>
                  <a:pt x="865558" y="478953"/>
                </a:lnTo>
                <a:lnTo>
                  <a:pt x="879770" y="440280"/>
                </a:lnTo>
                <a:lnTo>
                  <a:pt x="888541" y="399919"/>
                </a:lnTo>
                <a:lnTo>
                  <a:pt x="891539" y="358139"/>
                </a:lnTo>
                <a:lnTo>
                  <a:pt x="888541" y="316360"/>
                </a:lnTo>
                <a:lnTo>
                  <a:pt x="879770" y="275999"/>
                </a:lnTo>
                <a:lnTo>
                  <a:pt x="865558" y="237326"/>
                </a:lnTo>
                <a:lnTo>
                  <a:pt x="846242" y="200608"/>
                </a:lnTo>
                <a:lnTo>
                  <a:pt x="822153" y="166114"/>
                </a:lnTo>
                <a:lnTo>
                  <a:pt x="793628" y="134112"/>
                </a:lnTo>
                <a:lnTo>
                  <a:pt x="760999" y="104870"/>
                </a:lnTo>
                <a:lnTo>
                  <a:pt x="724602" y="78657"/>
                </a:lnTo>
                <a:lnTo>
                  <a:pt x="684769" y="55740"/>
                </a:lnTo>
                <a:lnTo>
                  <a:pt x="641835" y="36389"/>
                </a:lnTo>
                <a:lnTo>
                  <a:pt x="596134" y="20871"/>
                </a:lnTo>
                <a:lnTo>
                  <a:pt x="548000" y="9455"/>
                </a:lnTo>
                <a:lnTo>
                  <a:pt x="497767" y="2408"/>
                </a:lnTo>
                <a:lnTo>
                  <a:pt x="4457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3322" y="7101078"/>
            <a:ext cx="4679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CAMS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040" y="619887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79"/>
                </a:moveTo>
                <a:lnTo>
                  <a:pt x="1615440" y="525779"/>
                </a:lnTo>
                <a:lnTo>
                  <a:pt x="161544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3352" y="6228969"/>
            <a:ext cx="99758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Admission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2620" y="6252210"/>
            <a:ext cx="1482090" cy="574040"/>
          </a:xfrm>
          <a:custGeom>
            <a:avLst/>
            <a:gdLst/>
            <a:ahLst/>
            <a:cxnLst/>
            <a:rect l="l" t="t" r="r" b="b"/>
            <a:pathLst>
              <a:path w="1482090" h="574040">
                <a:moveTo>
                  <a:pt x="0" y="574039"/>
                </a:moveTo>
                <a:lnTo>
                  <a:pt x="1482090" y="574039"/>
                </a:lnTo>
                <a:lnTo>
                  <a:pt x="1482090" y="0"/>
                </a:lnTo>
                <a:lnTo>
                  <a:pt x="0" y="0"/>
                </a:lnTo>
                <a:lnTo>
                  <a:pt x="0" y="574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7202" y="6282309"/>
            <a:ext cx="845185" cy="456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5"/>
              </a:spcBef>
            </a:pPr>
            <a:r>
              <a:rPr dirty="0" sz="1400">
                <a:latin typeface="Calibri"/>
                <a:cs typeface="Calibri"/>
              </a:rPr>
              <a:t>Generate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cat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22620" y="9749790"/>
            <a:ext cx="1501140" cy="495300"/>
          </a:xfrm>
          <a:custGeom>
            <a:avLst/>
            <a:gdLst/>
            <a:ahLst/>
            <a:cxnLst/>
            <a:rect l="l" t="t" r="r" b="b"/>
            <a:pathLst>
              <a:path w="1501140" h="495300">
                <a:moveTo>
                  <a:pt x="0" y="495300"/>
                </a:moveTo>
                <a:lnTo>
                  <a:pt x="1501140" y="495300"/>
                </a:lnTo>
                <a:lnTo>
                  <a:pt x="150114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7202" y="9780524"/>
            <a:ext cx="91503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Search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cat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2620" y="9071610"/>
            <a:ext cx="1470660" cy="483870"/>
          </a:xfrm>
          <a:custGeom>
            <a:avLst/>
            <a:gdLst/>
            <a:ahLst/>
            <a:cxnLst/>
            <a:rect l="l" t="t" r="r" b="b"/>
            <a:pathLst>
              <a:path w="1470659" h="483870">
                <a:moveTo>
                  <a:pt x="0" y="483870"/>
                </a:moveTo>
                <a:lnTo>
                  <a:pt x="1470659" y="483870"/>
                </a:lnTo>
                <a:lnTo>
                  <a:pt x="1470659" y="0"/>
                </a:lnTo>
                <a:lnTo>
                  <a:pt x="0" y="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07202" y="9102344"/>
            <a:ext cx="855344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libri"/>
                <a:cs typeface="Calibri"/>
              </a:rPr>
              <a:t>Check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cr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22620" y="8408670"/>
            <a:ext cx="1463040" cy="495300"/>
          </a:xfrm>
          <a:custGeom>
            <a:avLst/>
            <a:gdLst/>
            <a:ahLst/>
            <a:cxnLst/>
            <a:rect l="l" t="t" r="r" b="b"/>
            <a:pathLst>
              <a:path w="1463040" h="495300">
                <a:moveTo>
                  <a:pt x="0" y="495300"/>
                </a:moveTo>
                <a:lnTo>
                  <a:pt x="1463040" y="495300"/>
                </a:lnTo>
                <a:lnTo>
                  <a:pt x="146304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07202" y="8439404"/>
            <a:ext cx="918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Check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Pages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22620" y="7753350"/>
            <a:ext cx="1463040" cy="510540"/>
          </a:xfrm>
          <a:custGeom>
            <a:avLst/>
            <a:gdLst/>
            <a:ahLst/>
            <a:cxnLst/>
            <a:rect l="l" t="t" r="r" b="b"/>
            <a:pathLst>
              <a:path w="1463040" h="510540">
                <a:moveTo>
                  <a:pt x="0" y="510539"/>
                </a:moveTo>
                <a:lnTo>
                  <a:pt x="1463040" y="510539"/>
                </a:lnTo>
                <a:lnTo>
                  <a:pt x="1463040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07202" y="7783830"/>
            <a:ext cx="1042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Check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22620" y="6953250"/>
            <a:ext cx="1482090" cy="525780"/>
          </a:xfrm>
          <a:custGeom>
            <a:avLst/>
            <a:gdLst/>
            <a:ahLst/>
            <a:cxnLst/>
            <a:rect l="l" t="t" r="r" b="b"/>
            <a:pathLst>
              <a:path w="1482090" h="525779">
                <a:moveTo>
                  <a:pt x="0" y="525779"/>
                </a:moveTo>
                <a:lnTo>
                  <a:pt x="1482090" y="525779"/>
                </a:lnTo>
                <a:lnTo>
                  <a:pt x="148209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07202" y="6983730"/>
            <a:ext cx="100266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 spc="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eck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rse  </a:t>
            </a:r>
            <a:r>
              <a:rPr dirty="0" sz="1400" spc="-5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0040" y="689991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80"/>
                </a:moveTo>
                <a:lnTo>
                  <a:pt x="1615440" y="525780"/>
                </a:lnTo>
                <a:lnTo>
                  <a:pt x="1615440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3352" y="6930390"/>
            <a:ext cx="99758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Students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0040" y="758825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79"/>
                </a:moveTo>
                <a:lnTo>
                  <a:pt x="1615440" y="525779"/>
                </a:lnTo>
                <a:lnTo>
                  <a:pt x="161544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03352" y="7619238"/>
            <a:ext cx="99758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Course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0040" y="821055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79"/>
                </a:moveTo>
                <a:lnTo>
                  <a:pt x="1615440" y="525779"/>
                </a:lnTo>
                <a:lnTo>
                  <a:pt x="161544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3352" y="8241030"/>
            <a:ext cx="1021080" cy="456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5"/>
              </a:spcBef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Enquiry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0040" y="893445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79"/>
                </a:moveTo>
                <a:lnTo>
                  <a:pt x="1615440" y="525779"/>
                </a:lnTo>
                <a:lnTo>
                  <a:pt x="161544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3352" y="8965184"/>
            <a:ext cx="99758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Notice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0040" y="9597390"/>
            <a:ext cx="1615440" cy="525780"/>
          </a:xfrm>
          <a:custGeom>
            <a:avLst/>
            <a:gdLst/>
            <a:ahLst/>
            <a:cxnLst/>
            <a:rect l="l" t="t" r="r" b="b"/>
            <a:pathLst>
              <a:path w="1615439" h="525779">
                <a:moveTo>
                  <a:pt x="0" y="525780"/>
                </a:moveTo>
                <a:lnTo>
                  <a:pt x="1615440" y="525780"/>
                </a:lnTo>
                <a:lnTo>
                  <a:pt x="1615440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03352" y="9628124"/>
            <a:ext cx="1387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Page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2956560" y="6916420"/>
                </a:moveTo>
                <a:lnTo>
                  <a:pt x="1706880" y="6916420"/>
                </a:lnTo>
                <a:lnTo>
                  <a:pt x="1706880" y="6884670"/>
                </a:lnTo>
                <a:lnTo>
                  <a:pt x="1630680" y="6922770"/>
                </a:lnTo>
                <a:lnTo>
                  <a:pt x="1706880" y="6960870"/>
                </a:lnTo>
                <a:lnTo>
                  <a:pt x="1706880" y="6929120"/>
                </a:lnTo>
                <a:lnTo>
                  <a:pt x="2956560" y="6929120"/>
                </a:lnTo>
                <a:lnTo>
                  <a:pt x="2956560" y="6916420"/>
                </a:lnTo>
                <a:close/>
              </a:path>
              <a:path w="6962140" h="10088880">
                <a:moveTo>
                  <a:pt x="2959227" y="6810375"/>
                </a:moveTo>
                <a:lnTo>
                  <a:pt x="1702409" y="6225337"/>
                </a:lnTo>
                <a:lnTo>
                  <a:pt x="1704924" y="6219952"/>
                </a:lnTo>
                <a:lnTo>
                  <a:pt x="1715897" y="6196457"/>
                </a:lnTo>
                <a:lnTo>
                  <a:pt x="1630680" y="6198870"/>
                </a:lnTo>
                <a:lnTo>
                  <a:pt x="1683639" y="6265545"/>
                </a:lnTo>
                <a:lnTo>
                  <a:pt x="1697075" y="6236754"/>
                </a:lnTo>
                <a:lnTo>
                  <a:pt x="2953880" y="6821805"/>
                </a:lnTo>
                <a:lnTo>
                  <a:pt x="2959227" y="6810375"/>
                </a:lnTo>
                <a:close/>
              </a:path>
              <a:path w="6962140" h="10088880">
                <a:moveTo>
                  <a:pt x="3035046" y="7043039"/>
                </a:moveTo>
                <a:lnTo>
                  <a:pt x="3030474" y="7031101"/>
                </a:lnTo>
                <a:lnTo>
                  <a:pt x="1699602" y="7537424"/>
                </a:lnTo>
                <a:lnTo>
                  <a:pt x="1688338" y="7507732"/>
                </a:lnTo>
                <a:lnTo>
                  <a:pt x="1630680" y="7570470"/>
                </a:lnTo>
                <a:lnTo>
                  <a:pt x="1715389" y="7578979"/>
                </a:lnTo>
                <a:lnTo>
                  <a:pt x="1705838" y="7553833"/>
                </a:lnTo>
                <a:lnTo>
                  <a:pt x="1704124" y="7549324"/>
                </a:lnTo>
                <a:lnTo>
                  <a:pt x="3035046" y="7043039"/>
                </a:lnTo>
                <a:close/>
              </a:path>
              <a:path w="6962140" h="10088880">
                <a:moveTo>
                  <a:pt x="3105023" y="7126097"/>
                </a:moveTo>
                <a:lnTo>
                  <a:pt x="3097657" y="7115683"/>
                </a:lnTo>
                <a:lnTo>
                  <a:pt x="1689417" y="8103222"/>
                </a:lnTo>
                <a:lnTo>
                  <a:pt x="1671193" y="8077200"/>
                </a:lnTo>
                <a:lnTo>
                  <a:pt x="1630680" y="8152130"/>
                </a:lnTo>
                <a:lnTo>
                  <a:pt x="1714881" y="8139557"/>
                </a:lnTo>
                <a:lnTo>
                  <a:pt x="1701800" y="8120888"/>
                </a:lnTo>
                <a:lnTo>
                  <a:pt x="1696694" y="8113611"/>
                </a:lnTo>
                <a:lnTo>
                  <a:pt x="3105023" y="7126097"/>
                </a:lnTo>
                <a:close/>
              </a:path>
              <a:path w="6962140" h="10088880">
                <a:moveTo>
                  <a:pt x="3372358" y="7242429"/>
                </a:moveTo>
                <a:lnTo>
                  <a:pt x="3363722" y="7233031"/>
                </a:lnTo>
                <a:lnTo>
                  <a:pt x="1682864" y="8756650"/>
                </a:lnTo>
                <a:lnTo>
                  <a:pt x="1661541" y="8733155"/>
                </a:lnTo>
                <a:lnTo>
                  <a:pt x="1630680" y="8812530"/>
                </a:lnTo>
                <a:lnTo>
                  <a:pt x="1712722" y="8789543"/>
                </a:lnTo>
                <a:lnTo>
                  <a:pt x="1699107" y="8774557"/>
                </a:lnTo>
                <a:lnTo>
                  <a:pt x="1691386" y="8766048"/>
                </a:lnTo>
                <a:lnTo>
                  <a:pt x="3372358" y="7242429"/>
                </a:lnTo>
                <a:close/>
              </a:path>
              <a:path w="6962140" h="10088880">
                <a:moveTo>
                  <a:pt x="3525393" y="7241794"/>
                </a:moveTo>
                <a:lnTo>
                  <a:pt x="3515487" y="7233666"/>
                </a:lnTo>
                <a:lnTo>
                  <a:pt x="1674164" y="9473552"/>
                </a:lnTo>
                <a:lnTo>
                  <a:pt x="1649603" y="9453372"/>
                </a:lnTo>
                <a:lnTo>
                  <a:pt x="1630680" y="9536430"/>
                </a:lnTo>
                <a:lnTo>
                  <a:pt x="1708531" y="9501759"/>
                </a:lnTo>
                <a:lnTo>
                  <a:pt x="1695932" y="9491421"/>
                </a:lnTo>
                <a:lnTo>
                  <a:pt x="1683969" y="9481604"/>
                </a:lnTo>
                <a:lnTo>
                  <a:pt x="3525393" y="7241794"/>
                </a:lnTo>
                <a:close/>
              </a:path>
              <a:path w="6962140" h="10088880">
                <a:moveTo>
                  <a:pt x="5417820" y="9056370"/>
                </a:moveTo>
                <a:lnTo>
                  <a:pt x="5404040" y="9016492"/>
                </a:lnTo>
                <a:lnTo>
                  <a:pt x="5390007" y="8975852"/>
                </a:lnTo>
                <a:lnTo>
                  <a:pt x="5367782" y="8998547"/>
                </a:lnTo>
                <a:lnTo>
                  <a:pt x="3562985" y="7233158"/>
                </a:lnTo>
                <a:lnTo>
                  <a:pt x="3558540" y="7237730"/>
                </a:lnTo>
                <a:lnTo>
                  <a:pt x="3553460" y="7241540"/>
                </a:lnTo>
                <a:lnTo>
                  <a:pt x="5367617" y="9714954"/>
                </a:lnTo>
                <a:lnTo>
                  <a:pt x="5342001" y="9733737"/>
                </a:lnTo>
                <a:lnTo>
                  <a:pt x="5417820" y="9772650"/>
                </a:lnTo>
                <a:lnTo>
                  <a:pt x="5409704" y="9725203"/>
                </a:lnTo>
                <a:lnTo>
                  <a:pt x="5403469" y="9688678"/>
                </a:lnTo>
                <a:lnTo>
                  <a:pt x="5377891" y="9707423"/>
                </a:lnTo>
                <a:lnTo>
                  <a:pt x="3609556" y="7296556"/>
                </a:lnTo>
                <a:lnTo>
                  <a:pt x="5358930" y="9007602"/>
                </a:lnTo>
                <a:lnTo>
                  <a:pt x="5336667" y="9030335"/>
                </a:lnTo>
                <a:lnTo>
                  <a:pt x="5417820" y="9056370"/>
                </a:lnTo>
                <a:close/>
              </a:path>
              <a:path w="6962140" h="10088880">
                <a:moveTo>
                  <a:pt x="5417820" y="8370570"/>
                </a:moveTo>
                <a:lnTo>
                  <a:pt x="5400751" y="8340598"/>
                </a:lnTo>
                <a:lnTo>
                  <a:pt x="5375656" y="8296529"/>
                </a:lnTo>
                <a:lnTo>
                  <a:pt x="5357939" y="8322983"/>
                </a:lnTo>
                <a:lnTo>
                  <a:pt x="3630676" y="7168896"/>
                </a:lnTo>
                <a:lnTo>
                  <a:pt x="3623564" y="7179564"/>
                </a:lnTo>
                <a:lnTo>
                  <a:pt x="5350916" y="8333499"/>
                </a:lnTo>
                <a:lnTo>
                  <a:pt x="5333238" y="8359902"/>
                </a:lnTo>
                <a:lnTo>
                  <a:pt x="5417820" y="8370570"/>
                </a:lnTo>
                <a:close/>
              </a:path>
              <a:path w="6962140" h="10088880">
                <a:moveTo>
                  <a:pt x="5417820" y="7809230"/>
                </a:moveTo>
                <a:lnTo>
                  <a:pt x="5402846" y="7793355"/>
                </a:lnTo>
                <a:lnTo>
                  <a:pt x="5359400" y="7747254"/>
                </a:lnTo>
                <a:lnTo>
                  <a:pt x="5348452" y="7777035"/>
                </a:lnTo>
                <a:lnTo>
                  <a:pt x="3690239" y="7168261"/>
                </a:lnTo>
                <a:lnTo>
                  <a:pt x="3685921" y="7180199"/>
                </a:lnTo>
                <a:lnTo>
                  <a:pt x="5344045" y="7788986"/>
                </a:lnTo>
                <a:lnTo>
                  <a:pt x="5333111" y="7818755"/>
                </a:lnTo>
                <a:lnTo>
                  <a:pt x="5417820" y="7809230"/>
                </a:lnTo>
                <a:close/>
              </a:path>
              <a:path w="6962140" h="10088880">
                <a:moveTo>
                  <a:pt x="5417820" y="6922770"/>
                </a:moveTo>
                <a:lnTo>
                  <a:pt x="5337683" y="6893814"/>
                </a:lnTo>
                <a:lnTo>
                  <a:pt x="5341391" y="6925411"/>
                </a:lnTo>
                <a:lnTo>
                  <a:pt x="3733038" y="7114553"/>
                </a:lnTo>
                <a:lnTo>
                  <a:pt x="3734562" y="7127253"/>
                </a:lnTo>
                <a:lnTo>
                  <a:pt x="5342864" y="6937972"/>
                </a:lnTo>
                <a:lnTo>
                  <a:pt x="5346573" y="6969506"/>
                </a:lnTo>
                <a:lnTo>
                  <a:pt x="5416067" y="6923913"/>
                </a:lnTo>
                <a:lnTo>
                  <a:pt x="5417820" y="6922770"/>
                </a:lnTo>
                <a:close/>
              </a:path>
              <a:path w="6962140" h="10088880">
                <a:moveTo>
                  <a:pt x="5417820" y="6198870"/>
                </a:moveTo>
                <a:lnTo>
                  <a:pt x="5332730" y="6196203"/>
                </a:lnTo>
                <a:lnTo>
                  <a:pt x="5345989" y="6225006"/>
                </a:lnTo>
                <a:lnTo>
                  <a:pt x="3845433" y="6917055"/>
                </a:lnTo>
                <a:lnTo>
                  <a:pt x="3850767" y="6928485"/>
                </a:lnTo>
                <a:lnTo>
                  <a:pt x="5351310" y="6236563"/>
                </a:lnTo>
                <a:lnTo>
                  <a:pt x="5364607" y="6265418"/>
                </a:lnTo>
                <a:lnTo>
                  <a:pt x="5401157" y="6219698"/>
                </a:lnTo>
                <a:lnTo>
                  <a:pt x="5417820" y="6198870"/>
                </a:lnTo>
                <a:close/>
              </a:path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64530" cy="6471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481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CERTIFICATE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ORIGINALITY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0690" algn="l"/>
                <a:tab pos="868680" algn="l"/>
                <a:tab pos="1344930" algn="l"/>
                <a:tab pos="2171700" algn="l"/>
                <a:tab pos="2812415" algn="l"/>
                <a:tab pos="3388995" algn="l"/>
                <a:tab pos="4276725" algn="l"/>
                <a:tab pos="5103495" algn="l"/>
              </a:tabLst>
            </a:pPr>
            <a:r>
              <a:rPr dirty="0" sz="1600">
                <a:latin typeface="Calibri"/>
                <a:cs typeface="Calibri"/>
              </a:rPr>
              <a:t>is	is	</a:t>
            </a:r>
            <a:r>
              <a:rPr dirty="0" sz="1600" spc="-5">
                <a:latin typeface="Calibri"/>
                <a:cs typeface="Calibri"/>
              </a:rPr>
              <a:t>to	certify	that	the	</a:t>
            </a:r>
            <a:r>
              <a:rPr dirty="0" sz="1600" spc="-10">
                <a:latin typeface="Calibri"/>
                <a:cs typeface="Calibri"/>
              </a:rPr>
              <a:t>project	</a:t>
            </a:r>
            <a:r>
              <a:rPr dirty="0" sz="1600" spc="-5">
                <a:latin typeface="Calibri"/>
                <a:cs typeface="Calibri"/>
              </a:rPr>
              <a:t>report	entitled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……………………………………………….…...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  <a:tabLst>
                <a:tab pos="876935" algn="l"/>
                <a:tab pos="1216025" algn="l"/>
                <a:tab pos="2093595" algn="l"/>
                <a:tab pos="3493135" algn="l"/>
                <a:tab pos="3550285" algn="l"/>
                <a:tab pos="3973195" algn="l"/>
                <a:tab pos="4894580" algn="l"/>
                <a:tab pos="5217160" algn="l"/>
              </a:tabLst>
            </a:pPr>
            <a:r>
              <a:rPr dirty="0" sz="1600" spc="-5">
                <a:latin typeface="Calibri"/>
                <a:cs typeface="Calibri"/>
              </a:rPr>
              <a:t>…………………………………………………………………………………………………...….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Submitted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Department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Computer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Applications,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Sinhgad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ns</a:t>
            </a:r>
            <a:r>
              <a:rPr dirty="0" sz="1600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u</a:t>
            </a:r>
            <a:r>
              <a:rPr dirty="0" sz="1600" spc="-5">
                <a:latin typeface="Calibri"/>
                <a:cs typeface="Calibri"/>
              </a:rPr>
              <a:t>te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f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Bus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nes</a:t>
            </a:r>
            <a:r>
              <a:rPr dirty="0" sz="1600" spc="-5">
                <a:latin typeface="Calibri"/>
                <a:cs typeface="Calibri"/>
              </a:rPr>
              <a:t>s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Admi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n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ese</a:t>
            </a:r>
            <a:r>
              <a:rPr dirty="0" sz="1600" spc="5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r</a:t>
            </a:r>
            <a:r>
              <a:rPr dirty="0" sz="1600">
                <a:latin typeface="Calibri"/>
                <a:cs typeface="Calibri"/>
              </a:rPr>
              <a:t>c</a:t>
            </a:r>
            <a:r>
              <a:rPr dirty="0" sz="1600" spc="-5">
                <a:latin typeface="Calibri"/>
                <a:cs typeface="Calibri"/>
              </a:rPr>
              <a:t>h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p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r</a:t>
            </a:r>
            <a:r>
              <a:rPr dirty="0" sz="1600" spc="-5">
                <a:latin typeface="Calibri"/>
                <a:cs typeface="Calibri"/>
              </a:rPr>
              <a:t>tial  </a:t>
            </a:r>
            <a:r>
              <a:rPr dirty="0" sz="1600" spc="-5">
                <a:latin typeface="Calibri"/>
                <a:cs typeface="Calibri"/>
              </a:rPr>
              <a:t>fulfillment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requirement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award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degree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MASTER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COMPUTER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APPLICATIONS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(MCA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Affiliated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Savitribai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Phule</a:t>
            </a:r>
            <a:r>
              <a:rPr dirty="0" sz="1600" spc="6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Pune</a:t>
            </a:r>
            <a:r>
              <a:rPr dirty="0" sz="1600" spc="6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University),</a:t>
            </a:r>
            <a:r>
              <a:rPr dirty="0" sz="1600" spc="6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6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</a:t>
            </a:r>
            <a:r>
              <a:rPr dirty="0" sz="1600" spc="6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original		</a:t>
            </a:r>
            <a:r>
              <a:rPr dirty="0" sz="1600" spc="-10">
                <a:latin typeface="Calibri"/>
                <a:cs typeface="Calibri"/>
              </a:rPr>
              <a:t>has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been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submitted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whether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Organization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other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University/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Organization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fulfillment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the requirement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any course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study.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rk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carried </a:t>
            </a:r>
            <a:r>
              <a:rPr dirty="0" sz="1600" spc="-10">
                <a:latin typeface="Calibri"/>
                <a:cs typeface="Calibri"/>
              </a:rPr>
              <a:t>out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latin typeface="Calibri"/>
                <a:cs typeface="Calibri"/>
              </a:rPr>
              <a:t>Mr/Ms…………………………………Exam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No…………….…..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latin typeface="Calibri"/>
                <a:cs typeface="Calibri"/>
              </a:rPr>
              <a:t>under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guidance.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marR="10795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matter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embodied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project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genuine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work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student and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07410" algn="l"/>
              </a:tabLst>
            </a:pPr>
            <a:r>
              <a:rPr dirty="0" sz="1600" spc="-5">
                <a:latin typeface="Calibri"/>
                <a:cs typeface="Calibri"/>
              </a:rPr>
              <a:t>Signature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Student	:</a:t>
            </a:r>
            <a:endParaRPr sz="1600">
              <a:latin typeface="Calibri"/>
              <a:cs typeface="Calibri"/>
            </a:endParaRPr>
          </a:p>
          <a:p>
            <a:pPr marL="12700" marR="2238375">
              <a:lnSpc>
                <a:spcPct val="203500"/>
              </a:lnSpc>
              <a:spcBef>
                <a:spcPts val="5"/>
              </a:spcBef>
              <a:tabLst>
                <a:tab pos="2938780" algn="l"/>
                <a:tab pos="3378200" algn="l"/>
                <a:tab pos="3463290" algn="l"/>
              </a:tabLst>
            </a:pPr>
            <a:r>
              <a:rPr dirty="0" sz="1600" spc="-5">
                <a:latin typeface="Calibri"/>
                <a:cs typeface="Calibri"/>
              </a:rPr>
              <a:t>Name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student		: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Signature 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Guide	: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Name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s</a:t>
            </a:r>
            <a:r>
              <a:rPr dirty="0" sz="1600" spc="-5">
                <a:latin typeface="Calibri"/>
                <a:cs typeface="Calibri"/>
              </a:rPr>
              <a:t>ig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t</a:t>
            </a:r>
            <a:r>
              <a:rPr dirty="0" sz="1600" spc="-5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h</a:t>
            </a:r>
            <a:r>
              <a:rPr dirty="0" sz="1600" spc="-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Gu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 spc="-5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		</a:t>
            </a:r>
            <a:r>
              <a:rPr dirty="0" sz="1600" spc="-5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87106"/>
            <a:ext cx="2209165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Signature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Director-MCA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445260" algn="l"/>
              </a:tabLst>
            </a:pPr>
            <a:r>
              <a:rPr dirty="0" sz="1600" spc="-5" b="1">
                <a:latin typeface="Calibri"/>
                <a:cs typeface="Calibri"/>
              </a:rPr>
              <a:t>Dr.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Netra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Patil	</a:t>
            </a:r>
            <a:r>
              <a:rPr dirty="0" sz="1600" spc="-5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600" spc="-5">
                <a:latin typeface="Calibri"/>
                <a:cs typeface="Calibri"/>
              </a:rPr>
              <a:t>Date: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04" y="1327150"/>
            <a:ext cx="1057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2</a:t>
            </a:r>
            <a:r>
              <a:rPr dirty="0" baseline="30864" sz="1350" spc="-7" b="1">
                <a:latin typeface="Calibri"/>
                <a:cs typeface="Calibri"/>
              </a:rPr>
              <a:t>nd</a:t>
            </a:r>
            <a:r>
              <a:rPr dirty="0" baseline="30864" sz="1350" spc="1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Level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DFD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704" y="1537970"/>
            <a:ext cx="981710" cy="12700"/>
          </a:xfrm>
          <a:custGeom>
            <a:avLst/>
            <a:gdLst/>
            <a:ahLst/>
            <a:cxnLst/>
            <a:rect l="l" t="t" r="r" b="b"/>
            <a:pathLst>
              <a:path w="981710" h="12700">
                <a:moveTo>
                  <a:pt x="981456" y="0"/>
                </a:moveTo>
                <a:lnTo>
                  <a:pt x="0" y="0"/>
                </a:lnTo>
                <a:lnTo>
                  <a:pt x="0" y="12192"/>
                </a:lnTo>
                <a:lnTo>
                  <a:pt x="981456" y="12192"/>
                </a:lnTo>
                <a:lnTo>
                  <a:pt x="98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1000" y="2064385"/>
            <a:ext cx="1196340" cy="449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350"/>
              </a:spcBef>
            </a:pPr>
            <a:r>
              <a:rPr dirty="0" sz="1000" spc="-5" b="1">
                <a:latin typeface="Calibri"/>
                <a:cs typeface="Calibri"/>
              </a:rPr>
              <a:t>Admin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4139" y="1980565"/>
            <a:ext cx="906780" cy="571500"/>
          </a:xfrm>
          <a:custGeom>
            <a:avLst/>
            <a:gdLst/>
            <a:ahLst/>
            <a:cxnLst/>
            <a:rect l="l" t="t" r="r" b="b"/>
            <a:pathLst>
              <a:path w="906779" h="571500">
                <a:moveTo>
                  <a:pt x="453390" y="0"/>
                </a:moveTo>
                <a:lnTo>
                  <a:pt x="396509" y="2225"/>
                </a:lnTo>
                <a:lnTo>
                  <a:pt x="341739" y="8724"/>
                </a:lnTo>
                <a:lnTo>
                  <a:pt x="289504" y="19228"/>
                </a:lnTo>
                <a:lnTo>
                  <a:pt x="240229" y="33471"/>
                </a:lnTo>
                <a:lnTo>
                  <a:pt x="194339" y="51184"/>
                </a:lnTo>
                <a:lnTo>
                  <a:pt x="152258" y="72101"/>
                </a:lnTo>
                <a:lnTo>
                  <a:pt x="114410" y="95953"/>
                </a:lnTo>
                <a:lnTo>
                  <a:pt x="81220" y="122474"/>
                </a:lnTo>
                <a:lnTo>
                  <a:pt x="53113" y="151397"/>
                </a:lnTo>
                <a:lnTo>
                  <a:pt x="30512" y="182453"/>
                </a:lnTo>
                <a:lnTo>
                  <a:pt x="3531" y="249897"/>
                </a:lnTo>
                <a:lnTo>
                  <a:pt x="0" y="285750"/>
                </a:lnTo>
                <a:lnTo>
                  <a:pt x="3531" y="321602"/>
                </a:lnTo>
                <a:lnTo>
                  <a:pt x="30512" y="389046"/>
                </a:lnTo>
                <a:lnTo>
                  <a:pt x="53113" y="420102"/>
                </a:lnTo>
                <a:lnTo>
                  <a:pt x="81220" y="449025"/>
                </a:lnTo>
                <a:lnTo>
                  <a:pt x="114410" y="475546"/>
                </a:lnTo>
                <a:lnTo>
                  <a:pt x="152258" y="499398"/>
                </a:lnTo>
                <a:lnTo>
                  <a:pt x="194339" y="520315"/>
                </a:lnTo>
                <a:lnTo>
                  <a:pt x="240229" y="538028"/>
                </a:lnTo>
                <a:lnTo>
                  <a:pt x="289504" y="552271"/>
                </a:lnTo>
                <a:lnTo>
                  <a:pt x="341739" y="562775"/>
                </a:lnTo>
                <a:lnTo>
                  <a:pt x="396509" y="569274"/>
                </a:lnTo>
                <a:lnTo>
                  <a:pt x="453390" y="571500"/>
                </a:lnTo>
                <a:lnTo>
                  <a:pt x="510270" y="569274"/>
                </a:lnTo>
                <a:lnTo>
                  <a:pt x="565040" y="562775"/>
                </a:lnTo>
                <a:lnTo>
                  <a:pt x="617275" y="552271"/>
                </a:lnTo>
                <a:lnTo>
                  <a:pt x="666550" y="538028"/>
                </a:lnTo>
                <a:lnTo>
                  <a:pt x="712440" y="520315"/>
                </a:lnTo>
                <a:lnTo>
                  <a:pt x="754521" y="499398"/>
                </a:lnTo>
                <a:lnTo>
                  <a:pt x="792369" y="475546"/>
                </a:lnTo>
                <a:lnTo>
                  <a:pt x="825559" y="449025"/>
                </a:lnTo>
                <a:lnTo>
                  <a:pt x="853666" y="420102"/>
                </a:lnTo>
                <a:lnTo>
                  <a:pt x="876267" y="389046"/>
                </a:lnTo>
                <a:lnTo>
                  <a:pt x="903248" y="321602"/>
                </a:lnTo>
                <a:lnTo>
                  <a:pt x="906780" y="285750"/>
                </a:lnTo>
                <a:lnTo>
                  <a:pt x="903248" y="249897"/>
                </a:lnTo>
                <a:lnTo>
                  <a:pt x="876267" y="182453"/>
                </a:lnTo>
                <a:lnTo>
                  <a:pt x="853666" y="151397"/>
                </a:lnTo>
                <a:lnTo>
                  <a:pt x="825559" y="122474"/>
                </a:lnTo>
                <a:lnTo>
                  <a:pt x="792369" y="95953"/>
                </a:lnTo>
                <a:lnTo>
                  <a:pt x="754521" y="72101"/>
                </a:lnTo>
                <a:lnTo>
                  <a:pt x="712440" y="51184"/>
                </a:lnTo>
                <a:lnTo>
                  <a:pt x="666550" y="33471"/>
                </a:lnTo>
                <a:lnTo>
                  <a:pt x="617275" y="19228"/>
                </a:lnTo>
                <a:lnTo>
                  <a:pt x="565040" y="8724"/>
                </a:lnTo>
                <a:lnTo>
                  <a:pt x="510270" y="2225"/>
                </a:lnTo>
                <a:lnTo>
                  <a:pt x="4533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33242" y="2083054"/>
            <a:ext cx="439420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ogin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  </a:t>
            </a:r>
            <a:r>
              <a:rPr dirty="0" sz="1000" spc="-5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0320" y="2880360"/>
            <a:ext cx="1059180" cy="723900"/>
          </a:xfrm>
          <a:custGeom>
            <a:avLst/>
            <a:gdLst/>
            <a:ahLst/>
            <a:cxnLst/>
            <a:rect l="l" t="t" r="r" b="b"/>
            <a:pathLst>
              <a:path w="1059179" h="723900">
                <a:moveTo>
                  <a:pt x="529590" y="0"/>
                </a:moveTo>
                <a:lnTo>
                  <a:pt x="471885" y="2123"/>
                </a:lnTo>
                <a:lnTo>
                  <a:pt x="415981" y="8348"/>
                </a:lnTo>
                <a:lnTo>
                  <a:pt x="362199" y="18452"/>
                </a:lnTo>
                <a:lnTo>
                  <a:pt x="310864" y="32215"/>
                </a:lnTo>
                <a:lnTo>
                  <a:pt x="262297" y="49417"/>
                </a:lnTo>
                <a:lnTo>
                  <a:pt x="216822" y="69835"/>
                </a:lnTo>
                <a:lnTo>
                  <a:pt x="174762" y="93250"/>
                </a:lnTo>
                <a:lnTo>
                  <a:pt x="136441" y="119441"/>
                </a:lnTo>
                <a:lnTo>
                  <a:pt x="102181" y="148187"/>
                </a:lnTo>
                <a:lnTo>
                  <a:pt x="72305" y="179267"/>
                </a:lnTo>
                <a:lnTo>
                  <a:pt x="47136" y="212460"/>
                </a:lnTo>
                <a:lnTo>
                  <a:pt x="26999" y="247546"/>
                </a:lnTo>
                <a:lnTo>
                  <a:pt x="12215" y="284303"/>
                </a:lnTo>
                <a:lnTo>
                  <a:pt x="3107" y="322511"/>
                </a:lnTo>
                <a:lnTo>
                  <a:pt x="0" y="361950"/>
                </a:lnTo>
                <a:lnTo>
                  <a:pt x="3107" y="401388"/>
                </a:lnTo>
                <a:lnTo>
                  <a:pt x="12215" y="439596"/>
                </a:lnTo>
                <a:lnTo>
                  <a:pt x="26999" y="476353"/>
                </a:lnTo>
                <a:lnTo>
                  <a:pt x="47136" y="511439"/>
                </a:lnTo>
                <a:lnTo>
                  <a:pt x="72305" y="544632"/>
                </a:lnTo>
                <a:lnTo>
                  <a:pt x="102181" y="575712"/>
                </a:lnTo>
                <a:lnTo>
                  <a:pt x="136441" y="604458"/>
                </a:lnTo>
                <a:lnTo>
                  <a:pt x="174762" y="630649"/>
                </a:lnTo>
                <a:lnTo>
                  <a:pt x="216822" y="654064"/>
                </a:lnTo>
                <a:lnTo>
                  <a:pt x="262297" y="674482"/>
                </a:lnTo>
                <a:lnTo>
                  <a:pt x="310864" y="691684"/>
                </a:lnTo>
                <a:lnTo>
                  <a:pt x="362199" y="705447"/>
                </a:lnTo>
                <a:lnTo>
                  <a:pt x="415981" y="715551"/>
                </a:lnTo>
                <a:lnTo>
                  <a:pt x="471885" y="721776"/>
                </a:lnTo>
                <a:lnTo>
                  <a:pt x="529590" y="723900"/>
                </a:lnTo>
                <a:lnTo>
                  <a:pt x="587294" y="721776"/>
                </a:lnTo>
                <a:lnTo>
                  <a:pt x="643198" y="715551"/>
                </a:lnTo>
                <a:lnTo>
                  <a:pt x="696980" y="705447"/>
                </a:lnTo>
                <a:lnTo>
                  <a:pt x="748315" y="691684"/>
                </a:lnTo>
                <a:lnTo>
                  <a:pt x="796882" y="674482"/>
                </a:lnTo>
                <a:lnTo>
                  <a:pt x="842357" y="654064"/>
                </a:lnTo>
                <a:lnTo>
                  <a:pt x="884417" y="630649"/>
                </a:lnTo>
                <a:lnTo>
                  <a:pt x="922738" y="604458"/>
                </a:lnTo>
                <a:lnTo>
                  <a:pt x="956998" y="575712"/>
                </a:lnTo>
                <a:lnTo>
                  <a:pt x="986874" y="544632"/>
                </a:lnTo>
                <a:lnTo>
                  <a:pt x="1012043" y="511439"/>
                </a:lnTo>
                <a:lnTo>
                  <a:pt x="1032180" y="476353"/>
                </a:lnTo>
                <a:lnTo>
                  <a:pt x="1046964" y="439596"/>
                </a:lnTo>
                <a:lnTo>
                  <a:pt x="1056072" y="401388"/>
                </a:lnTo>
                <a:lnTo>
                  <a:pt x="1059180" y="361950"/>
                </a:lnTo>
                <a:lnTo>
                  <a:pt x="1056072" y="322511"/>
                </a:lnTo>
                <a:lnTo>
                  <a:pt x="1046964" y="284303"/>
                </a:lnTo>
                <a:lnTo>
                  <a:pt x="1032180" y="247546"/>
                </a:lnTo>
                <a:lnTo>
                  <a:pt x="1012043" y="212460"/>
                </a:lnTo>
                <a:lnTo>
                  <a:pt x="986874" y="179267"/>
                </a:lnTo>
                <a:lnTo>
                  <a:pt x="956998" y="148187"/>
                </a:lnTo>
                <a:lnTo>
                  <a:pt x="922738" y="119441"/>
                </a:lnTo>
                <a:lnTo>
                  <a:pt x="884417" y="93250"/>
                </a:lnTo>
                <a:lnTo>
                  <a:pt x="842357" y="69835"/>
                </a:lnTo>
                <a:lnTo>
                  <a:pt x="796882" y="49417"/>
                </a:lnTo>
                <a:lnTo>
                  <a:pt x="748315" y="32215"/>
                </a:lnTo>
                <a:lnTo>
                  <a:pt x="696980" y="18452"/>
                </a:lnTo>
                <a:lnTo>
                  <a:pt x="643198" y="8348"/>
                </a:lnTo>
                <a:lnTo>
                  <a:pt x="587294" y="2123"/>
                </a:lnTo>
                <a:lnTo>
                  <a:pt x="5295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72282" y="3005455"/>
            <a:ext cx="60642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Check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ntials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4121785"/>
            <a:ext cx="906780" cy="723900"/>
          </a:xfrm>
          <a:custGeom>
            <a:avLst/>
            <a:gdLst/>
            <a:ahLst/>
            <a:cxnLst/>
            <a:rect l="l" t="t" r="r" b="b"/>
            <a:pathLst>
              <a:path w="906780" h="723900">
                <a:moveTo>
                  <a:pt x="453390" y="0"/>
                </a:moveTo>
                <a:lnTo>
                  <a:pt x="400511" y="2435"/>
                </a:lnTo>
                <a:lnTo>
                  <a:pt x="349426" y="9559"/>
                </a:lnTo>
                <a:lnTo>
                  <a:pt x="300473" y="21101"/>
                </a:lnTo>
                <a:lnTo>
                  <a:pt x="253992" y="36789"/>
                </a:lnTo>
                <a:lnTo>
                  <a:pt x="210324" y="56351"/>
                </a:lnTo>
                <a:lnTo>
                  <a:pt x="169810" y="79516"/>
                </a:lnTo>
                <a:lnTo>
                  <a:pt x="132788" y="106013"/>
                </a:lnTo>
                <a:lnTo>
                  <a:pt x="99598" y="135569"/>
                </a:lnTo>
                <a:lnTo>
                  <a:pt x="70582" y="167913"/>
                </a:lnTo>
                <a:lnTo>
                  <a:pt x="46079" y="202774"/>
                </a:lnTo>
                <a:lnTo>
                  <a:pt x="26430" y="239879"/>
                </a:lnTo>
                <a:lnTo>
                  <a:pt x="11973" y="278958"/>
                </a:lnTo>
                <a:lnTo>
                  <a:pt x="3050" y="319739"/>
                </a:lnTo>
                <a:lnTo>
                  <a:pt x="0" y="361950"/>
                </a:lnTo>
                <a:lnTo>
                  <a:pt x="3050" y="404160"/>
                </a:lnTo>
                <a:lnTo>
                  <a:pt x="11973" y="444941"/>
                </a:lnTo>
                <a:lnTo>
                  <a:pt x="26430" y="484020"/>
                </a:lnTo>
                <a:lnTo>
                  <a:pt x="46079" y="521125"/>
                </a:lnTo>
                <a:lnTo>
                  <a:pt x="70582" y="555986"/>
                </a:lnTo>
                <a:lnTo>
                  <a:pt x="99598" y="588330"/>
                </a:lnTo>
                <a:lnTo>
                  <a:pt x="132788" y="617886"/>
                </a:lnTo>
                <a:lnTo>
                  <a:pt x="169810" y="644383"/>
                </a:lnTo>
                <a:lnTo>
                  <a:pt x="210324" y="667548"/>
                </a:lnTo>
                <a:lnTo>
                  <a:pt x="253992" y="687110"/>
                </a:lnTo>
                <a:lnTo>
                  <a:pt x="300473" y="702798"/>
                </a:lnTo>
                <a:lnTo>
                  <a:pt x="349426" y="714340"/>
                </a:lnTo>
                <a:lnTo>
                  <a:pt x="400511" y="721464"/>
                </a:lnTo>
                <a:lnTo>
                  <a:pt x="453390" y="723900"/>
                </a:lnTo>
                <a:lnTo>
                  <a:pt x="506268" y="721464"/>
                </a:lnTo>
                <a:lnTo>
                  <a:pt x="557353" y="714340"/>
                </a:lnTo>
                <a:lnTo>
                  <a:pt x="606306" y="702798"/>
                </a:lnTo>
                <a:lnTo>
                  <a:pt x="652787" y="687110"/>
                </a:lnTo>
                <a:lnTo>
                  <a:pt x="696455" y="667548"/>
                </a:lnTo>
                <a:lnTo>
                  <a:pt x="736969" y="644383"/>
                </a:lnTo>
                <a:lnTo>
                  <a:pt x="773991" y="617886"/>
                </a:lnTo>
                <a:lnTo>
                  <a:pt x="807181" y="588330"/>
                </a:lnTo>
                <a:lnTo>
                  <a:pt x="836197" y="555986"/>
                </a:lnTo>
                <a:lnTo>
                  <a:pt x="860700" y="521125"/>
                </a:lnTo>
                <a:lnTo>
                  <a:pt x="880349" y="484020"/>
                </a:lnTo>
                <a:lnTo>
                  <a:pt x="894806" y="444941"/>
                </a:lnTo>
                <a:lnTo>
                  <a:pt x="903729" y="404160"/>
                </a:lnTo>
                <a:lnTo>
                  <a:pt x="906780" y="361950"/>
                </a:lnTo>
                <a:lnTo>
                  <a:pt x="903729" y="319739"/>
                </a:lnTo>
                <a:lnTo>
                  <a:pt x="894806" y="278958"/>
                </a:lnTo>
                <a:lnTo>
                  <a:pt x="880349" y="239879"/>
                </a:lnTo>
                <a:lnTo>
                  <a:pt x="860700" y="202774"/>
                </a:lnTo>
                <a:lnTo>
                  <a:pt x="836197" y="167913"/>
                </a:lnTo>
                <a:lnTo>
                  <a:pt x="807181" y="135569"/>
                </a:lnTo>
                <a:lnTo>
                  <a:pt x="773991" y="106013"/>
                </a:lnTo>
                <a:lnTo>
                  <a:pt x="736969" y="79516"/>
                </a:lnTo>
                <a:lnTo>
                  <a:pt x="696455" y="56351"/>
                </a:lnTo>
                <a:lnTo>
                  <a:pt x="652787" y="36789"/>
                </a:lnTo>
                <a:lnTo>
                  <a:pt x="606306" y="21101"/>
                </a:lnTo>
                <a:lnTo>
                  <a:pt x="557353" y="9559"/>
                </a:lnTo>
                <a:lnTo>
                  <a:pt x="506268" y="2435"/>
                </a:lnTo>
                <a:lnTo>
                  <a:pt x="4533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9468" y="4247515"/>
            <a:ext cx="445770" cy="4870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5"/>
              </a:spcBef>
            </a:pPr>
            <a:r>
              <a:rPr dirty="0" sz="1000" spc="-10">
                <a:latin typeface="Calibri"/>
                <a:cs typeface="Calibri"/>
              </a:rPr>
              <a:t>Send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em</a:t>
            </a:r>
            <a:r>
              <a:rPr dirty="0" sz="1000" spc="-5">
                <a:latin typeface="Calibri"/>
                <a:cs typeface="Calibri"/>
              </a:rPr>
              <a:t>ail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  </a:t>
            </a:r>
            <a:r>
              <a:rPr dirty="0" sz="1000" spc="-5">
                <a:latin typeface="Calibri"/>
                <a:cs typeface="Calibri"/>
              </a:rPr>
              <a:t>users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59" y="3115945"/>
            <a:ext cx="906780" cy="571500"/>
          </a:xfrm>
          <a:custGeom>
            <a:avLst/>
            <a:gdLst/>
            <a:ahLst/>
            <a:cxnLst/>
            <a:rect l="l" t="t" r="r" b="b"/>
            <a:pathLst>
              <a:path w="906780" h="571500">
                <a:moveTo>
                  <a:pt x="453390" y="0"/>
                </a:moveTo>
                <a:lnTo>
                  <a:pt x="396514" y="2225"/>
                </a:lnTo>
                <a:lnTo>
                  <a:pt x="341747" y="8724"/>
                </a:lnTo>
                <a:lnTo>
                  <a:pt x="289514" y="19228"/>
                </a:lnTo>
                <a:lnTo>
                  <a:pt x="240241" y="33471"/>
                </a:lnTo>
                <a:lnTo>
                  <a:pt x="194350" y="51184"/>
                </a:lnTo>
                <a:lnTo>
                  <a:pt x="152268" y="72101"/>
                </a:lnTo>
                <a:lnTo>
                  <a:pt x="114419" y="95953"/>
                </a:lnTo>
                <a:lnTo>
                  <a:pt x="81227" y="122474"/>
                </a:lnTo>
                <a:lnTo>
                  <a:pt x="53118" y="151397"/>
                </a:lnTo>
                <a:lnTo>
                  <a:pt x="30516" y="182453"/>
                </a:lnTo>
                <a:lnTo>
                  <a:pt x="3532" y="249897"/>
                </a:lnTo>
                <a:lnTo>
                  <a:pt x="0" y="285750"/>
                </a:lnTo>
                <a:lnTo>
                  <a:pt x="3532" y="321602"/>
                </a:lnTo>
                <a:lnTo>
                  <a:pt x="30516" y="389046"/>
                </a:lnTo>
                <a:lnTo>
                  <a:pt x="53118" y="420102"/>
                </a:lnTo>
                <a:lnTo>
                  <a:pt x="81227" y="449025"/>
                </a:lnTo>
                <a:lnTo>
                  <a:pt x="114419" y="475546"/>
                </a:lnTo>
                <a:lnTo>
                  <a:pt x="152268" y="499398"/>
                </a:lnTo>
                <a:lnTo>
                  <a:pt x="194350" y="520315"/>
                </a:lnTo>
                <a:lnTo>
                  <a:pt x="240241" y="538028"/>
                </a:lnTo>
                <a:lnTo>
                  <a:pt x="289514" y="552271"/>
                </a:lnTo>
                <a:lnTo>
                  <a:pt x="341747" y="562775"/>
                </a:lnTo>
                <a:lnTo>
                  <a:pt x="396514" y="569274"/>
                </a:lnTo>
                <a:lnTo>
                  <a:pt x="453390" y="571500"/>
                </a:lnTo>
                <a:lnTo>
                  <a:pt x="510265" y="569274"/>
                </a:lnTo>
                <a:lnTo>
                  <a:pt x="565032" y="562775"/>
                </a:lnTo>
                <a:lnTo>
                  <a:pt x="617265" y="552271"/>
                </a:lnTo>
                <a:lnTo>
                  <a:pt x="666538" y="538028"/>
                </a:lnTo>
                <a:lnTo>
                  <a:pt x="712429" y="520315"/>
                </a:lnTo>
                <a:lnTo>
                  <a:pt x="754511" y="499398"/>
                </a:lnTo>
                <a:lnTo>
                  <a:pt x="792360" y="475546"/>
                </a:lnTo>
                <a:lnTo>
                  <a:pt x="825552" y="449025"/>
                </a:lnTo>
                <a:lnTo>
                  <a:pt x="853661" y="420102"/>
                </a:lnTo>
                <a:lnTo>
                  <a:pt x="876263" y="389046"/>
                </a:lnTo>
                <a:lnTo>
                  <a:pt x="903247" y="321602"/>
                </a:lnTo>
                <a:lnTo>
                  <a:pt x="906780" y="285750"/>
                </a:lnTo>
                <a:lnTo>
                  <a:pt x="903247" y="249897"/>
                </a:lnTo>
                <a:lnTo>
                  <a:pt x="876263" y="182453"/>
                </a:lnTo>
                <a:lnTo>
                  <a:pt x="853661" y="151397"/>
                </a:lnTo>
                <a:lnTo>
                  <a:pt x="825552" y="122474"/>
                </a:lnTo>
                <a:lnTo>
                  <a:pt x="792360" y="95953"/>
                </a:lnTo>
                <a:lnTo>
                  <a:pt x="754511" y="72101"/>
                </a:lnTo>
                <a:lnTo>
                  <a:pt x="712429" y="51184"/>
                </a:lnTo>
                <a:lnTo>
                  <a:pt x="666538" y="33471"/>
                </a:lnTo>
                <a:lnTo>
                  <a:pt x="617265" y="19228"/>
                </a:lnTo>
                <a:lnTo>
                  <a:pt x="565032" y="8724"/>
                </a:lnTo>
                <a:lnTo>
                  <a:pt x="510265" y="2225"/>
                </a:lnTo>
                <a:lnTo>
                  <a:pt x="4533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0427" y="3218815"/>
            <a:ext cx="52006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Forgot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Pa</a:t>
            </a:r>
            <a:r>
              <a:rPr dirty="0" sz="1000">
                <a:latin typeface="Calibri"/>
                <a:cs typeface="Calibri"/>
              </a:rPr>
              <a:t>ss</a:t>
            </a:r>
            <a:r>
              <a:rPr dirty="0" sz="1000" spc="-10">
                <a:latin typeface="Calibri"/>
                <a:cs typeface="Calibri"/>
              </a:rPr>
              <a:t>w</a:t>
            </a:r>
            <a:r>
              <a:rPr dirty="0" sz="1000" spc="-5">
                <a:latin typeface="Calibri"/>
                <a:cs typeface="Calibri"/>
              </a:rPr>
              <a:t>ord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6220" y="3550920"/>
            <a:ext cx="906780" cy="571500"/>
          </a:xfrm>
          <a:custGeom>
            <a:avLst/>
            <a:gdLst/>
            <a:ahLst/>
            <a:cxnLst/>
            <a:rect l="l" t="t" r="r" b="b"/>
            <a:pathLst>
              <a:path w="906779" h="571500">
                <a:moveTo>
                  <a:pt x="453389" y="0"/>
                </a:moveTo>
                <a:lnTo>
                  <a:pt x="396509" y="2225"/>
                </a:lnTo>
                <a:lnTo>
                  <a:pt x="341739" y="8724"/>
                </a:lnTo>
                <a:lnTo>
                  <a:pt x="289504" y="19228"/>
                </a:lnTo>
                <a:lnTo>
                  <a:pt x="240229" y="33471"/>
                </a:lnTo>
                <a:lnTo>
                  <a:pt x="194339" y="51184"/>
                </a:lnTo>
                <a:lnTo>
                  <a:pt x="152258" y="72101"/>
                </a:lnTo>
                <a:lnTo>
                  <a:pt x="114410" y="95953"/>
                </a:lnTo>
                <a:lnTo>
                  <a:pt x="81220" y="122474"/>
                </a:lnTo>
                <a:lnTo>
                  <a:pt x="53113" y="151397"/>
                </a:lnTo>
                <a:lnTo>
                  <a:pt x="30512" y="182453"/>
                </a:lnTo>
                <a:lnTo>
                  <a:pt x="3531" y="249897"/>
                </a:lnTo>
                <a:lnTo>
                  <a:pt x="0" y="285750"/>
                </a:lnTo>
                <a:lnTo>
                  <a:pt x="3531" y="321602"/>
                </a:lnTo>
                <a:lnTo>
                  <a:pt x="30512" y="389046"/>
                </a:lnTo>
                <a:lnTo>
                  <a:pt x="53113" y="420102"/>
                </a:lnTo>
                <a:lnTo>
                  <a:pt x="81220" y="449025"/>
                </a:lnTo>
                <a:lnTo>
                  <a:pt x="114410" y="475546"/>
                </a:lnTo>
                <a:lnTo>
                  <a:pt x="152258" y="499398"/>
                </a:lnTo>
                <a:lnTo>
                  <a:pt x="194339" y="520315"/>
                </a:lnTo>
                <a:lnTo>
                  <a:pt x="240229" y="538028"/>
                </a:lnTo>
                <a:lnTo>
                  <a:pt x="289504" y="552271"/>
                </a:lnTo>
                <a:lnTo>
                  <a:pt x="341739" y="562775"/>
                </a:lnTo>
                <a:lnTo>
                  <a:pt x="396509" y="569274"/>
                </a:lnTo>
                <a:lnTo>
                  <a:pt x="453389" y="571500"/>
                </a:lnTo>
                <a:lnTo>
                  <a:pt x="510270" y="569274"/>
                </a:lnTo>
                <a:lnTo>
                  <a:pt x="565040" y="562775"/>
                </a:lnTo>
                <a:lnTo>
                  <a:pt x="617275" y="552271"/>
                </a:lnTo>
                <a:lnTo>
                  <a:pt x="666550" y="538028"/>
                </a:lnTo>
                <a:lnTo>
                  <a:pt x="712440" y="520315"/>
                </a:lnTo>
                <a:lnTo>
                  <a:pt x="754521" y="499398"/>
                </a:lnTo>
                <a:lnTo>
                  <a:pt x="792369" y="475546"/>
                </a:lnTo>
                <a:lnTo>
                  <a:pt x="825559" y="449025"/>
                </a:lnTo>
                <a:lnTo>
                  <a:pt x="853666" y="420102"/>
                </a:lnTo>
                <a:lnTo>
                  <a:pt x="876267" y="389046"/>
                </a:lnTo>
                <a:lnTo>
                  <a:pt x="903248" y="321602"/>
                </a:lnTo>
                <a:lnTo>
                  <a:pt x="906779" y="285750"/>
                </a:lnTo>
                <a:lnTo>
                  <a:pt x="903248" y="249897"/>
                </a:lnTo>
                <a:lnTo>
                  <a:pt x="876267" y="182453"/>
                </a:lnTo>
                <a:lnTo>
                  <a:pt x="853666" y="151397"/>
                </a:lnTo>
                <a:lnTo>
                  <a:pt x="825559" y="122474"/>
                </a:lnTo>
                <a:lnTo>
                  <a:pt x="792369" y="95953"/>
                </a:lnTo>
                <a:lnTo>
                  <a:pt x="754521" y="72101"/>
                </a:lnTo>
                <a:lnTo>
                  <a:pt x="712440" y="51184"/>
                </a:lnTo>
                <a:lnTo>
                  <a:pt x="666550" y="33471"/>
                </a:lnTo>
                <a:lnTo>
                  <a:pt x="617275" y="19228"/>
                </a:lnTo>
                <a:lnTo>
                  <a:pt x="565040" y="8724"/>
                </a:lnTo>
                <a:lnTo>
                  <a:pt x="510270" y="2225"/>
                </a:lnTo>
                <a:lnTo>
                  <a:pt x="4533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35577" y="3653155"/>
            <a:ext cx="47561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5">
                <a:latin typeface="Calibri"/>
                <a:cs typeface="Calibri"/>
              </a:rPr>
              <a:t>Manage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Modul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0500" y="1873885"/>
            <a:ext cx="1173480" cy="678180"/>
          </a:xfrm>
          <a:custGeom>
            <a:avLst/>
            <a:gdLst/>
            <a:ahLst/>
            <a:cxnLst/>
            <a:rect l="l" t="t" r="r" b="b"/>
            <a:pathLst>
              <a:path w="1173479" h="678180">
                <a:moveTo>
                  <a:pt x="586739" y="0"/>
                </a:moveTo>
                <a:lnTo>
                  <a:pt x="526739" y="1750"/>
                </a:lnTo>
                <a:lnTo>
                  <a:pt x="468475" y="6887"/>
                </a:lnTo>
                <a:lnTo>
                  <a:pt x="412240" y="15240"/>
                </a:lnTo>
                <a:lnTo>
                  <a:pt x="358330" y="26640"/>
                </a:lnTo>
                <a:lnTo>
                  <a:pt x="307039" y="40916"/>
                </a:lnTo>
                <a:lnTo>
                  <a:pt x="258663" y="57897"/>
                </a:lnTo>
                <a:lnTo>
                  <a:pt x="213495" y="77415"/>
                </a:lnTo>
                <a:lnTo>
                  <a:pt x="171830" y="99298"/>
                </a:lnTo>
                <a:lnTo>
                  <a:pt x="133964" y="123376"/>
                </a:lnTo>
                <a:lnTo>
                  <a:pt x="100191" y="149479"/>
                </a:lnTo>
                <a:lnTo>
                  <a:pt x="70804" y="177437"/>
                </a:lnTo>
                <a:lnTo>
                  <a:pt x="46100" y="207079"/>
                </a:lnTo>
                <a:lnTo>
                  <a:pt x="11918" y="270736"/>
                </a:lnTo>
                <a:lnTo>
                  <a:pt x="0" y="339090"/>
                </a:lnTo>
                <a:lnTo>
                  <a:pt x="3028" y="373768"/>
                </a:lnTo>
                <a:lnTo>
                  <a:pt x="26373" y="439943"/>
                </a:lnTo>
                <a:lnTo>
                  <a:pt x="70804" y="500742"/>
                </a:lnTo>
                <a:lnTo>
                  <a:pt x="100191" y="528700"/>
                </a:lnTo>
                <a:lnTo>
                  <a:pt x="133964" y="554803"/>
                </a:lnTo>
                <a:lnTo>
                  <a:pt x="171830" y="578881"/>
                </a:lnTo>
                <a:lnTo>
                  <a:pt x="213495" y="600764"/>
                </a:lnTo>
                <a:lnTo>
                  <a:pt x="258663" y="620282"/>
                </a:lnTo>
                <a:lnTo>
                  <a:pt x="307039" y="637263"/>
                </a:lnTo>
                <a:lnTo>
                  <a:pt x="358330" y="651539"/>
                </a:lnTo>
                <a:lnTo>
                  <a:pt x="412240" y="662939"/>
                </a:lnTo>
                <a:lnTo>
                  <a:pt x="468475" y="671292"/>
                </a:lnTo>
                <a:lnTo>
                  <a:pt x="526739" y="676429"/>
                </a:lnTo>
                <a:lnTo>
                  <a:pt x="586739" y="678179"/>
                </a:lnTo>
                <a:lnTo>
                  <a:pt x="646740" y="676429"/>
                </a:lnTo>
                <a:lnTo>
                  <a:pt x="705004" y="671292"/>
                </a:lnTo>
                <a:lnTo>
                  <a:pt x="761239" y="662939"/>
                </a:lnTo>
                <a:lnTo>
                  <a:pt x="815149" y="651539"/>
                </a:lnTo>
                <a:lnTo>
                  <a:pt x="866440" y="637263"/>
                </a:lnTo>
                <a:lnTo>
                  <a:pt x="914816" y="620282"/>
                </a:lnTo>
                <a:lnTo>
                  <a:pt x="959984" y="600764"/>
                </a:lnTo>
                <a:lnTo>
                  <a:pt x="1001649" y="578881"/>
                </a:lnTo>
                <a:lnTo>
                  <a:pt x="1039515" y="554803"/>
                </a:lnTo>
                <a:lnTo>
                  <a:pt x="1073288" y="528700"/>
                </a:lnTo>
                <a:lnTo>
                  <a:pt x="1102675" y="500742"/>
                </a:lnTo>
                <a:lnTo>
                  <a:pt x="1127378" y="471100"/>
                </a:lnTo>
                <a:lnTo>
                  <a:pt x="1161561" y="407443"/>
                </a:lnTo>
                <a:lnTo>
                  <a:pt x="1173479" y="339090"/>
                </a:lnTo>
                <a:lnTo>
                  <a:pt x="1170451" y="304411"/>
                </a:lnTo>
                <a:lnTo>
                  <a:pt x="1147106" y="238236"/>
                </a:lnTo>
                <a:lnTo>
                  <a:pt x="1102675" y="177437"/>
                </a:lnTo>
                <a:lnTo>
                  <a:pt x="1073288" y="149479"/>
                </a:lnTo>
                <a:lnTo>
                  <a:pt x="1039515" y="123376"/>
                </a:lnTo>
                <a:lnTo>
                  <a:pt x="1001649" y="99298"/>
                </a:lnTo>
                <a:lnTo>
                  <a:pt x="959984" y="77415"/>
                </a:lnTo>
                <a:lnTo>
                  <a:pt x="914816" y="57897"/>
                </a:lnTo>
                <a:lnTo>
                  <a:pt x="866440" y="40916"/>
                </a:lnTo>
                <a:lnTo>
                  <a:pt x="815149" y="26640"/>
                </a:lnTo>
                <a:lnTo>
                  <a:pt x="761239" y="15240"/>
                </a:lnTo>
                <a:lnTo>
                  <a:pt x="705004" y="6887"/>
                </a:lnTo>
                <a:lnTo>
                  <a:pt x="646740" y="1750"/>
                </a:lnTo>
                <a:lnTo>
                  <a:pt x="5867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27957" y="1991614"/>
            <a:ext cx="614680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Chec</a:t>
            </a:r>
            <a:r>
              <a:rPr dirty="0" sz="1000" spc="-5">
                <a:latin typeface="Calibri"/>
                <a:cs typeface="Calibri"/>
              </a:rPr>
              <a:t>k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rol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  </a:t>
            </a:r>
            <a:r>
              <a:rPr dirty="0" sz="1000" spc="-5">
                <a:latin typeface="Calibri"/>
                <a:cs typeface="Calibri"/>
              </a:rPr>
              <a:t>of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access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9320" y="1698625"/>
            <a:ext cx="1219200" cy="4419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7155" marR="410845">
              <a:lnSpc>
                <a:spcPct val="101699"/>
              </a:lnSpc>
              <a:spcBef>
                <a:spcPts val="315"/>
              </a:spcBef>
            </a:pPr>
            <a:r>
              <a:rPr dirty="0" sz="1200">
                <a:latin typeface="Calibri"/>
                <a:cs typeface="Calibri"/>
              </a:rPr>
              <a:t>Manage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pli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320" y="2300605"/>
            <a:ext cx="1219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Calibri"/>
                <a:cs typeface="Calibri"/>
              </a:rPr>
              <a:t>Manage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Course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6940" y="2834640"/>
            <a:ext cx="1219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Calibri"/>
                <a:cs typeface="Calibri"/>
              </a:rPr>
              <a:t>Manage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Notice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9320" y="3345180"/>
            <a:ext cx="122682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Calibri"/>
                <a:cs typeface="Calibri"/>
              </a:rPr>
              <a:t>Manage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Enquiry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89320" y="3886200"/>
            <a:ext cx="1234440" cy="381000"/>
          </a:xfrm>
          <a:custGeom>
            <a:avLst/>
            <a:gdLst/>
            <a:ahLst/>
            <a:cxnLst/>
            <a:rect l="l" t="t" r="r" b="b"/>
            <a:pathLst>
              <a:path w="1234440" h="381000">
                <a:moveTo>
                  <a:pt x="0" y="381000"/>
                </a:moveTo>
                <a:lnTo>
                  <a:pt x="1234440" y="381000"/>
                </a:lnTo>
                <a:lnTo>
                  <a:pt x="123444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73902" y="3916807"/>
            <a:ext cx="924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age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4079" y="4335145"/>
            <a:ext cx="1242060" cy="441959"/>
          </a:xfrm>
          <a:custGeom>
            <a:avLst/>
            <a:gdLst/>
            <a:ahLst/>
            <a:cxnLst/>
            <a:rect l="l" t="t" r="r" b="b"/>
            <a:pathLst>
              <a:path w="1242059" h="441960">
                <a:moveTo>
                  <a:pt x="0" y="441960"/>
                </a:moveTo>
                <a:lnTo>
                  <a:pt x="1242059" y="441960"/>
                </a:lnTo>
                <a:lnTo>
                  <a:pt x="1242059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58661" y="4366387"/>
            <a:ext cx="678180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Manage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sc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9320" y="899160"/>
            <a:ext cx="1226820" cy="617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7155" marR="459740">
              <a:lnSpc>
                <a:spcPct val="101699"/>
              </a:lnSpc>
              <a:spcBef>
                <a:spcPts val="310"/>
              </a:spcBef>
            </a:pPr>
            <a:r>
              <a:rPr dirty="0" sz="1200">
                <a:latin typeface="Calibri"/>
                <a:cs typeface="Calibri"/>
              </a:rPr>
              <a:t>Manage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Registered  </a:t>
            </a:r>
            <a:r>
              <a:rPr dirty="0" sz="1200" spc="-5">
                <a:latin typeface="Calibri"/>
                <a:cs typeface="Calibri"/>
              </a:rPr>
              <a:t>Users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9320" y="4831080"/>
            <a:ext cx="1226820" cy="449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7155" marR="540385">
              <a:lnSpc>
                <a:spcPct val="101699"/>
              </a:lnSpc>
              <a:spcBef>
                <a:spcPts val="315"/>
              </a:spcBef>
            </a:pPr>
            <a:r>
              <a:rPr dirty="0" sz="1200">
                <a:latin typeface="Calibri"/>
                <a:cs typeface="Calibri"/>
              </a:rPr>
              <a:t>Ge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te  </a:t>
            </a:r>
            <a:r>
              <a:rPr dirty="0" sz="1200" spc="-5"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89320" y="5348605"/>
            <a:ext cx="1219200" cy="472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7155" marR="520700">
              <a:lnSpc>
                <a:spcPct val="101699"/>
              </a:lnSpc>
              <a:spcBef>
                <a:spcPts val="320"/>
              </a:spcBef>
            </a:pPr>
            <a:r>
              <a:rPr dirty="0" sz="1200">
                <a:latin typeface="Calibri"/>
                <a:cs typeface="Calibri"/>
              </a:rPr>
              <a:t>Change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</a:t>
            </a:r>
            <a:r>
              <a:rPr dirty="0" sz="1200" spc="-5">
                <a:latin typeface="Calibri"/>
                <a:cs typeface="Calibri"/>
              </a:rPr>
              <a:t>ss</a:t>
            </a:r>
            <a:r>
              <a:rPr dirty="0" sz="1200">
                <a:latin typeface="Calibri"/>
                <a:cs typeface="Calibri"/>
              </a:rPr>
              <a:t>w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9320" y="5882640"/>
            <a:ext cx="1219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Profile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2480" y="2514473"/>
            <a:ext cx="89535" cy="1608455"/>
          </a:xfrm>
          <a:custGeom>
            <a:avLst/>
            <a:gdLst/>
            <a:ahLst/>
            <a:cxnLst/>
            <a:rect l="l" t="t" r="r" b="b"/>
            <a:pathLst>
              <a:path w="89534" h="1608454">
                <a:moveTo>
                  <a:pt x="76200" y="1531759"/>
                </a:moveTo>
                <a:lnTo>
                  <a:pt x="44450" y="1531759"/>
                </a:lnTo>
                <a:lnTo>
                  <a:pt x="44450" y="1173607"/>
                </a:lnTo>
                <a:lnTo>
                  <a:pt x="31750" y="1173607"/>
                </a:lnTo>
                <a:lnTo>
                  <a:pt x="31750" y="1531759"/>
                </a:lnTo>
                <a:lnTo>
                  <a:pt x="0" y="1531759"/>
                </a:lnTo>
                <a:lnTo>
                  <a:pt x="38100" y="1607959"/>
                </a:lnTo>
                <a:lnTo>
                  <a:pt x="69850" y="1544459"/>
                </a:lnTo>
                <a:lnTo>
                  <a:pt x="76200" y="1531759"/>
                </a:lnTo>
                <a:close/>
              </a:path>
              <a:path w="89534" h="1608454">
                <a:moveTo>
                  <a:pt x="89496" y="525018"/>
                </a:moveTo>
                <a:lnTo>
                  <a:pt x="57746" y="525818"/>
                </a:lnTo>
                <a:lnTo>
                  <a:pt x="44450" y="0"/>
                </a:lnTo>
                <a:lnTo>
                  <a:pt x="31750" y="254"/>
                </a:lnTo>
                <a:lnTo>
                  <a:pt x="45059" y="526135"/>
                </a:lnTo>
                <a:lnTo>
                  <a:pt x="13322" y="526923"/>
                </a:lnTo>
                <a:lnTo>
                  <a:pt x="53340" y="602107"/>
                </a:lnTo>
                <a:lnTo>
                  <a:pt x="83058" y="538734"/>
                </a:lnTo>
                <a:lnTo>
                  <a:pt x="89496" y="525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2339340" y="1995805"/>
                </a:moveTo>
                <a:lnTo>
                  <a:pt x="2326640" y="1989455"/>
                </a:lnTo>
                <a:lnTo>
                  <a:pt x="2263140" y="1957705"/>
                </a:lnTo>
                <a:lnTo>
                  <a:pt x="2263140" y="1989455"/>
                </a:lnTo>
                <a:lnTo>
                  <a:pt x="1272540" y="1989455"/>
                </a:lnTo>
                <a:lnTo>
                  <a:pt x="1272540" y="2002155"/>
                </a:lnTo>
                <a:lnTo>
                  <a:pt x="2263140" y="2002155"/>
                </a:lnTo>
                <a:lnTo>
                  <a:pt x="2263140" y="2033905"/>
                </a:lnTo>
                <a:lnTo>
                  <a:pt x="2326640" y="2002155"/>
                </a:lnTo>
                <a:lnTo>
                  <a:pt x="2339340" y="1995805"/>
                </a:lnTo>
                <a:close/>
              </a:path>
              <a:path w="6962140" h="10088880">
                <a:moveTo>
                  <a:pt x="2796540" y="2499360"/>
                </a:moveTo>
                <a:lnTo>
                  <a:pt x="2764790" y="2499360"/>
                </a:lnTo>
                <a:lnTo>
                  <a:pt x="2764790" y="2247900"/>
                </a:lnTo>
                <a:lnTo>
                  <a:pt x="2752090" y="2247900"/>
                </a:lnTo>
                <a:lnTo>
                  <a:pt x="2752090" y="2499360"/>
                </a:lnTo>
                <a:lnTo>
                  <a:pt x="2720340" y="2499360"/>
                </a:lnTo>
                <a:lnTo>
                  <a:pt x="2758440" y="2575560"/>
                </a:lnTo>
                <a:lnTo>
                  <a:pt x="2790190" y="2512060"/>
                </a:lnTo>
                <a:lnTo>
                  <a:pt x="2796540" y="2499360"/>
                </a:lnTo>
                <a:close/>
              </a:path>
              <a:path w="6962140" h="10088880">
                <a:moveTo>
                  <a:pt x="3878580" y="2141220"/>
                </a:moveTo>
                <a:lnTo>
                  <a:pt x="3801491" y="2177542"/>
                </a:lnTo>
                <a:lnTo>
                  <a:pt x="3826421" y="2197150"/>
                </a:lnTo>
                <a:lnTo>
                  <a:pt x="3309747" y="2853563"/>
                </a:lnTo>
                <a:lnTo>
                  <a:pt x="3319653" y="2861437"/>
                </a:lnTo>
                <a:lnTo>
                  <a:pt x="3836441" y="2205024"/>
                </a:lnTo>
                <a:lnTo>
                  <a:pt x="3861435" y="2224659"/>
                </a:lnTo>
                <a:lnTo>
                  <a:pt x="3869131" y="2187194"/>
                </a:lnTo>
                <a:lnTo>
                  <a:pt x="3878580" y="2141220"/>
                </a:lnTo>
                <a:close/>
              </a:path>
              <a:path w="6962140" h="10088880">
                <a:moveTo>
                  <a:pt x="4236720" y="3169920"/>
                </a:moveTo>
                <a:lnTo>
                  <a:pt x="4204970" y="3169920"/>
                </a:lnTo>
                <a:lnTo>
                  <a:pt x="4204970" y="2247900"/>
                </a:lnTo>
                <a:lnTo>
                  <a:pt x="4192270" y="2247900"/>
                </a:lnTo>
                <a:lnTo>
                  <a:pt x="4192270" y="3169920"/>
                </a:lnTo>
                <a:lnTo>
                  <a:pt x="4160520" y="3169920"/>
                </a:lnTo>
                <a:lnTo>
                  <a:pt x="4198620" y="3246120"/>
                </a:lnTo>
                <a:lnTo>
                  <a:pt x="4230370" y="3182620"/>
                </a:lnTo>
                <a:lnTo>
                  <a:pt x="4236720" y="3169920"/>
                </a:lnTo>
                <a:close/>
              </a:path>
              <a:path w="6962140" h="10088880">
                <a:moveTo>
                  <a:pt x="5684520" y="5691505"/>
                </a:moveTo>
                <a:lnTo>
                  <a:pt x="5676163" y="5644388"/>
                </a:lnTo>
                <a:lnTo>
                  <a:pt x="5669661" y="5607685"/>
                </a:lnTo>
                <a:lnTo>
                  <a:pt x="5644185" y="5626608"/>
                </a:lnTo>
                <a:lnTo>
                  <a:pt x="4295140" y="3813175"/>
                </a:lnTo>
                <a:lnTo>
                  <a:pt x="4284980" y="3820807"/>
                </a:lnTo>
                <a:lnTo>
                  <a:pt x="5633910" y="5634240"/>
                </a:lnTo>
                <a:lnTo>
                  <a:pt x="5608447" y="5653151"/>
                </a:lnTo>
                <a:lnTo>
                  <a:pt x="5684520" y="5691505"/>
                </a:lnTo>
                <a:close/>
              </a:path>
              <a:path w="6962140" h="10088880">
                <a:moveTo>
                  <a:pt x="5684520" y="5280025"/>
                </a:moveTo>
                <a:lnTo>
                  <a:pt x="5674601" y="5234559"/>
                </a:lnTo>
                <a:lnTo>
                  <a:pt x="5666359" y="5196713"/>
                </a:lnTo>
                <a:lnTo>
                  <a:pt x="5641632" y="5216677"/>
                </a:lnTo>
                <a:lnTo>
                  <a:pt x="4462653" y="3752088"/>
                </a:lnTo>
                <a:lnTo>
                  <a:pt x="4452747" y="3759962"/>
                </a:lnTo>
                <a:lnTo>
                  <a:pt x="5631802" y="5224615"/>
                </a:lnTo>
                <a:lnTo>
                  <a:pt x="5607050" y="5244592"/>
                </a:lnTo>
                <a:lnTo>
                  <a:pt x="5684520" y="5280025"/>
                </a:lnTo>
                <a:close/>
              </a:path>
              <a:path w="6962140" h="10088880">
                <a:moveTo>
                  <a:pt x="5684520" y="2141220"/>
                </a:moveTo>
                <a:lnTo>
                  <a:pt x="5609082" y="2180844"/>
                </a:lnTo>
                <a:lnTo>
                  <a:pt x="5634837" y="2199360"/>
                </a:lnTo>
                <a:lnTo>
                  <a:pt x="4642993" y="3577717"/>
                </a:lnTo>
                <a:lnTo>
                  <a:pt x="4653407" y="3585083"/>
                </a:lnTo>
                <a:lnTo>
                  <a:pt x="5645201" y="2206815"/>
                </a:lnTo>
                <a:lnTo>
                  <a:pt x="5670931" y="2225294"/>
                </a:lnTo>
                <a:lnTo>
                  <a:pt x="5676773" y="2189099"/>
                </a:lnTo>
                <a:lnTo>
                  <a:pt x="5684520" y="2141220"/>
                </a:lnTo>
                <a:close/>
              </a:path>
              <a:path w="6962140" h="10088880">
                <a:moveTo>
                  <a:pt x="5684520" y="1637665"/>
                </a:moveTo>
                <a:lnTo>
                  <a:pt x="5614035" y="1685417"/>
                </a:lnTo>
                <a:lnTo>
                  <a:pt x="5641594" y="1700923"/>
                </a:lnTo>
                <a:lnTo>
                  <a:pt x="4642612" y="3478530"/>
                </a:lnTo>
                <a:lnTo>
                  <a:pt x="4653788" y="3484753"/>
                </a:lnTo>
                <a:lnTo>
                  <a:pt x="5652744" y="1707184"/>
                </a:lnTo>
                <a:lnTo>
                  <a:pt x="5680456" y="1722755"/>
                </a:lnTo>
                <a:lnTo>
                  <a:pt x="5682018" y="1689862"/>
                </a:lnTo>
                <a:lnTo>
                  <a:pt x="5684520" y="1637665"/>
                </a:lnTo>
                <a:close/>
              </a:path>
              <a:path w="6962140" h="10088880">
                <a:moveTo>
                  <a:pt x="5686425" y="1113917"/>
                </a:moveTo>
                <a:lnTo>
                  <a:pt x="5685739" y="1083437"/>
                </a:lnTo>
                <a:lnTo>
                  <a:pt x="5684520" y="1028700"/>
                </a:lnTo>
                <a:lnTo>
                  <a:pt x="5617464" y="1081278"/>
                </a:lnTo>
                <a:lnTo>
                  <a:pt x="5646217" y="1094892"/>
                </a:lnTo>
                <a:lnTo>
                  <a:pt x="4566285" y="3380613"/>
                </a:lnTo>
                <a:lnTo>
                  <a:pt x="4577715" y="3385947"/>
                </a:lnTo>
                <a:lnTo>
                  <a:pt x="5657710" y="1100340"/>
                </a:lnTo>
                <a:lnTo>
                  <a:pt x="5686425" y="1113917"/>
                </a:lnTo>
                <a:close/>
              </a:path>
              <a:path w="6962140" h="10088880">
                <a:moveTo>
                  <a:pt x="5722620" y="3816985"/>
                </a:moveTo>
                <a:lnTo>
                  <a:pt x="5650357" y="3771785"/>
                </a:lnTo>
                <a:lnTo>
                  <a:pt x="5647334" y="3803459"/>
                </a:lnTo>
                <a:lnTo>
                  <a:pt x="4621517" y="3705390"/>
                </a:lnTo>
                <a:lnTo>
                  <a:pt x="5616854" y="3281870"/>
                </a:lnTo>
                <a:lnTo>
                  <a:pt x="5629275" y="3311017"/>
                </a:lnTo>
                <a:lnTo>
                  <a:pt x="5668302" y="3265170"/>
                </a:lnTo>
                <a:lnTo>
                  <a:pt x="5684520" y="3246120"/>
                </a:lnTo>
                <a:lnTo>
                  <a:pt x="5599430" y="3240913"/>
                </a:lnTo>
                <a:lnTo>
                  <a:pt x="5611863" y="3270148"/>
                </a:lnTo>
                <a:lnTo>
                  <a:pt x="4607560" y="3697478"/>
                </a:lnTo>
                <a:lnTo>
                  <a:pt x="4610532" y="3704336"/>
                </a:lnTo>
                <a:lnTo>
                  <a:pt x="4583303" y="3701745"/>
                </a:lnTo>
                <a:lnTo>
                  <a:pt x="4583011" y="3701580"/>
                </a:lnTo>
                <a:lnTo>
                  <a:pt x="5631218" y="2789796"/>
                </a:lnTo>
                <a:lnTo>
                  <a:pt x="5652008" y="2813685"/>
                </a:lnTo>
                <a:lnTo>
                  <a:pt x="5669305" y="2771775"/>
                </a:lnTo>
                <a:lnTo>
                  <a:pt x="5684520" y="2734945"/>
                </a:lnTo>
                <a:lnTo>
                  <a:pt x="5601970" y="2756154"/>
                </a:lnTo>
                <a:lnTo>
                  <a:pt x="5622823" y="2780144"/>
                </a:lnTo>
                <a:lnTo>
                  <a:pt x="4567809" y="3697859"/>
                </a:lnTo>
                <a:lnTo>
                  <a:pt x="4570057" y="3700462"/>
                </a:lnTo>
                <a:lnTo>
                  <a:pt x="4526915" y="3696335"/>
                </a:lnTo>
                <a:lnTo>
                  <a:pt x="4526280" y="3702685"/>
                </a:lnTo>
                <a:lnTo>
                  <a:pt x="4521962" y="3707384"/>
                </a:lnTo>
                <a:lnTo>
                  <a:pt x="5624550" y="4737316"/>
                </a:lnTo>
                <a:lnTo>
                  <a:pt x="5602859" y="4760595"/>
                </a:lnTo>
                <a:lnTo>
                  <a:pt x="5684520" y="4784725"/>
                </a:lnTo>
                <a:lnTo>
                  <a:pt x="5670105" y="4745990"/>
                </a:lnTo>
                <a:lnTo>
                  <a:pt x="5654802" y="4704842"/>
                </a:lnTo>
                <a:lnTo>
                  <a:pt x="5633186" y="4728045"/>
                </a:lnTo>
                <a:lnTo>
                  <a:pt x="4544326" y="3710825"/>
                </a:lnTo>
                <a:lnTo>
                  <a:pt x="4579455" y="3714178"/>
                </a:lnTo>
                <a:lnTo>
                  <a:pt x="5614987" y="4295775"/>
                </a:lnTo>
                <a:lnTo>
                  <a:pt x="5599430" y="4323461"/>
                </a:lnTo>
                <a:lnTo>
                  <a:pt x="5684520" y="4327525"/>
                </a:lnTo>
                <a:lnTo>
                  <a:pt x="5667222" y="4301998"/>
                </a:lnTo>
                <a:lnTo>
                  <a:pt x="5636768" y="4257040"/>
                </a:lnTo>
                <a:lnTo>
                  <a:pt x="5621210" y="4284713"/>
                </a:lnTo>
                <a:lnTo>
                  <a:pt x="4610773" y="3717175"/>
                </a:lnTo>
                <a:lnTo>
                  <a:pt x="5646128" y="3816032"/>
                </a:lnTo>
                <a:lnTo>
                  <a:pt x="5643118" y="3847731"/>
                </a:lnTo>
                <a:lnTo>
                  <a:pt x="5721959" y="3817239"/>
                </a:lnTo>
                <a:lnTo>
                  <a:pt x="5722620" y="3816985"/>
                </a:lnTo>
                <a:close/>
              </a:path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41959" y="6651625"/>
            <a:ext cx="1196340" cy="449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355"/>
              </a:spcBef>
            </a:pPr>
            <a:r>
              <a:rPr dirty="0" sz="1000" spc="-5" b="1">
                <a:latin typeface="Calibri"/>
                <a:cs typeface="Calibri"/>
              </a:rPr>
              <a:t>Users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959" y="7634605"/>
            <a:ext cx="1089660" cy="571500"/>
          </a:xfrm>
          <a:custGeom>
            <a:avLst/>
            <a:gdLst/>
            <a:ahLst/>
            <a:cxnLst/>
            <a:rect l="l" t="t" r="r" b="b"/>
            <a:pathLst>
              <a:path w="1089660" h="571500">
                <a:moveTo>
                  <a:pt x="544830" y="0"/>
                </a:moveTo>
                <a:lnTo>
                  <a:pt x="481289" y="1921"/>
                </a:lnTo>
                <a:lnTo>
                  <a:pt x="419901" y="7544"/>
                </a:lnTo>
                <a:lnTo>
                  <a:pt x="361076" y="16653"/>
                </a:lnTo>
                <a:lnTo>
                  <a:pt x="305222" y="29035"/>
                </a:lnTo>
                <a:lnTo>
                  <a:pt x="252747" y="44476"/>
                </a:lnTo>
                <a:lnTo>
                  <a:pt x="204061" y="62761"/>
                </a:lnTo>
                <a:lnTo>
                  <a:pt x="159572" y="83677"/>
                </a:lnTo>
                <a:lnTo>
                  <a:pt x="119689" y="107008"/>
                </a:lnTo>
                <a:lnTo>
                  <a:pt x="84820" y="132542"/>
                </a:lnTo>
                <a:lnTo>
                  <a:pt x="55374" y="160064"/>
                </a:lnTo>
                <a:lnTo>
                  <a:pt x="14388" y="220215"/>
                </a:lnTo>
                <a:lnTo>
                  <a:pt x="0" y="285750"/>
                </a:lnTo>
                <a:lnTo>
                  <a:pt x="3665" y="319082"/>
                </a:lnTo>
                <a:lnTo>
                  <a:pt x="31761" y="382139"/>
                </a:lnTo>
                <a:lnTo>
                  <a:pt x="84820" y="438957"/>
                </a:lnTo>
                <a:lnTo>
                  <a:pt x="119689" y="464491"/>
                </a:lnTo>
                <a:lnTo>
                  <a:pt x="159572" y="487822"/>
                </a:lnTo>
                <a:lnTo>
                  <a:pt x="204061" y="508738"/>
                </a:lnTo>
                <a:lnTo>
                  <a:pt x="252747" y="527023"/>
                </a:lnTo>
                <a:lnTo>
                  <a:pt x="305222" y="542464"/>
                </a:lnTo>
                <a:lnTo>
                  <a:pt x="361076" y="554846"/>
                </a:lnTo>
                <a:lnTo>
                  <a:pt x="419901" y="563955"/>
                </a:lnTo>
                <a:lnTo>
                  <a:pt x="481289" y="569578"/>
                </a:lnTo>
                <a:lnTo>
                  <a:pt x="544830" y="571500"/>
                </a:lnTo>
                <a:lnTo>
                  <a:pt x="608361" y="569578"/>
                </a:lnTo>
                <a:lnTo>
                  <a:pt x="669742" y="563955"/>
                </a:lnTo>
                <a:lnTo>
                  <a:pt x="728563" y="554846"/>
                </a:lnTo>
                <a:lnTo>
                  <a:pt x="784415" y="542464"/>
                </a:lnTo>
                <a:lnTo>
                  <a:pt x="836889" y="527023"/>
                </a:lnTo>
                <a:lnTo>
                  <a:pt x="885577" y="508738"/>
                </a:lnTo>
                <a:lnTo>
                  <a:pt x="930068" y="487822"/>
                </a:lnTo>
                <a:lnTo>
                  <a:pt x="969954" y="464491"/>
                </a:lnTo>
                <a:lnTo>
                  <a:pt x="1004827" y="438957"/>
                </a:lnTo>
                <a:lnTo>
                  <a:pt x="1034276" y="411435"/>
                </a:lnTo>
                <a:lnTo>
                  <a:pt x="1075268" y="351284"/>
                </a:lnTo>
                <a:lnTo>
                  <a:pt x="1089660" y="285750"/>
                </a:lnTo>
                <a:lnTo>
                  <a:pt x="1085993" y="252417"/>
                </a:lnTo>
                <a:lnTo>
                  <a:pt x="1057893" y="189360"/>
                </a:lnTo>
                <a:lnTo>
                  <a:pt x="1004827" y="132542"/>
                </a:lnTo>
                <a:lnTo>
                  <a:pt x="969954" y="107008"/>
                </a:lnTo>
                <a:lnTo>
                  <a:pt x="930068" y="83677"/>
                </a:lnTo>
                <a:lnTo>
                  <a:pt x="885577" y="62761"/>
                </a:lnTo>
                <a:lnTo>
                  <a:pt x="836889" y="44476"/>
                </a:lnTo>
                <a:lnTo>
                  <a:pt x="784415" y="29035"/>
                </a:lnTo>
                <a:lnTo>
                  <a:pt x="728563" y="16653"/>
                </a:lnTo>
                <a:lnTo>
                  <a:pt x="669742" y="7544"/>
                </a:lnTo>
                <a:lnTo>
                  <a:pt x="608361" y="1921"/>
                </a:lnTo>
                <a:lnTo>
                  <a:pt x="54483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7859" y="7738110"/>
            <a:ext cx="648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Registration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1959" y="8731885"/>
            <a:ext cx="1089660" cy="571500"/>
          </a:xfrm>
          <a:custGeom>
            <a:avLst/>
            <a:gdLst/>
            <a:ahLst/>
            <a:cxnLst/>
            <a:rect l="l" t="t" r="r" b="b"/>
            <a:pathLst>
              <a:path w="1089660" h="571500">
                <a:moveTo>
                  <a:pt x="544830" y="0"/>
                </a:moveTo>
                <a:lnTo>
                  <a:pt x="481289" y="1921"/>
                </a:lnTo>
                <a:lnTo>
                  <a:pt x="419901" y="7544"/>
                </a:lnTo>
                <a:lnTo>
                  <a:pt x="361076" y="16653"/>
                </a:lnTo>
                <a:lnTo>
                  <a:pt x="305222" y="29035"/>
                </a:lnTo>
                <a:lnTo>
                  <a:pt x="252747" y="44476"/>
                </a:lnTo>
                <a:lnTo>
                  <a:pt x="204061" y="62761"/>
                </a:lnTo>
                <a:lnTo>
                  <a:pt x="159572" y="83677"/>
                </a:lnTo>
                <a:lnTo>
                  <a:pt x="119689" y="107008"/>
                </a:lnTo>
                <a:lnTo>
                  <a:pt x="84820" y="132542"/>
                </a:lnTo>
                <a:lnTo>
                  <a:pt x="55374" y="160064"/>
                </a:lnTo>
                <a:lnTo>
                  <a:pt x="14388" y="220215"/>
                </a:lnTo>
                <a:lnTo>
                  <a:pt x="0" y="285750"/>
                </a:lnTo>
                <a:lnTo>
                  <a:pt x="3665" y="319082"/>
                </a:lnTo>
                <a:lnTo>
                  <a:pt x="31761" y="382139"/>
                </a:lnTo>
                <a:lnTo>
                  <a:pt x="84820" y="438957"/>
                </a:lnTo>
                <a:lnTo>
                  <a:pt x="119689" y="464491"/>
                </a:lnTo>
                <a:lnTo>
                  <a:pt x="159572" y="487822"/>
                </a:lnTo>
                <a:lnTo>
                  <a:pt x="204061" y="508738"/>
                </a:lnTo>
                <a:lnTo>
                  <a:pt x="252747" y="527023"/>
                </a:lnTo>
                <a:lnTo>
                  <a:pt x="305222" y="542464"/>
                </a:lnTo>
                <a:lnTo>
                  <a:pt x="361076" y="554846"/>
                </a:lnTo>
                <a:lnTo>
                  <a:pt x="419901" y="563955"/>
                </a:lnTo>
                <a:lnTo>
                  <a:pt x="481289" y="569578"/>
                </a:lnTo>
                <a:lnTo>
                  <a:pt x="544830" y="571500"/>
                </a:lnTo>
                <a:lnTo>
                  <a:pt x="608361" y="569578"/>
                </a:lnTo>
                <a:lnTo>
                  <a:pt x="669742" y="563955"/>
                </a:lnTo>
                <a:lnTo>
                  <a:pt x="728563" y="554846"/>
                </a:lnTo>
                <a:lnTo>
                  <a:pt x="784415" y="542464"/>
                </a:lnTo>
                <a:lnTo>
                  <a:pt x="836889" y="527023"/>
                </a:lnTo>
                <a:lnTo>
                  <a:pt x="885577" y="508738"/>
                </a:lnTo>
                <a:lnTo>
                  <a:pt x="930068" y="487822"/>
                </a:lnTo>
                <a:lnTo>
                  <a:pt x="969954" y="464491"/>
                </a:lnTo>
                <a:lnTo>
                  <a:pt x="1004827" y="438957"/>
                </a:lnTo>
                <a:lnTo>
                  <a:pt x="1034276" y="411435"/>
                </a:lnTo>
                <a:lnTo>
                  <a:pt x="1075268" y="351284"/>
                </a:lnTo>
                <a:lnTo>
                  <a:pt x="1089660" y="285750"/>
                </a:lnTo>
                <a:lnTo>
                  <a:pt x="1085993" y="252417"/>
                </a:lnTo>
                <a:lnTo>
                  <a:pt x="1057893" y="189360"/>
                </a:lnTo>
                <a:lnTo>
                  <a:pt x="1004827" y="132542"/>
                </a:lnTo>
                <a:lnTo>
                  <a:pt x="969954" y="107008"/>
                </a:lnTo>
                <a:lnTo>
                  <a:pt x="930068" y="83677"/>
                </a:lnTo>
                <a:lnTo>
                  <a:pt x="885577" y="62761"/>
                </a:lnTo>
                <a:lnTo>
                  <a:pt x="836889" y="44476"/>
                </a:lnTo>
                <a:lnTo>
                  <a:pt x="784415" y="29035"/>
                </a:lnTo>
                <a:lnTo>
                  <a:pt x="728563" y="16653"/>
                </a:lnTo>
                <a:lnTo>
                  <a:pt x="669742" y="7544"/>
                </a:lnTo>
                <a:lnTo>
                  <a:pt x="608361" y="1921"/>
                </a:lnTo>
                <a:lnTo>
                  <a:pt x="54483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57859" y="8835644"/>
            <a:ext cx="52006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Forgot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Pa</a:t>
            </a:r>
            <a:r>
              <a:rPr dirty="0" sz="1000">
                <a:latin typeface="Calibri"/>
                <a:cs typeface="Calibri"/>
              </a:rPr>
              <a:t>ss</a:t>
            </a:r>
            <a:r>
              <a:rPr dirty="0" sz="1000" spc="-10">
                <a:latin typeface="Calibri"/>
                <a:cs typeface="Calibri"/>
              </a:rPr>
              <a:t>w</a:t>
            </a:r>
            <a:r>
              <a:rPr dirty="0" sz="1000" spc="-5">
                <a:latin typeface="Calibri"/>
                <a:cs typeface="Calibri"/>
              </a:rPr>
              <a:t>ord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49829" y="6575425"/>
            <a:ext cx="906780" cy="571500"/>
          </a:xfrm>
          <a:custGeom>
            <a:avLst/>
            <a:gdLst/>
            <a:ahLst/>
            <a:cxnLst/>
            <a:rect l="l" t="t" r="r" b="b"/>
            <a:pathLst>
              <a:path w="906779" h="571500">
                <a:moveTo>
                  <a:pt x="453389" y="0"/>
                </a:moveTo>
                <a:lnTo>
                  <a:pt x="396509" y="2225"/>
                </a:lnTo>
                <a:lnTo>
                  <a:pt x="341739" y="8724"/>
                </a:lnTo>
                <a:lnTo>
                  <a:pt x="289504" y="19228"/>
                </a:lnTo>
                <a:lnTo>
                  <a:pt x="240229" y="33471"/>
                </a:lnTo>
                <a:lnTo>
                  <a:pt x="194339" y="51184"/>
                </a:lnTo>
                <a:lnTo>
                  <a:pt x="152258" y="72101"/>
                </a:lnTo>
                <a:lnTo>
                  <a:pt x="114410" y="95953"/>
                </a:lnTo>
                <a:lnTo>
                  <a:pt x="81220" y="122474"/>
                </a:lnTo>
                <a:lnTo>
                  <a:pt x="53113" y="151397"/>
                </a:lnTo>
                <a:lnTo>
                  <a:pt x="30512" y="182453"/>
                </a:lnTo>
                <a:lnTo>
                  <a:pt x="3531" y="249897"/>
                </a:lnTo>
                <a:lnTo>
                  <a:pt x="0" y="285750"/>
                </a:lnTo>
                <a:lnTo>
                  <a:pt x="3531" y="321602"/>
                </a:lnTo>
                <a:lnTo>
                  <a:pt x="30512" y="389046"/>
                </a:lnTo>
                <a:lnTo>
                  <a:pt x="53113" y="420102"/>
                </a:lnTo>
                <a:lnTo>
                  <a:pt x="81220" y="449025"/>
                </a:lnTo>
                <a:lnTo>
                  <a:pt x="114410" y="475546"/>
                </a:lnTo>
                <a:lnTo>
                  <a:pt x="152258" y="499398"/>
                </a:lnTo>
                <a:lnTo>
                  <a:pt x="194339" y="520315"/>
                </a:lnTo>
                <a:lnTo>
                  <a:pt x="240229" y="538028"/>
                </a:lnTo>
                <a:lnTo>
                  <a:pt x="289504" y="552271"/>
                </a:lnTo>
                <a:lnTo>
                  <a:pt x="341739" y="562775"/>
                </a:lnTo>
                <a:lnTo>
                  <a:pt x="396509" y="569274"/>
                </a:lnTo>
                <a:lnTo>
                  <a:pt x="453389" y="571500"/>
                </a:lnTo>
                <a:lnTo>
                  <a:pt x="510270" y="569274"/>
                </a:lnTo>
                <a:lnTo>
                  <a:pt x="565040" y="562775"/>
                </a:lnTo>
                <a:lnTo>
                  <a:pt x="617275" y="552271"/>
                </a:lnTo>
                <a:lnTo>
                  <a:pt x="666550" y="538028"/>
                </a:lnTo>
                <a:lnTo>
                  <a:pt x="712440" y="520315"/>
                </a:lnTo>
                <a:lnTo>
                  <a:pt x="754521" y="499398"/>
                </a:lnTo>
                <a:lnTo>
                  <a:pt x="792369" y="475546"/>
                </a:lnTo>
                <a:lnTo>
                  <a:pt x="825559" y="449025"/>
                </a:lnTo>
                <a:lnTo>
                  <a:pt x="853666" y="420102"/>
                </a:lnTo>
                <a:lnTo>
                  <a:pt x="876267" y="389046"/>
                </a:lnTo>
                <a:lnTo>
                  <a:pt x="903248" y="321602"/>
                </a:lnTo>
                <a:lnTo>
                  <a:pt x="906780" y="285750"/>
                </a:lnTo>
                <a:lnTo>
                  <a:pt x="903248" y="249897"/>
                </a:lnTo>
                <a:lnTo>
                  <a:pt x="876267" y="182453"/>
                </a:lnTo>
                <a:lnTo>
                  <a:pt x="853666" y="151397"/>
                </a:lnTo>
                <a:lnTo>
                  <a:pt x="825559" y="122474"/>
                </a:lnTo>
                <a:lnTo>
                  <a:pt x="792369" y="95953"/>
                </a:lnTo>
                <a:lnTo>
                  <a:pt x="754521" y="72101"/>
                </a:lnTo>
                <a:lnTo>
                  <a:pt x="712440" y="51184"/>
                </a:lnTo>
                <a:lnTo>
                  <a:pt x="666550" y="33471"/>
                </a:lnTo>
                <a:lnTo>
                  <a:pt x="617275" y="19228"/>
                </a:lnTo>
                <a:lnTo>
                  <a:pt x="565040" y="8724"/>
                </a:lnTo>
                <a:lnTo>
                  <a:pt x="510270" y="2225"/>
                </a:lnTo>
                <a:lnTo>
                  <a:pt x="4533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39695" y="6678930"/>
            <a:ext cx="439420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  </a:t>
            </a:r>
            <a:r>
              <a:rPr dirty="0" sz="1000" spc="-5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7920" y="7634605"/>
            <a:ext cx="1059180" cy="723900"/>
          </a:xfrm>
          <a:custGeom>
            <a:avLst/>
            <a:gdLst/>
            <a:ahLst/>
            <a:cxnLst/>
            <a:rect l="l" t="t" r="r" b="b"/>
            <a:pathLst>
              <a:path w="1059179" h="723900">
                <a:moveTo>
                  <a:pt x="529590" y="0"/>
                </a:moveTo>
                <a:lnTo>
                  <a:pt x="471885" y="2123"/>
                </a:lnTo>
                <a:lnTo>
                  <a:pt x="415981" y="8348"/>
                </a:lnTo>
                <a:lnTo>
                  <a:pt x="362199" y="18452"/>
                </a:lnTo>
                <a:lnTo>
                  <a:pt x="310864" y="32215"/>
                </a:lnTo>
                <a:lnTo>
                  <a:pt x="262297" y="49417"/>
                </a:lnTo>
                <a:lnTo>
                  <a:pt x="216822" y="69835"/>
                </a:lnTo>
                <a:lnTo>
                  <a:pt x="174762" y="93250"/>
                </a:lnTo>
                <a:lnTo>
                  <a:pt x="136441" y="119441"/>
                </a:lnTo>
                <a:lnTo>
                  <a:pt x="102181" y="148187"/>
                </a:lnTo>
                <a:lnTo>
                  <a:pt x="72305" y="179267"/>
                </a:lnTo>
                <a:lnTo>
                  <a:pt x="47136" y="212460"/>
                </a:lnTo>
                <a:lnTo>
                  <a:pt x="26999" y="247546"/>
                </a:lnTo>
                <a:lnTo>
                  <a:pt x="12215" y="284303"/>
                </a:lnTo>
                <a:lnTo>
                  <a:pt x="3107" y="322511"/>
                </a:lnTo>
                <a:lnTo>
                  <a:pt x="0" y="361950"/>
                </a:lnTo>
                <a:lnTo>
                  <a:pt x="3107" y="401388"/>
                </a:lnTo>
                <a:lnTo>
                  <a:pt x="12215" y="439596"/>
                </a:lnTo>
                <a:lnTo>
                  <a:pt x="26999" y="476353"/>
                </a:lnTo>
                <a:lnTo>
                  <a:pt x="47136" y="511439"/>
                </a:lnTo>
                <a:lnTo>
                  <a:pt x="72305" y="544632"/>
                </a:lnTo>
                <a:lnTo>
                  <a:pt x="102181" y="575712"/>
                </a:lnTo>
                <a:lnTo>
                  <a:pt x="136441" y="604458"/>
                </a:lnTo>
                <a:lnTo>
                  <a:pt x="174762" y="630649"/>
                </a:lnTo>
                <a:lnTo>
                  <a:pt x="216822" y="654064"/>
                </a:lnTo>
                <a:lnTo>
                  <a:pt x="262297" y="674482"/>
                </a:lnTo>
                <a:lnTo>
                  <a:pt x="310864" y="691684"/>
                </a:lnTo>
                <a:lnTo>
                  <a:pt x="362199" y="705447"/>
                </a:lnTo>
                <a:lnTo>
                  <a:pt x="415981" y="715551"/>
                </a:lnTo>
                <a:lnTo>
                  <a:pt x="471885" y="721776"/>
                </a:lnTo>
                <a:lnTo>
                  <a:pt x="529590" y="723900"/>
                </a:lnTo>
                <a:lnTo>
                  <a:pt x="587294" y="721776"/>
                </a:lnTo>
                <a:lnTo>
                  <a:pt x="643198" y="715551"/>
                </a:lnTo>
                <a:lnTo>
                  <a:pt x="696980" y="705447"/>
                </a:lnTo>
                <a:lnTo>
                  <a:pt x="748315" y="691684"/>
                </a:lnTo>
                <a:lnTo>
                  <a:pt x="796882" y="674482"/>
                </a:lnTo>
                <a:lnTo>
                  <a:pt x="842357" y="654064"/>
                </a:lnTo>
                <a:lnTo>
                  <a:pt x="884417" y="630649"/>
                </a:lnTo>
                <a:lnTo>
                  <a:pt x="922738" y="604458"/>
                </a:lnTo>
                <a:lnTo>
                  <a:pt x="956998" y="575712"/>
                </a:lnTo>
                <a:lnTo>
                  <a:pt x="986874" y="544632"/>
                </a:lnTo>
                <a:lnTo>
                  <a:pt x="1012043" y="511439"/>
                </a:lnTo>
                <a:lnTo>
                  <a:pt x="1032180" y="476353"/>
                </a:lnTo>
                <a:lnTo>
                  <a:pt x="1046964" y="439596"/>
                </a:lnTo>
                <a:lnTo>
                  <a:pt x="1056072" y="401388"/>
                </a:lnTo>
                <a:lnTo>
                  <a:pt x="1059180" y="361950"/>
                </a:lnTo>
                <a:lnTo>
                  <a:pt x="1056072" y="322511"/>
                </a:lnTo>
                <a:lnTo>
                  <a:pt x="1046964" y="284303"/>
                </a:lnTo>
                <a:lnTo>
                  <a:pt x="1032180" y="247546"/>
                </a:lnTo>
                <a:lnTo>
                  <a:pt x="1012043" y="212460"/>
                </a:lnTo>
                <a:lnTo>
                  <a:pt x="986874" y="179267"/>
                </a:lnTo>
                <a:lnTo>
                  <a:pt x="956998" y="148187"/>
                </a:lnTo>
                <a:lnTo>
                  <a:pt x="922738" y="119441"/>
                </a:lnTo>
                <a:lnTo>
                  <a:pt x="884417" y="93250"/>
                </a:lnTo>
                <a:lnTo>
                  <a:pt x="842357" y="69835"/>
                </a:lnTo>
                <a:lnTo>
                  <a:pt x="796882" y="49417"/>
                </a:lnTo>
                <a:lnTo>
                  <a:pt x="748315" y="32215"/>
                </a:lnTo>
                <a:lnTo>
                  <a:pt x="696980" y="18452"/>
                </a:lnTo>
                <a:lnTo>
                  <a:pt x="643198" y="8348"/>
                </a:lnTo>
                <a:lnTo>
                  <a:pt x="587294" y="2123"/>
                </a:lnTo>
                <a:lnTo>
                  <a:pt x="5295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19882" y="7760970"/>
            <a:ext cx="60642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Check 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ntials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58590" y="6468745"/>
            <a:ext cx="1173480" cy="678180"/>
          </a:xfrm>
          <a:custGeom>
            <a:avLst/>
            <a:gdLst/>
            <a:ahLst/>
            <a:cxnLst/>
            <a:rect l="l" t="t" r="r" b="b"/>
            <a:pathLst>
              <a:path w="1173479" h="678179">
                <a:moveTo>
                  <a:pt x="586739" y="0"/>
                </a:moveTo>
                <a:lnTo>
                  <a:pt x="526739" y="1750"/>
                </a:lnTo>
                <a:lnTo>
                  <a:pt x="468475" y="6887"/>
                </a:lnTo>
                <a:lnTo>
                  <a:pt x="412240" y="15240"/>
                </a:lnTo>
                <a:lnTo>
                  <a:pt x="358330" y="26640"/>
                </a:lnTo>
                <a:lnTo>
                  <a:pt x="307039" y="40916"/>
                </a:lnTo>
                <a:lnTo>
                  <a:pt x="258663" y="57897"/>
                </a:lnTo>
                <a:lnTo>
                  <a:pt x="213495" y="77415"/>
                </a:lnTo>
                <a:lnTo>
                  <a:pt x="171830" y="99298"/>
                </a:lnTo>
                <a:lnTo>
                  <a:pt x="133964" y="123376"/>
                </a:lnTo>
                <a:lnTo>
                  <a:pt x="100191" y="149479"/>
                </a:lnTo>
                <a:lnTo>
                  <a:pt x="70804" y="177437"/>
                </a:lnTo>
                <a:lnTo>
                  <a:pt x="46100" y="207079"/>
                </a:lnTo>
                <a:lnTo>
                  <a:pt x="11918" y="270736"/>
                </a:lnTo>
                <a:lnTo>
                  <a:pt x="0" y="339089"/>
                </a:lnTo>
                <a:lnTo>
                  <a:pt x="3028" y="373768"/>
                </a:lnTo>
                <a:lnTo>
                  <a:pt x="26373" y="439943"/>
                </a:lnTo>
                <a:lnTo>
                  <a:pt x="70804" y="500742"/>
                </a:lnTo>
                <a:lnTo>
                  <a:pt x="100191" y="528700"/>
                </a:lnTo>
                <a:lnTo>
                  <a:pt x="133964" y="554803"/>
                </a:lnTo>
                <a:lnTo>
                  <a:pt x="171830" y="578881"/>
                </a:lnTo>
                <a:lnTo>
                  <a:pt x="213495" y="600764"/>
                </a:lnTo>
                <a:lnTo>
                  <a:pt x="258663" y="620282"/>
                </a:lnTo>
                <a:lnTo>
                  <a:pt x="307039" y="637263"/>
                </a:lnTo>
                <a:lnTo>
                  <a:pt x="358330" y="651539"/>
                </a:lnTo>
                <a:lnTo>
                  <a:pt x="412240" y="662939"/>
                </a:lnTo>
                <a:lnTo>
                  <a:pt x="468475" y="671292"/>
                </a:lnTo>
                <a:lnTo>
                  <a:pt x="526739" y="676429"/>
                </a:lnTo>
                <a:lnTo>
                  <a:pt x="586739" y="678180"/>
                </a:lnTo>
                <a:lnTo>
                  <a:pt x="646740" y="676429"/>
                </a:lnTo>
                <a:lnTo>
                  <a:pt x="705004" y="671292"/>
                </a:lnTo>
                <a:lnTo>
                  <a:pt x="761239" y="662939"/>
                </a:lnTo>
                <a:lnTo>
                  <a:pt x="815149" y="651539"/>
                </a:lnTo>
                <a:lnTo>
                  <a:pt x="866440" y="637263"/>
                </a:lnTo>
                <a:lnTo>
                  <a:pt x="914816" y="620282"/>
                </a:lnTo>
                <a:lnTo>
                  <a:pt x="959984" y="600764"/>
                </a:lnTo>
                <a:lnTo>
                  <a:pt x="1001649" y="578881"/>
                </a:lnTo>
                <a:lnTo>
                  <a:pt x="1039515" y="554803"/>
                </a:lnTo>
                <a:lnTo>
                  <a:pt x="1073288" y="528700"/>
                </a:lnTo>
                <a:lnTo>
                  <a:pt x="1102675" y="500742"/>
                </a:lnTo>
                <a:lnTo>
                  <a:pt x="1127378" y="471100"/>
                </a:lnTo>
                <a:lnTo>
                  <a:pt x="1161561" y="407443"/>
                </a:lnTo>
                <a:lnTo>
                  <a:pt x="1173480" y="339089"/>
                </a:lnTo>
                <a:lnTo>
                  <a:pt x="1170451" y="304411"/>
                </a:lnTo>
                <a:lnTo>
                  <a:pt x="1147106" y="238236"/>
                </a:lnTo>
                <a:lnTo>
                  <a:pt x="1102675" y="177437"/>
                </a:lnTo>
                <a:lnTo>
                  <a:pt x="1073288" y="149479"/>
                </a:lnTo>
                <a:lnTo>
                  <a:pt x="1039515" y="123376"/>
                </a:lnTo>
                <a:lnTo>
                  <a:pt x="1001649" y="99298"/>
                </a:lnTo>
                <a:lnTo>
                  <a:pt x="959984" y="77415"/>
                </a:lnTo>
                <a:lnTo>
                  <a:pt x="914816" y="57897"/>
                </a:lnTo>
                <a:lnTo>
                  <a:pt x="866440" y="40916"/>
                </a:lnTo>
                <a:lnTo>
                  <a:pt x="815149" y="26640"/>
                </a:lnTo>
                <a:lnTo>
                  <a:pt x="761239" y="15240"/>
                </a:lnTo>
                <a:lnTo>
                  <a:pt x="705004" y="6887"/>
                </a:lnTo>
                <a:lnTo>
                  <a:pt x="646740" y="1750"/>
                </a:lnTo>
                <a:lnTo>
                  <a:pt x="5867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86809" y="6587490"/>
            <a:ext cx="614680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10">
                <a:latin typeface="Calibri"/>
                <a:cs typeface="Calibri"/>
              </a:rPr>
              <a:t>Chec</a:t>
            </a:r>
            <a:r>
              <a:rPr dirty="0" sz="1000" spc="-5">
                <a:latin typeface="Calibri"/>
                <a:cs typeface="Calibri"/>
              </a:rPr>
              <a:t>k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rol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  </a:t>
            </a:r>
            <a:r>
              <a:rPr dirty="0" sz="1000" spc="-5">
                <a:latin typeface="Calibri"/>
                <a:cs typeface="Calibri"/>
              </a:rPr>
              <a:t>of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access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33850" y="7741920"/>
            <a:ext cx="906780" cy="571500"/>
          </a:xfrm>
          <a:custGeom>
            <a:avLst/>
            <a:gdLst/>
            <a:ahLst/>
            <a:cxnLst/>
            <a:rect l="l" t="t" r="r" b="b"/>
            <a:pathLst>
              <a:path w="906779" h="571500">
                <a:moveTo>
                  <a:pt x="453389" y="0"/>
                </a:moveTo>
                <a:lnTo>
                  <a:pt x="396509" y="2225"/>
                </a:lnTo>
                <a:lnTo>
                  <a:pt x="341739" y="8724"/>
                </a:lnTo>
                <a:lnTo>
                  <a:pt x="289504" y="19228"/>
                </a:lnTo>
                <a:lnTo>
                  <a:pt x="240229" y="33471"/>
                </a:lnTo>
                <a:lnTo>
                  <a:pt x="194339" y="51184"/>
                </a:lnTo>
                <a:lnTo>
                  <a:pt x="152258" y="72101"/>
                </a:lnTo>
                <a:lnTo>
                  <a:pt x="114410" y="95953"/>
                </a:lnTo>
                <a:lnTo>
                  <a:pt x="81220" y="122474"/>
                </a:lnTo>
                <a:lnTo>
                  <a:pt x="53113" y="151397"/>
                </a:lnTo>
                <a:lnTo>
                  <a:pt x="30512" y="182453"/>
                </a:lnTo>
                <a:lnTo>
                  <a:pt x="3531" y="249897"/>
                </a:lnTo>
                <a:lnTo>
                  <a:pt x="0" y="285750"/>
                </a:lnTo>
                <a:lnTo>
                  <a:pt x="3531" y="321602"/>
                </a:lnTo>
                <a:lnTo>
                  <a:pt x="30512" y="389046"/>
                </a:lnTo>
                <a:lnTo>
                  <a:pt x="53113" y="420102"/>
                </a:lnTo>
                <a:lnTo>
                  <a:pt x="81220" y="449025"/>
                </a:lnTo>
                <a:lnTo>
                  <a:pt x="114410" y="475546"/>
                </a:lnTo>
                <a:lnTo>
                  <a:pt x="152258" y="499398"/>
                </a:lnTo>
                <a:lnTo>
                  <a:pt x="194339" y="520315"/>
                </a:lnTo>
                <a:lnTo>
                  <a:pt x="240229" y="538028"/>
                </a:lnTo>
                <a:lnTo>
                  <a:pt x="289504" y="552271"/>
                </a:lnTo>
                <a:lnTo>
                  <a:pt x="341739" y="562775"/>
                </a:lnTo>
                <a:lnTo>
                  <a:pt x="396509" y="569274"/>
                </a:lnTo>
                <a:lnTo>
                  <a:pt x="453389" y="571500"/>
                </a:lnTo>
                <a:lnTo>
                  <a:pt x="510270" y="569274"/>
                </a:lnTo>
                <a:lnTo>
                  <a:pt x="565040" y="562775"/>
                </a:lnTo>
                <a:lnTo>
                  <a:pt x="617275" y="552271"/>
                </a:lnTo>
                <a:lnTo>
                  <a:pt x="666550" y="538028"/>
                </a:lnTo>
                <a:lnTo>
                  <a:pt x="712440" y="520315"/>
                </a:lnTo>
                <a:lnTo>
                  <a:pt x="754521" y="499398"/>
                </a:lnTo>
                <a:lnTo>
                  <a:pt x="792369" y="475546"/>
                </a:lnTo>
                <a:lnTo>
                  <a:pt x="825559" y="449025"/>
                </a:lnTo>
                <a:lnTo>
                  <a:pt x="853666" y="420102"/>
                </a:lnTo>
                <a:lnTo>
                  <a:pt x="876267" y="389046"/>
                </a:lnTo>
                <a:lnTo>
                  <a:pt x="903248" y="321602"/>
                </a:lnTo>
                <a:lnTo>
                  <a:pt x="906779" y="285750"/>
                </a:lnTo>
                <a:lnTo>
                  <a:pt x="903248" y="249897"/>
                </a:lnTo>
                <a:lnTo>
                  <a:pt x="876267" y="182453"/>
                </a:lnTo>
                <a:lnTo>
                  <a:pt x="853666" y="151397"/>
                </a:lnTo>
                <a:lnTo>
                  <a:pt x="825559" y="122474"/>
                </a:lnTo>
                <a:lnTo>
                  <a:pt x="792369" y="95953"/>
                </a:lnTo>
                <a:lnTo>
                  <a:pt x="754521" y="72101"/>
                </a:lnTo>
                <a:lnTo>
                  <a:pt x="712440" y="51184"/>
                </a:lnTo>
                <a:lnTo>
                  <a:pt x="666550" y="33471"/>
                </a:lnTo>
                <a:lnTo>
                  <a:pt x="617275" y="19228"/>
                </a:lnTo>
                <a:lnTo>
                  <a:pt x="565040" y="8724"/>
                </a:lnTo>
                <a:lnTo>
                  <a:pt x="510270" y="2225"/>
                </a:lnTo>
                <a:lnTo>
                  <a:pt x="4533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323969" y="7844790"/>
            <a:ext cx="47561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000" spc="-5">
                <a:latin typeface="Calibri"/>
                <a:cs typeface="Calibri"/>
              </a:rPr>
              <a:t>Manage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Modul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3920" y="7101840"/>
            <a:ext cx="76200" cy="1630680"/>
          </a:xfrm>
          <a:custGeom>
            <a:avLst/>
            <a:gdLst/>
            <a:ahLst/>
            <a:cxnLst/>
            <a:rect l="l" t="t" r="r" b="b"/>
            <a:pathLst>
              <a:path w="76200" h="1630679">
                <a:moveTo>
                  <a:pt x="76200" y="1554480"/>
                </a:moveTo>
                <a:lnTo>
                  <a:pt x="44450" y="1554480"/>
                </a:lnTo>
                <a:lnTo>
                  <a:pt x="44450" y="1104900"/>
                </a:lnTo>
                <a:lnTo>
                  <a:pt x="31750" y="1104900"/>
                </a:lnTo>
                <a:lnTo>
                  <a:pt x="31750" y="1554480"/>
                </a:lnTo>
                <a:lnTo>
                  <a:pt x="0" y="1554480"/>
                </a:lnTo>
                <a:lnTo>
                  <a:pt x="38100" y="1630680"/>
                </a:lnTo>
                <a:lnTo>
                  <a:pt x="69850" y="1567180"/>
                </a:lnTo>
                <a:lnTo>
                  <a:pt x="76200" y="1554480"/>
                </a:lnTo>
                <a:close/>
              </a:path>
              <a:path w="76200" h="1630679">
                <a:moveTo>
                  <a:pt x="76200" y="457200"/>
                </a:moveTo>
                <a:lnTo>
                  <a:pt x="44450" y="4572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457200"/>
                </a:ln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38300" y="6841997"/>
            <a:ext cx="2955925" cy="1017905"/>
          </a:xfrm>
          <a:custGeom>
            <a:avLst/>
            <a:gdLst/>
            <a:ahLst/>
            <a:cxnLst/>
            <a:rect l="l" t="t" r="r" b="b"/>
            <a:pathLst>
              <a:path w="2955925" h="1017904">
                <a:moveTo>
                  <a:pt x="799807" y="44577"/>
                </a:moveTo>
                <a:lnTo>
                  <a:pt x="748030" y="44577"/>
                </a:lnTo>
                <a:lnTo>
                  <a:pt x="735253" y="44577"/>
                </a:lnTo>
                <a:lnTo>
                  <a:pt x="734949" y="76200"/>
                </a:lnTo>
                <a:lnTo>
                  <a:pt x="799807" y="44577"/>
                </a:lnTo>
                <a:close/>
              </a:path>
              <a:path w="2955925" h="1017904">
                <a:moveTo>
                  <a:pt x="811530" y="38862"/>
                </a:moveTo>
                <a:lnTo>
                  <a:pt x="735711" y="0"/>
                </a:lnTo>
                <a:lnTo>
                  <a:pt x="735380" y="31762"/>
                </a:lnTo>
                <a:lnTo>
                  <a:pt x="0" y="24892"/>
                </a:lnTo>
                <a:lnTo>
                  <a:pt x="0" y="37592"/>
                </a:lnTo>
                <a:lnTo>
                  <a:pt x="735253" y="44462"/>
                </a:lnTo>
                <a:lnTo>
                  <a:pt x="748030" y="44577"/>
                </a:lnTo>
                <a:lnTo>
                  <a:pt x="800049" y="44462"/>
                </a:lnTo>
                <a:lnTo>
                  <a:pt x="811530" y="38862"/>
                </a:lnTo>
                <a:close/>
              </a:path>
              <a:path w="2955925" h="1017904">
                <a:moveTo>
                  <a:pt x="1248537" y="716407"/>
                </a:moveTo>
                <a:lnTo>
                  <a:pt x="1216710" y="716940"/>
                </a:lnTo>
                <a:lnTo>
                  <a:pt x="1210310" y="305435"/>
                </a:lnTo>
                <a:lnTo>
                  <a:pt x="1197610" y="305689"/>
                </a:lnTo>
                <a:lnTo>
                  <a:pt x="1204010" y="717156"/>
                </a:lnTo>
                <a:lnTo>
                  <a:pt x="1172337" y="717677"/>
                </a:lnTo>
                <a:lnTo>
                  <a:pt x="1211580" y="793242"/>
                </a:lnTo>
                <a:lnTo>
                  <a:pt x="1242060" y="729869"/>
                </a:lnTo>
                <a:lnTo>
                  <a:pt x="1248537" y="716407"/>
                </a:lnTo>
                <a:close/>
              </a:path>
              <a:path w="2955925" h="1017904">
                <a:moveTo>
                  <a:pt x="2407920" y="130302"/>
                </a:moveTo>
                <a:lnTo>
                  <a:pt x="2332609" y="170053"/>
                </a:lnTo>
                <a:lnTo>
                  <a:pt x="2358415" y="188569"/>
                </a:lnTo>
                <a:lnTo>
                  <a:pt x="1770253" y="1010539"/>
                </a:lnTo>
                <a:lnTo>
                  <a:pt x="1780667" y="1017905"/>
                </a:lnTo>
                <a:lnTo>
                  <a:pt x="2368778" y="195999"/>
                </a:lnTo>
                <a:lnTo>
                  <a:pt x="2394585" y="214503"/>
                </a:lnTo>
                <a:lnTo>
                  <a:pt x="2400312" y="178308"/>
                </a:lnTo>
                <a:lnTo>
                  <a:pt x="2407920" y="130302"/>
                </a:lnTo>
                <a:close/>
              </a:path>
              <a:path w="2955925" h="1017904">
                <a:moveTo>
                  <a:pt x="2955544" y="823214"/>
                </a:moveTo>
                <a:lnTo>
                  <a:pt x="2923883" y="823645"/>
                </a:lnTo>
                <a:lnTo>
                  <a:pt x="2917190" y="305435"/>
                </a:lnTo>
                <a:lnTo>
                  <a:pt x="2904490" y="305689"/>
                </a:lnTo>
                <a:lnTo>
                  <a:pt x="2911183" y="823810"/>
                </a:lnTo>
                <a:lnTo>
                  <a:pt x="2879344" y="824230"/>
                </a:lnTo>
                <a:lnTo>
                  <a:pt x="2918460" y="899922"/>
                </a:lnTo>
                <a:lnTo>
                  <a:pt x="2949092" y="836549"/>
                </a:lnTo>
                <a:lnTo>
                  <a:pt x="2955544" y="82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33109" y="6468745"/>
            <a:ext cx="136017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33109" y="6972300"/>
            <a:ext cx="136779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latin typeface="Calibri"/>
                <a:cs typeface="Calibri"/>
              </a:rPr>
              <a:t>Send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Enquiry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33109" y="7573645"/>
            <a:ext cx="136017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50"/>
              </a:spcBef>
            </a:pPr>
            <a:r>
              <a:rPr dirty="0" sz="1200" spc="-5">
                <a:latin typeface="Calibri"/>
                <a:cs typeface="Calibri"/>
              </a:rPr>
              <a:t>Subscribe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33109" y="8115300"/>
            <a:ext cx="135255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latin typeface="Calibri"/>
                <a:cs typeface="Calibri"/>
              </a:rPr>
              <a:t>Submit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33109" y="8731885"/>
            <a:ext cx="135255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Profile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33109" y="9364980"/>
            <a:ext cx="135255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Password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19701" y="6651625"/>
            <a:ext cx="1113790" cy="2887980"/>
          </a:xfrm>
          <a:custGeom>
            <a:avLst/>
            <a:gdLst/>
            <a:ahLst/>
            <a:cxnLst/>
            <a:rect l="l" t="t" r="r" b="b"/>
            <a:pathLst>
              <a:path w="1113789" h="2887979">
                <a:moveTo>
                  <a:pt x="1113409" y="2887980"/>
                </a:moveTo>
                <a:lnTo>
                  <a:pt x="1101471" y="2845130"/>
                </a:lnTo>
                <a:lnTo>
                  <a:pt x="1090549" y="2805900"/>
                </a:lnTo>
                <a:lnTo>
                  <a:pt x="1067015" y="2827172"/>
                </a:lnTo>
                <a:lnTo>
                  <a:pt x="9398" y="1656842"/>
                </a:lnTo>
                <a:lnTo>
                  <a:pt x="0" y="1665478"/>
                </a:lnTo>
                <a:lnTo>
                  <a:pt x="1057605" y="2835681"/>
                </a:lnTo>
                <a:lnTo>
                  <a:pt x="1034034" y="2856992"/>
                </a:lnTo>
                <a:lnTo>
                  <a:pt x="1113409" y="2887980"/>
                </a:lnTo>
                <a:close/>
              </a:path>
              <a:path w="1113789" h="2887979">
                <a:moveTo>
                  <a:pt x="1113409" y="2256155"/>
                </a:moveTo>
                <a:lnTo>
                  <a:pt x="1096187" y="2227326"/>
                </a:lnTo>
                <a:lnTo>
                  <a:pt x="1069721" y="2183003"/>
                </a:lnTo>
                <a:lnTo>
                  <a:pt x="1052614" y="2209800"/>
                </a:lnTo>
                <a:lnTo>
                  <a:pt x="114808" y="1610741"/>
                </a:lnTo>
                <a:lnTo>
                  <a:pt x="107950" y="1621409"/>
                </a:lnTo>
                <a:lnTo>
                  <a:pt x="1045794" y="2220493"/>
                </a:lnTo>
                <a:lnTo>
                  <a:pt x="1028700" y="2247265"/>
                </a:lnTo>
                <a:lnTo>
                  <a:pt x="1113409" y="2256155"/>
                </a:lnTo>
                <a:close/>
              </a:path>
              <a:path w="1113789" h="2887979">
                <a:moveTo>
                  <a:pt x="1113409" y="1661795"/>
                </a:moveTo>
                <a:lnTo>
                  <a:pt x="1111288" y="1660398"/>
                </a:lnTo>
                <a:lnTo>
                  <a:pt x="1042289" y="1614805"/>
                </a:lnTo>
                <a:lnTo>
                  <a:pt x="1038479" y="1646288"/>
                </a:lnTo>
                <a:lnTo>
                  <a:pt x="234061" y="1548765"/>
                </a:lnTo>
                <a:lnTo>
                  <a:pt x="232537" y="1561465"/>
                </a:lnTo>
                <a:lnTo>
                  <a:pt x="1036955" y="1658874"/>
                </a:lnTo>
                <a:lnTo>
                  <a:pt x="1033145" y="1690497"/>
                </a:lnTo>
                <a:lnTo>
                  <a:pt x="1113409" y="1661795"/>
                </a:lnTo>
                <a:close/>
              </a:path>
              <a:path w="1113789" h="2887979">
                <a:moveTo>
                  <a:pt x="1113409" y="1090295"/>
                </a:moveTo>
                <a:lnTo>
                  <a:pt x="1028192" y="1088263"/>
                </a:lnTo>
                <a:lnTo>
                  <a:pt x="1041742" y="1117041"/>
                </a:lnTo>
                <a:lnTo>
                  <a:pt x="318262" y="1457960"/>
                </a:lnTo>
                <a:lnTo>
                  <a:pt x="323596" y="1469390"/>
                </a:lnTo>
                <a:lnTo>
                  <a:pt x="1047153" y="1128496"/>
                </a:lnTo>
                <a:lnTo>
                  <a:pt x="1060704" y="1157224"/>
                </a:lnTo>
                <a:lnTo>
                  <a:pt x="1096606" y="1111631"/>
                </a:lnTo>
                <a:lnTo>
                  <a:pt x="1113409" y="1090295"/>
                </a:lnTo>
                <a:close/>
              </a:path>
              <a:path w="1113789" h="2887979">
                <a:moveTo>
                  <a:pt x="1113409" y="495935"/>
                </a:moveTo>
                <a:lnTo>
                  <a:pt x="1034288" y="527558"/>
                </a:lnTo>
                <a:lnTo>
                  <a:pt x="1057973" y="548614"/>
                </a:lnTo>
                <a:lnTo>
                  <a:pt x="316230" y="1383284"/>
                </a:lnTo>
                <a:lnTo>
                  <a:pt x="325628" y="1391666"/>
                </a:lnTo>
                <a:lnTo>
                  <a:pt x="1067523" y="557098"/>
                </a:lnTo>
                <a:lnTo>
                  <a:pt x="1091311" y="578231"/>
                </a:lnTo>
                <a:lnTo>
                  <a:pt x="1101813" y="539115"/>
                </a:lnTo>
                <a:lnTo>
                  <a:pt x="1113409" y="495935"/>
                </a:lnTo>
                <a:close/>
              </a:path>
              <a:path w="1113789" h="2887979">
                <a:moveTo>
                  <a:pt x="1113409" y="0"/>
                </a:moveTo>
                <a:lnTo>
                  <a:pt x="1037717" y="38989"/>
                </a:lnTo>
                <a:lnTo>
                  <a:pt x="1063358" y="57759"/>
                </a:lnTo>
                <a:lnTo>
                  <a:pt x="228219" y="1200150"/>
                </a:lnTo>
                <a:lnTo>
                  <a:pt x="238379" y="1207770"/>
                </a:lnTo>
                <a:lnTo>
                  <a:pt x="1073556" y="65214"/>
                </a:lnTo>
                <a:lnTo>
                  <a:pt x="1099185" y="83947"/>
                </a:lnTo>
                <a:lnTo>
                  <a:pt x="1105357" y="47498"/>
                </a:lnTo>
                <a:lnTo>
                  <a:pt x="1113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790446"/>
            <a:ext cx="5685155" cy="625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MySQL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MYSQL- MySQL ("My S-Q-L", </a:t>
            </a:r>
            <a:r>
              <a:rPr dirty="0" sz="1400" spc="-5">
                <a:latin typeface="Calibri"/>
                <a:cs typeface="Calibri"/>
              </a:rPr>
              <a:t>officially, </a:t>
            </a:r>
            <a:r>
              <a:rPr dirty="0" sz="1400">
                <a:latin typeface="Calibri"/>
                <a:cs typeface="Calibri"/>
              </a:rPr>
              <a:t>but also called "My </a:t>
            </a:r>
            <a:r>
              <a:rPr dirty="0" sz="1400" spc="-5">
                <a:latin typeface="Calibri"/>
                <a:cs typeface="Calibri"/>
              </a:rPr>
              <a:t>Sequel") </a:t>
            </a:r>
            <a:r>
              <a:rPr dirty="0" sz="1400">
                <a:latin typeface="Calibri"/>
                <a:cs typeface="Calibri"/>
              </a:rPr>
              <a:t>is (as </a:t>
            </a:r>
            <a:r>
              <a:rPr dirty="0" sz="1400" spc="-1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July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2013)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world's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second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most</a:t>
            </a:r>
            <a:r>
              <a:rPr dirty="0" sz="1400">
                <a:latin typeface="Calibri"/>
                <a:cs typeface="Calibri"/>
              </a:rPr>
              <a:t> widely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>
                <a:latin typeface="Calibri"/>
                <a:cs typeface="Calibri"/>
              </a:rPr>
              <a:t> open-source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relational </a:t>
            </a:r>
            <a:r>
              <a:rPr dirty="0" sz="1400">
                <a:latin typeface="Calibri"/>
                <a:cs typeface="Calibri"/>
              </a:rPr>
              <a:t> database </a:t>
            </a:r>
            <a:r>
              <a:rPr dirty="0" sz="1400" spc="-5">
                <a:latin typeface="Calibri"/>
                <a:cs typeface="Calibri"/>
              </a:rPr>
              <a:t>management system (RDBMS). It </a:t>
            </a:r>
            <a:r>
              <a:rPr dirty="0" sz="1400">
                <a:latin typeface="Calibri"/>
                <a:cs typeface="Calibri"/>
              </a:rPr>
              <a:t>is named after co-founder Michael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Widenius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daughter,</a:t>
            </a:r>
            <a:r>
              <a:rPr dirty="0" sz="1400">
                <a:latin typeface="Calibri"/>
                <a:cs typeface="Calibri"/>
              </a:rPr>
              <a:t> My.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SQL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phrase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stands</a:t>
            </a:r>
            <a:r>
              <a:rPr dirty="0" sz="1400">
                <a:latin typeface="Calibri"/>
                <a:cs typeface="Calibri"/>
              </a:rPr>
              <a:t> 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Structured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Query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Language.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>
                <a:latin typeface="Calibri"/>
                <a:cs typeface="Calibri"/>
              </a:rPr>
              <a:t> project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made</a:t>
            </a:r>
            <a:r>
              <a:rPr dirty="0" sz="1400">
                <a:latin typeface="Calibri"/>
                <a:cs typeface="Calibri"/>
              </a:rPr>
              <a:t> 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source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available under </a:t>
            </a:r>
            <a:r>
              <a:rPr dirty="0" sz="1400" spc="-5">
                <a:latin typeface="Calibri"/>
                <a:cs typeface="Calibri"/>
              </a:rPr>
              <a:t>the terms of the GNU </a:t>
            </a:r>
            <a:r>
              <a:rPr dirty="0" sz="1400">
                <a:latin typeface="Calibri"/>
                <a:cs typeface="Calibri"/>
              </a:rPr>
              <a:t>General </a:t>
            </a:r>
            <a:r>
              <a:rPr dirty="0" sz="1400" spc="-5">
                <a:latin typeface="Calibri"/>
                <a:cs typeface="Calibri"/>
              </a:rPr>
              <a:t>Public License, </a:t>
            </a:r>
            <a:r>
              <a:rPr dirty="0" sz="1400">
                <a:latin typeface="Calibri"/>
                <a:cs typeface="Calibri"/>
              </a:rPr>
              <a:t>as well as under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variety </a:t>
            </a:r>
            <a:r>
              <a:rPr dirty="0" sz="1400" spc="-5">
                <a:latin typeface="Calibri"/>
                <a:cs typeface="Calibri"/>
              </a:rPr>
              <a:t>of proprietary agreements. MySQL was owned and sponsored by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single for-profit firm, </a:t>
            </a:r>
            <a:r>
              <a:rPr dirty="0" sz="1400" spc="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Swedish company MySQL AB, now owned by Oracle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Corporation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.MySQL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popular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choice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database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>
                <a:latin typeface="Calibri"/>
                <a:cs typeface="Calibri"/>
              </a:rPr>
              <a:t> use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web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central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component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widely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LAMP</a:t>
            </a:r>
            <a:r>
              <a:rPr dirty="0" sz="1400">
                <a:latin typeface="Calibri"/>
                <a:cs typeface="Calibri"/>
              </a:rPr>
              <a:t> opens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 web application software stack (and other 'AMP' stacks). LAMP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an </a:t>
            </a:r>
            <a:r>
              <a:rPr dirty="0" sz="1400" spc="-5">
                <a:latin typeface="Calibri"/>
                <a:cs typeface="Calibri"/>
              </a:rPr>
              <a:t> acronym for "Linux, Apache, </a:t>
            </a:r>
            <a:r>
              <a:rPr dirty="0" sz="1400">
                <a:latin typeface="Calibri"/>
                <a:cs typeface="Calibri"/>
              </a:rPr>
              <a:t>MySQL, </a:t>
            </a:r>
            <a:r>
              <a:rPr dirty="0" sz="1400" spc="-5">
                <a:latin typeface="Calibri"/>
                <a:cs typeface="Calibri"/>
              </a:rPr>
              <a:t>Perl/PHP/Python." </a:t>
            </a:r>
            <a:r>
              <a:rPr dirty="0" sz="1400">
                <a:latin typeface="Calibri"/>
                <a:cs typeface="Calibri"/>
              </a:rPr>
              <a:t>Free-software-open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projects</a:t>
            </a:r>
            <a:r>
              <a:rPr dirty="0" sz="1400">
                <a:latin typeface="Calibri"/>
                <a:cs typeface="Calibri"/>
              </a:rPr>
              <a:t> that require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full-featured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</a:t>
            </a:r>
            <a:r>
              <a:rPr dirty="0" sz="1400">
                <a:latin typeface="Calibri"/>
                <a:cs typeface="Calibri"/>
              </a:rPr>
              <a:t> management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often use </a:t>
            </a:r>
            <a:r>
              <a:rPr dirty="0" sz="1400">
                <a:latin typeface="Calibri"/>
                <a:cs typeface="Calibri"/>
              </a:rPr>
              <a:t>MySQL. </a:t>
            </a:r>
            <a:r>
              <a:rPr dirty="0" sz="1400" spc="-5">
                <a:latin typeface="Calibri"/>
                <a:cs typeface="Calibri"/>
              </a:rPr>
              <a:t>For commercial use, several paid editions are </a:t>
            </a:r>
            <a:r>
              <a:rPr dirty="0" sz="1400">
                <a:latin typeface="Calibri"/>
                <a:cs typeface="Calibri"/>
              </a:rPr>
              <a:t>available,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 offer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additional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functionality.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use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databases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Library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TYPO3,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MODx,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Joomla,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WordPress,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phpBB, MyBB, Drupal and other software. </a:t>
            </a:r>
            <a:r>
              <a:rPr dirty="0" sz="1400">
                <a:latin typeface="Calibri"/>
                <a:cs typeface="Calibri"/>
              </a:rPr>
              <a:t>MySQL is </a:t>
            </a:r>
            <a:r>
              <a:rPr dirty="0" sz="1400" spc="-5">
                <a:latin typeface="Calibri"/>
                <a:cs typeface="Calibri"/>
              </a:rPr>
              <a:t>also used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many </a:t>
            </a:r>
            <a:r>
              <a:rPr dirty="0" sz="1400" spc="5">
                <a:latin typeface="Calibri"/>
                <a:cs typeface="Calibri"/>
              </a:rPr>
              <a:t>high-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profile,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large-scale</a:t>
            </a:r>
            <a:r>
              <a:rPr dirty="0" sz="1400">
                <a:latin typeface="Calibri"/>
                <a:cs typeface="Calibri"/>
              </a:rPr>
              <a:t> websites,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including</a:t>
            </a:r>
            <a:r>
              <a:rPr dirty="0" sz="1400">
                <a:latin typeface="Calibri"/>
                <a:cs typeface="Calibri"/>
              </a:rPr>
              <a:t> Wikipedia,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Google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(though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</a:t>
            </a:r>
            <a:r>
              <a:rPr dirty="0" sz="1400">
                <a:latin typeface="Calibri"/>
                <a:cs typeface="Calibri"/>
              </a:rPr>
              <a:t> for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searches),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Facebook,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Twitter, Flickr,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YouTube.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 various</a:t>
            </a:r>
            <a:r>
              <a:rPr dirty="0" sz="1400">
                <a:latin typeface="Calibri"/>
                <a:cs typeface="Calibri"/>
              </a:rPr>
              <a:t> tables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maintain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  <a:hlinkClick r:id="rId2"/>
              </a:rPr>
              <a:t>tbladmin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5">
                <a:latin typeface="Calibri"/>
                <a:cs typeface="Calibri"/>
              </a:rPr>
              <a:t> table stores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details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62140" cy="10088880"/>
            <a:chOff x="304800" y="304800"/>
            <a:chExt cx="6962140" cy="100888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95" y="8267614"/>
              <a:ext cx="6784142" cy="1276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800" y="304799"/>
              <a:ext cx="6962140" cy="10088880"/>
            </a:xfrm>
            <a:custGeom>
              <a:avLst/>
              <a:gdLst/>
              <a:ahLst/>
              <a:cxnLst/>
              <a:rect l="l" t="t" r="r" b="b"/>
              <a:pathLst>
                <a:path w="6962140" h="10088880">
                  <a:moveTo>
                    <a:pt x="6961632" y="0"/>
                  </a:moveTo>
                  <a:lnTo>
                    <a:pt x="6943344" y="0"/>
                  </a:lnTo>
                  <a:lnTo>
                    <a:pt x="6943344" y="18288"/>
                  </a:lnTo>
                  <a:lnTo>
                    <a:pt x="6943344" y="10070592"/>
                  </a:lnTo>
                  <a:lnTo>
                    <a:pt x="18288" y="10070592"/>
                  </a:lnTo>
                  <a:lnTo>
                    <a:pt x="18288" y="18288"/>
                  </a:lnTo>
                  <a:lnTo>
                    <a:pt x="6943344" y="18288"/>
                  </a:lnTo>
                  <a:lnTo>
                    <a:pt x="6943344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70592"/>
                  </a:lnTo>
                  <a:lnTo>
                    <a:pt x="0" y="10088880"/>
                  </a:lnTo>
                  <a:lnTo>
                    <a:pt x="18288" y="10088880"/>
                  </a:lnTo>
                  <a:lnTo>
                    <a:pt x="6943344" y="10088880"/>
                  </a:lnTo>
                  <a:lnTo>
                    <a:pt x="6961632" y="10088880"/>
                  </a:lnTo>
                  <a:lnTo>
                    <a:pt x="6961632" y="10070592"/>
                  </a:lnTo>
                  <a:lnTo>
                    <a:pt x="6961632" y="18288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37690"/>
            <a:ext cx="344106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  <a:hlinkClick r:id="rId2"/>
              </a:rPr>
              <a:t>tbluser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table stores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28" y="2432605"/>
            <a:ext cx="6556724" cy="1256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347456"/>
            <a:ext cx="4779645" cy="5270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u="heavy" sz="1600" spc="-5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  <a:hlinkClick r:id="rId4"/>
              </a:rPr>
              <a:t>tblcourse</a:t>
            </a:r>
            <a:endParaRPr sz="16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details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course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college.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7265034" cy="10088880"/>
            <a:chOff x="304800" y="304800"/>
            <a:chExt cx="7265034" cy="1008888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480" y="5416749"/>
              <a:ext cx="6001534" cy="10786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5021580"/>
              <a:ext cx="6655307" cy="15913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6962140" cy="10088880"/>
            </a:xfrm>
            <a:custGeom>
              <a:avLst/>
              <a:gdLst/>
              <a:ahLst/>
              <a:cxnLst/>
              <a:rect l="l" t="t" r="r" b="b"/>
              <a:pathLst>
                <a:path w="6962140" h="10088880">
                  <a:moveTo>
                    <a:pt x="6961632" y="0"/>
                  </a:moveTo>
                  <a:lnTo>
                    <a:pt x="6943344" y="0"/>
                  </a:lnTo>
                  <a:lnTo>
                    <a:pt x="6943344" y="18288"/>
                  </a:lnTo>
                  <a:lnTo>
                    <a:pt x="6943344" y="10070592"/>
                  </a:lnTo>
                  <a:lnTo>
                    <a:pt x="18288" y="10070592"/>
                  </a:lnTo>
                  <a:lnTo>
                    <a:pt x="18288" y="18288"/>
                  </a:lnTo>
                  <a:lnTo>
                    <a:pt x="6943344" y="18288"/>
                  </a:lnTo>
                  <a:lnTo>
                    <a:pt x="6943344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70592"/>
                  </a:lnTo>
                  <a:lnTo>
                    <a:pt x="0" y="10088880"/>
                  </a:lnTo>
                  <a:lnTo>
                    <a:pt x="18288" y="10088880"/>
                  </a:lnTo>
                  <a:lnTo>
                    <a:pt x="6943344" y="10088880"/>
                  </a:lnTo>
                  <a:lnTo>
                    <a:pt x="6961632" y="10088880"/>
                  </a:lnTo>
                  <a:lnTo>
                    <a:pt x="6961632" y="10070592"/>
                  </a:lnTo>
                  <a:lnTo>
                    <a:pt x="6961632" y="18288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02004" y="6742938"/>
            <a:ext cx="4730750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  <a:hlinkClick r:id="rId7"/>
              </a:rPr>
              <a:t>tblnotice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table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notice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generated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5">
                <a:latin typeface="Calibri"/>
                <a:cs typeface="Calibri"/>
              </a:rPr>
              <a:t> admin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151" y="7801898"/>
            <a:ext cx="6277279" cy="8413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29027"/>
            <a:ext cx="5051425" cy="704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  <a:hlinkClick r:id="rId2"/>
              </a:rPr>
              <a:t>tbladmapplications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table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stores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68" y="3833456"/>
            <a:ext cx="6506303" cy="39160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412" y="1759966"/>
            <a:ext cx="425196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95"/>
              </a:spcBef>
            </a:pPr>
            <a:r>
              <a:rPr dirty="0" u="heavy" sz="1600" spc="-5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</a:rPr>
              <a:t>tblcontact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This table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 data</a:t>
            </a:r>
            <a:r>
              <a:rPr dirty="0" sz="1400" spc="-5">
                <a:latin typeface="Calibri"/>
                <a:cs typeface="Calibri"/>
              </a:rPr>
              <a:t>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enquiry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 </a:t>
            </a:r>
            <a:r>
              <a:rPr dirty="0" sz="1400" spc="-1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310" y="2738675"/>
            <a:ext cx="6437119" cy="9862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7412" y="4137787"/>
            <a:ext cx="378142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95"/>
              </a:spcBef>
            </a:pPr>
            <a:r>
              <a:rPr dirty="0" u="heavy" sz="1600" spc="-5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</a:rPr>
              <a:t>tblpage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Calibri"/>
                <a:cs typeface="Calibri"/>
              </a:rPr>
              <a:t>This table</a:t>
            </a:r>
            <a:r>
              <a:rPr dirty="0" sz="1400" spc="-5">
                <a:latin typeface="Calibri"/>
                <a:cs typeface="Calibri"/>
              </a:rPr>
              <a:t> store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about us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052" y="4882495"/>
            <a:ext cx="6295457" cy="12757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54328" y="6810502"/>
            <a:ext cx="40005" cy="13970"/>
          </a:xfrm>
          <a:custGeom>
            <a:avLst/>
            <a:gdLst/>
            <a:ahLst/>
            <a:cxnLst/>
            <a:rect l="l" t="t" r="r" b="b"/>
            <a:pathLst>
              <a:path w="40005" h="13970">
                <a:moveTo>
                  <a:pt x="39624" y="0"/>
                </a:moveTo>
                <a:lnTo>
                  <a:pt x="0" y="0"/>
                </a:lnTo>
                <a:lnTo>
                  <a:pt x="0" y="13715"/>
                </a:lnTo>
                <a:lnTo>
                  <a:pt x="39624" y="13715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6712" y="6572250"/>
            <a:ext cx="326326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>
                <a:solidFill>
                  <a:srgbClr val="225A81"/>
                </a:solidFill>
                <a:uFill>
                  <a:solidFill>
                    <a:srgbClr val="225A81"/>
                  </a:solidFill>
                </a:uFill>
                <a:latin typeface="Calibri"/>
                <a:cs typeface="Calibri"/>
              </a:rPr>
              <a:t>tblsubscriber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table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stores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emails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5">
                <a:latin typeface="Calibri"/>
                <a:cs typeface="Calibri"/>
              </a:rPr>
              <a:t> of subscribers.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023" y="7341966"/>
            <a:ext cx="6386987" cy="63490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9218"/>
            <a:ext cx="1892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Tables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621" y="1865370"/>
            <a:ext cx="6635041" cy="78751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739" y="914146"/>
            <a:ext cx="1598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SCREENS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194562"/>
            <a:ext cx="865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Home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50365"/>
            <a:ext cx="5797550" cy="40220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6520434"/>
            <a:ext cx="7092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About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975475"/>
            <a:ext cx="5394960" cy="31165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8229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Contact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749925" cy="314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326761"/>
            <a:ext cx="6057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Cours</a:t>
            </a:r>
            <a:r>
              <a:rPr dirty="0" sz="1400" spc="-10" b="1">
                <a:latin typeface="Calibri"/>
                <a:cs typeface="Calibri"/>
              </a:rPr>
              <a:t>e</a:t>
            </a:r>
            <a:r>
              <a:rPr dirty="0" sz="1400" b="1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79135"/>
            <a:ext cx="5760720" cy="397129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50863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Noti</a:t>
            </a:r>
            <a:r>
              <a:rPr dirty="0" sz="1400" spc="-10" b="1">
                <a:latin typeface="Calibri"/>
                <a:cs typeface="Calibri"/>
              </a:rPr>
              <a:t>c</a:t>
            </a:r>
            <a:r>
              <a:rPr dirty="0" sz="1400" b="1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65671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7186" y="787654"/>
            <a:ext cx="1286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Students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36066"/>
            <a:ext cx="5251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Sig</a:t>
            </a:r>
            <a:r>
              <a:rPr dirty="0" sz="1400" spc="-10" b="1">
                <a:latin typeface="Calibri"/>
                <a:cs typeface="Calibri"/>
              </a:rPr>
              <a:t>n</a:t>
            </a:r>
            <a:r>
              <a:rPr dirty="0" sz="1400" b="1">
                <a:latin typeface="Calibri"/>
                <a:cs typeface="Calibri"/>
              </a:rPr>
              <a:t>up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75715"/>
            <a:ext cx="5943600" cy="25711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4041775"/>
            <a:ext cx="817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Login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97070"/>
            <a:ext cx="5943600" cy="25711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7482078"/>
            <a:ext cx="830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Dashboard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4800"/>
            <a:ext cx="6962140" cy="10088880"/>
            <a:chOff x="304800" y="304800"/>
            <a:chExt cx="6962140" cy="100888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7720330"/>
              <a:ext cx="5943600" cy="26123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800" y="304799"/>
              <a:ext cx="6962140" cy="10088880"/>
            </a:xfrm>
            <a:custGeom>
              <a:avLst/>
              <a:gdLst/>
              <a:ahLst/>
              <a:cxnLst/>
              <a:rect l="l" t="t" r="r" b="b"/>
              <a:pathLst>
                <a:path w="6962140" h="10088880">
                  <a:moveTo>
                    <a:pt x="6961632" y="0"/>
                  </a:moveTo>
                  <a:lnTo>
                    <a:pt x="6943344" y="0"/>
                  </a:lnTo>
                  <a:lnTo>
                    <a:pt x="6943344" y="18288"/>
                  </a:lnTo>
                  <a:lnTo>
                    <a:pt x="6943344" y="10070592"/>
                  </a:lnTo>
                  <a:lnTo>
                    <a:pt x="18288" y="10070592"/>
                  </a:lnTo>
                  <a:lnTo>
                    <a:pt x="18288" y="18288"/>
                  </a:lnTo>
                  <a:lnTo>
                    <a:pt x="6943344" y="18288"/>
                  </a:lnTo>
                  <a:lnTo>
                    <a:pt x="6943344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70592"/>
                  </a:lnTo>
                  <a:lnTo>
                    <a:pt x="0" y="10088880"/>
                  </a:lnTo>
                  <a:lnTo>
                    <a:pt x="18288" y="10088880"/>
                  </a:lnTo>
                  <a:lnTo>
                    <a:pt x="6943344" y="10088880"/>
                  </a:lnTo>
                  <a:lnTo>
                    <a:pt x="6961632" y="10088880"/>
                  </a:lnTo>
                  <a:lnTo>
                    <a:pt x="6961632" y="10070592"/>
                  </a:lnTo>
                  <a:lnTo>
                    <a:pt x="6961632" y="18288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5375" y="1462786"/>
            <a:ext cx="232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CERTIFICATE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APPROVAL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62123"/>
            <a:ext cx="5768340" cy="37344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750570" algn="l"/>
                <a:tab pos="1283335" algn="l"/>
                <a:tab pos="1864995" algn="l"/>
                <a:tab pos="2798445" algn="l"/>
                <a:tab pos="3545840" algn="l"/>
                <a:tab pos="4227830" algn="l"/>
                <a:tab pos="5222240" algn="l"/>
              </a:tabLst>
            </a:pPr>
            <a:r>
              <a:rPr dirty="0" sz="1600" spc="-5">
                <a:latin typeface="Calibri"/>
                <a:cs typeface="Calibri"/>
              </a:rPr>
              <a:t>This	is	to	certify	that	the	project	report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600" spc="-5">
                <a:latin typeface="Calibri"/>
                <a:cs typeface="Calibri"/>
              </a:rPr>
              <a:t>entitled…………………………………………………….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-5">
                <a:latin typeface="Calibri"/>
                <a:cs typeface="Calibri"/>
              </a:rPr>
              <a:t>…………………………………………………………………………</a:t>
            </a:r>
            <a:endParaRPr sz="1600">
              <a:latin typeface="Calibri"/>
              <a:cs typeface="Calibri"/>
            </a:endParaRPr>
          </a:p>
          <a:p>
            <a:pPr algn="just" marL="12700" marR="7620">
              <a:lnSpc>
                <a:spcPct val="116900"/>
              </a:lnSpc>
              <a:spcBef>
                <a:spcPts val="15"/>
              </a:spcBef>
            </a:pPr>
            <a:r>
              <a:rPr dirty="0" sz="1600" spc="-5">
                <a:latin typeface="Calibri"/>
                <a:cs typeface="Calibri"/>
              </a:rPr>
              <a:t>submitted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Department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Computer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Application,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Sinhgad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Institute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Business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Administration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Research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partial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fulfillment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requirement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award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Degree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 MASTER </a:t>
            </a:r>
            <a:r>
              <a:rPr dirty="0" sz="160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COMPUTER APPLICATIONS </a:t>
            </a:r>
            <a:r>
              <a:rPr dirty="0" sz="1600" spc="-10">
                <a:latin typeface="Calibri"/>
                <a:cs typeface="Calibri"/>
              </a:rPr>
              <a:t>(MCA </a:t>
            </a:r>
            <a:r>
              <a:rPr dirty="0" sz="1600" spc="-5">
                <a:latin typeface="Calibri"/>
                <a:cs typeface="Calibri"/>
              </a:rPr>
              <a:t>Affiliated to Savitribai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Phule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University)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original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work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carried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out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 </a:t>
            </a:r>
            <a:r>
              <a:rPr dirty="0" sz="1600" spc="-5">
                <a:latin typeface="Calibri"/>
                <a:cs typeface="Calibri"/>
              </a:rPr>
              <a:t> Mr./Ms………………………………………Exam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No……………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16900"/>
              </a:lnSpc>
            </a:pPr>
            <a:r>
              <a:rPr dirty="0" sz="1600" spc="-5">
                <a:latin typeface="Calibri"/>
                <a:cs typeface="Calibri"/>
              </a:rPr>
              <a:t>The matter </a:t>
            </a:r>
            <a:r>
              <a:rPr dirty="0" sz="1600">
                <a:latin typeface="Calibri"/>
                <a:cs typeface="Calibri"/>
              </a:rPr>
              <a:t>embodied </a:t>
            </a:r>
            <a:r>
              <a:rPr dirty="0" sz="1600" spc="-5">
                <a:latin typeface="Calibri"/>
                <a:cs typeface="Calibri"/>
              </a:rPr>
              <a:t>in this </a:t>
            </a:r>
            <a:r>
              <a:rPr dirty="0" sz="1600" spc="-10">
                <a:latin typeface="Calibri"/>
                <a:cs typeface="Calibri"/>
              </a:rPr>
              <a:t>project </a:t>
            </a:r>
            <a:r>
              <a:rPr dirty="0" sz="1600" spc="-5">
                <a:latin typeface="Calibri"/>
                <a:cs typeface="Calibri"/>
              </a:rPr>
              <a:t>is a genuine work </a:t>
            </a:r>
            <a:r>
              <a:rPr dirty="0" sz="1600" spc="-10">
                <a:latin typeface="Calibri"/>
                <a:cs typeface="Calibri"/>
              </a:rPr>
              <a:t>done </a:t>
            </a:r>
            <a:r>
              <a:rPr dirty="0" sz="1600">
                <a:latin typeface="Calibri"/>
                <a:cs typeface="Calibri"/>
              </a:rPr>
              <a:t>by </a:t>
            </a:r>
            <a:r>
              <a:rPr dirty="0" sz="1600" spc="-10">
                <a:latin typeface="Calibri"/>
                <a:cs typeface="Calibri"/>
              </a:rPr>
              <a:t>the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student </a:t>
            </a:r>
            <a:r>
              <a:rPr dirty="0" sz="1600" spc="-5">
                <a:latin typeface="Calibri"/>
                <a:cs typeface="Calibri"/>
              </a:rPr>
              <a:t>and has </a:t>
            </a:r>
            <a:r>
              <a:rPr dirty="0" sz="1600" spc="-10">
                <a:latin typeface="Calibri"/>
                <a:cs typeface="Calibri"/>
              </a:rPr>
              <a:t>been </a:t>
            </a:r>
            <a:r>
              <a:rPr dirty="0" sz="1600" spc="-5">
                <a:latin typeface="Calibri"/>
                <a:cs typeface="Calibri"/>
              </a:rPr>
              <a:t>certified by the following internal and </a:t>
            </a:r>
            <a:r>
              <a:rPr dirty="0" sz="1600">
                <a:latin typeface="Calibri"/>
                <a:cs typeface="Calibri"/>
              </a:rPr>
              <a:t>external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examiners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deputed</a:t>
            </a:r>
            <a:r>
              <a:rPr dirty="0" sz="1600" spc="-5">
                <a:latin typeface="Calibri"/>
                <a:cs typeface="Calibri"/>
              </a:rPr>
              <a:t> by Savitribai</a:t>
            </a:r>
            <a:r>
              <a:rPr dirty="0" sz="1600">
                <a:latin typeface="Calibri"/>
                <a:cs typeface="Calibri"/>
              </a:rPr>
              <a:t> Phule </a:t>
            </a:r>
            <a:r>
              <a:rPr dirty="0" sz="1600" spc="-5">
                <a:latin typeface="Calibri"/>
                <a:cs typeface="Calibri"/>
              </a:rPr>
              <a:t>Pune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University.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697" y="8311134"/>
            <a:ext cx="702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xte</a:t>
            </a:r>
            <a:r>
              <a:rPr dirty="0" sz="1600" spc="-15">
                <a:latin typeface="Calibri"/>
                <a:cs typeface="Calibri"/>
              </a:rPr>
              <a:t>r</a:t>
            </a:r>
            <a:r>
              <a:rPr dirty="0" sz="1600" spc="-10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269123"/>
            <a:ext cx="1495425" cy="596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Internal Examiner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Examiner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513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2836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361813"/>
            <a:ext cx="13239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Change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15330"/>
            <a:ext cx="5943600" cy="26441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39926"/>
            <a:ext cx="12204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Admission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Form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96110"/>
            <a:ext cx="5943600" cy="7389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8910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Detail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Admission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Form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42271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318885"/>
            <a:ext cx="9226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Submit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Fees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774180"/>
            <a:ext cx="5943600" cy="26136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687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Fees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submission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detail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2613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922901"/>
            <a:ext cx="12598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Forgot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78450"/>
            <a:ext cx="5943600" cy="257047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1887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Reset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25704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1675" y="5189601"/>
            <a:ext cx="1095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654421"/>
            <a:ext cx="81724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Login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09970"/>
            <a:ext cx="5943600" cy="25704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830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Dashboard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576697"/>
            <a:ext cx="513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31865"/>
            <a:ext cx="5943600" cy="26136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323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Change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59865"/>
            <a:ext cx="5943600" cy="2644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517263"/>
            <a:ext cx="8737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Add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Course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72685"/>
            <a:ext cx="5943600" cy="26136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175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Manage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Course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2613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706493"/>
            <a:ext cx="11207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Update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Course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60010"/>
            <a:ext cx="5943600" cy="26136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5586"/>
            <a:ext cx="1264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Registered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Users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943600" cy="2613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357241"/>
            <a:ext cx="15728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Update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Users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12790"/>
            <a:ext cx="5943600" cy="26136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7062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Form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4921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578346"/>
            <a:ext cx="15093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Pending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033260"/>
            <a:ext cx="5943600" cy="19507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2658" y="2198878"/>
            <a:ext cx="2106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ACKNOWLEDGEMENT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07563"/>
            <a:ext cx="5741035" cy="14465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309245">
              <a:lnSpc>
                <a:spcPct val="101899"/>
              </a:lnSpc>
              <a:spcBef>
                <a:spcPts val="70"/>
              </a:spcBef>
            </a:pP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pleased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acknowledge </a:t>
            </a:r>
            <a:r>
              <a:rPr dirty="0" sz="1400" spc="-5" b="1">
                <a:latin typeface="Calibri"/>
                <a:cs typeface="Calibri"/>
              </a:rPr>
              <a:t>Kalyani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Alisethy </a:t>
            </a:r>
            <a:r>
              <a:rPr dirty="0" sz="1400" b="1">
                <a:latin typeface="Calibri"/>
                <a:cs typeface="Calibri"/>
              </a:rPr>
              <a:t>Mam</a:t>
            </a:r>
            <a:r>
              <a:rPr dirty="0" sz="1400" spc="31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 their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invaluable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guidance </a:t>
            </a:r>
            <a:r>
              <a:rPr dirty="0" sz="1400">
                <a:latin typeface="Calibri"/>
                <a:cs typeface="Calibri"/>
              </a:rPr>
              <a:t>during </a:t>
            </a:r>
            <a:r>
              <a:rPr dirty="0" sz="1400" spc="-5">
                <a:latin typeface="Calibri"/>
                <a:cs typeface="Calibri"/>
              </a:rPr>
              <a:t>the course of </a:t>
            </a: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project work. </a:t>
            </a:r>
            <a:r>
              <a:rPr dirty="0" sz="1400">
                <a:latin typeface="Calibri"/>
                <a:cs typeface="Calibri"/>
              </a:rPr>
              <a:t>As our project </a:t>
            </a:r>
            <a:r>
              <a:rPr dirty="0" sz="1400" spc="-5">
                <a:latin typeface="Calibri"/>
                <a:cs typeface="Calibri"/>
              </a:rPr>
              <a:t>COLLEGE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envelops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automation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work.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-5">
                <a:latin typeface="Calibri"/>
                <a:cs typeface="Calibri"/>
              </a:rPr>
              <a:t> tried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level</a:t>
            </a:r>
            <a:r>
              <a:rPr dirty="0" sz="1400">
                <a:latin typeface="Calibri"/>
                <a:cs typeface="Calibri"/>
              </a:rPr>
              <a:t> best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make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project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simple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possible.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would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>
                <a:latin typeface="Calibri"/>
                <a:cs typeface="Calibri"/>
              </a:rPr>
              <a:t> like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special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thanks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all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talented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personalities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400" spc="-5">
                <a:latin typeface="Calibri"/>
                <a:cs typeface="Calibri"/>
              </a:rPr>
              <a:t>institute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given</a:t>
            </a:r>
            <a:r>
              <a:rPr dirty="0" sz="1400">
                <a:latin typeface="Calibri"/>
                <a:cs typeface="Calibri"/>
              </a:rPr>
              <a:t> us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moral support completing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9208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Pending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44348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744462"/>
            <a:ext cx="1539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Selected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197725"/>
            <a:ext cx="5746750" cy="252856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949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Selected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37250" cy="4086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177153"/>
            <a:ext cx="15563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Rejected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632575"/>
            <a:ext cx="5943600" cy="25679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967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Rejected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2060"/>
            <a:ext cx="5760720" cy="3066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374005"/>
            <a:ext cx="11049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All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829300"/>
            <a:ext cx="5687695" cy="26746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8477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Add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Notice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3030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555361"/>
            <a:ext cx="1148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Manage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Notice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09005"/>
            <a:ext cx="5760720" cy="269621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094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Update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Notice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43600" cy="29978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306949"/>
            <a:ext cx="11779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Unread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Enquiry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60720"/>
            <a:ext cx="5943600" cy="25800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1587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Unread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Enquiry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61770"/>
            <a:ext cx="5760720" cy="2684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427345"/>
            <a:ext cx="7092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About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99175"/>
            <a:ext cx="5943600" cy="28816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8229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Contact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760720" cy="2746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271897"/>
            <a:ext cx="16910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Between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Dates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Report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27065"/>
            <a:ext cx="5943600" cy="25939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2174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View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Between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Dates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Reports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3330"/>
            <a:ext cx="5937250" cy="2331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3772027"/>
            <a:ext cx="12598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Forgot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27830"/>
            <a:ext cx="5937250" cy="24136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7055358"/>
            <a:ext cx="11887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Reset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510145"/>
            <a:ext cx="5943600" cy="257111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7654"/>
            <a:ext cx="5768975" cy="8932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6515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stage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aimed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>
                <a:latin typeface="Calibri"/>
                <a:cs typeface="Calibri"/>
              </a:rPr>
              <a:t> ensuring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2009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system</a:t>
            </a:r>
            <a:r>
              <a:rPr dirty="0" sz="1400">
                <a:latin typeface="Calibri"/>
                <a:cs typeface="Calibri"/>
              </a:rPr>
              <a:t> works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accurately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efficiently</a:t>
            </a:r>
            <a:r>
              <a:rPr dirty="0" sz="1400">
                <a:latin typeface="Calibri"/>
                <a:cs typeface="Calibri"/>
              </a:rPr>
              <a:t> before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 </a:t>
            </a:r>
            <a:r>
              <a:rPr dirty="0" sz="1400" spc="-5">
                <a:latin typeface="Calibri"/>
                <a:cs typeface="Calibri"/>
              </a:rPr>
              <a:t>operation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commences.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 spc="-1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process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executing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program </a:t>
            </a:r>
            <a:r>
              <a:rPr dirty="0" sz="1400">
                <a:latin typeface="Calibri"/>
                <a:cs typeface="Calibri"/>
              </a:rPr>
              <a:t>with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intent</a:t>
            </a:r>
            <a:r>
              <a:rPr dirty="0" sz="1400" spc="-5">
                <a:latin typeface="Calibri"/>
                <a:cs typeface="Calibri"/>
              </a:rPr>
              <a:t>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finding </a:t>
            </a:r>
            <a:r>
              <a:rPr dirty="0" sz="1400">
                <a:latin typeface="Calibri"/>
                <a:cs typeface="Calibri"/>
              </a:rPr>
              <a:t>errors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missing operations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complete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verification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determine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whether </a:t>
            </a:r>
            <a:r>
              <a:rPr dirty="0" sz="1400">
                <a:latin typeface="Calibri"/>
                <a:cs typeface="Calibri"/>
              </a:rPr>
              <a:t> the </a:t>
            </a:r>
            <a:r>
              <a:rPr dirty="0" sz="1400" spc="-5">
                <a:latin typeface="Calibri"/>
                <a:cs typeface="Calibri"/>
              </a:rPr>
              <a:t>objectives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met </a:t>
            </a:r>
            <a:r>
              <a:rPr dirty="0" sz="1400">
                <a:latin typeface="Calibri"/>
                <a:cs typeface="Calibri"/>
              </a:rPr>
              <a:t>and the user </a:t>
            </a:r>
            <a:r>
              <a:rPr dirty="0" sz="1400" spc="-5">
                <a:latin typeface="Calibri"/>
                <a:cs typeface="Calibri"/>
              </a:rPr>
              <a:t>requirements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satisfied.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ultimate </a:t>
            </a:r>
            <a:r>
              <a:rPr dirty="0" sz="1400">
                <a:latin typeface="Calibri"/>
                <a:cs typeface="Calibri"/>
              </a:rPr>
              <a:t> aim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-5">
                <a:latin typeface="Calibri"/>
                <a:cs typeface="Calibri"/>
              </a:rPr>
              <a:t> assurance.</a:t>
            </a:r>
            <a:endParaRPr sz="1400">
              <a:latin typeface="Calibri"/>
              <a:cs typeface="Calibri"/>
            </a:endParaRPr>
          </a:p>
          <a:p>
            <a:pPr marL="12700" marR="130175">
              <a:lnSpc>
                <a:spcPct val="180200"/>
              </a:lnSpc>
              <a:spcBef>
                <a:spcPts val="345"/>
              </a:spcBef>
            </a:pPr>
            <a:r>
              <a:rPr dirty="0" sz="1400" spc="-5">
                <a:latin typeface="Calibri"/>
                <a:cs typeface="Calibri"/>
              </a:rPr>
              <a:t>Tests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carried </a:t>
            </a:r>
            <a:r>
              <a:rPr dirty="0" sz="1400">
                <a:latin typeface="Calibri"/>
                <a:cs typeface="Calibri"/>
              </a:rPr>
              <a:t>out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the results are </a:t>
            </a:r>
            <a:r>
              <a:rPr dirty="0" sz="1400" spc="-5">
                <a:latin typeface="Calibri"/>
                <a:cs typeface="Calibri"/>
              </a:rPr>
              <a:t>compared with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expected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case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erroneous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results, </a:t>
            </a:r>
            <a:r>
              <a:rPr dirty="0" sz="1400">
                <a:latin typeface="Calibri"/>
                <a:cs typeface="Calibri"/>
              </a:rPr>
              <a:t>debugging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done.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Using</a:t>
            </a:r>
            <a:r>
              <a:rPr dirty="0" sz="1400" spc="-5">
                <a:latin typeface="Calibri"/>
                <a:cs typeface="Calibri"/>
              </a:rPr>
              <a:t> detailed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strategies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test plan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carried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each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module.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various </a:t>
            </a:r>
            <a:r>
              <a:rPr dirty="0" sz="1400" spc="-5">
                <a:latin typeface="Calibri"/>
                <a:cs typeface="Calibri"/>
              </a:rPr>
              <a:t>tests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“</a:t>
            </a:r>
            <a:r>
              <a:rPr dirty="0" sz="1400" spc="-5" b="1">
                <a:latin typeface="Calibri"/>
                <a:cs typeface="Calibri"/>
              </a:rPr>
              <a:t>Network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Backup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”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 unit </a:t>
            </a:r>
            <a:r>
              <a:rPr dirty="0" sz="1400" spc="-5">
                <a:latin typeface="Calibri"/>
                <a:cs typeface="Calibri"/>
              </a:rPr>
              <a:t>testing, integration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acceptance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Unit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2700" marR="236854">
              <a:lnSpc>
                <a:spcPts val="3010"/>
              </a:lnSpc>
              <a:spcBef>
                <a:spcPts val="130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software</a:t>
            </a:r>
            <a:r>
              <a:rPr dirty="0" sz="1400">
                <a:latin typeface="Calibri"/>
                <a:cs typeface="Calibri"/>
              </a:rPr>
              <a:t> units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are </a:t>
            </a:r>
            <a:r>
              <a:rPr dirty="0" sz="1400" spc="-5">
                <a:latin typeface="Calibri"/>
                <a:cs typeface="Calibri"/>
              </a:rPr>
              <a:t>modules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routines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are assembled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function.</a:t>
            </a:r>
            <a:r>
              <a:rPr dirty="0" sz="1400">
                <a:latin typeface="Calibri"/>
                <a:cs typeface="Calibri"/>
              </a:rPr>
              <a:t> Unit</a:t>
            </a:r>
            <a:r>
              <a:rPr dirty="0" sz="1400" spc="-5">
                <a:latin typeface="Calibri"/>
                <a:cs typeface="Calibri"/>
              </a:rPr>
              <a:t> testing focuses</a:t>
            </a:r>
            <a:r>
              <a:rPr dirty="0" sz="1400">
                <a:latin typeface="Calibri"/>
                <a:cs typeface="Calibri"/>
              </a:rPr>
              <a:t> first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marL="12700" marR="34925">
              <a:lnSpc>
                <a:spcPts val="301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modules,</a:t>
            </a:r>
            <a:r>
              <a:rPr dirty="0" sz="1400" spc="-5">
                <a:latin typeface="Calibri"/>
                <a:cs typeface="Calibri"/>
              </a:rPr>
              <a:t> independently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-5">
                <a:latin typeface="Calibri"/>
                <a:cs typeface="Calibri"/>
              </a:rPr>
              <a:t> another, </a:t>
            </a:r>
            <a:r>
              <a:rPr dirty="0" sz="1400">
                <a:latin typeface="Calibri"/>
                <a:cs typeface="Calibri"/>
              </a:rPr>
              <a:t>to locate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errors.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enables,</a:t>
            </a:r>
            <a:r>
              <a:rPr dirty="0" sz="1400">
                <a:latin typeface="Calibri"/>
                <a:cs typeface="Calibri"/>
              </a:rPr>
              <a:t> to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detect </a:t>
            </a:r>
            <a:r>
              <a:rPr dirty="0" sz="1400" spc="-5">
                <a:latin typeface="Calibri"/>
                <a:cs typeface="Calibri"/>
              </a:rPr>
              <a:t>errors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coding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contained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module.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entering </a:t>
            </a:r>
            <a:r>
              <a:rPr dirty="0" sz="1400">
                <a:latin typeface="Calibri"/>
                <a:cs typeface="Calibri"/>
              </a:rPr>
              <a:t>data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ascertaining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value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matches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type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size supported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by java.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various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controls are</a:t>
            </a:r>
            <a:r>
              <a:rPr dirty="0" sz="1400" spc="-5">
                <a:latin typeface="Calibri"/>
                <a:cs typeface="Calibri"/>
              </a:rPr>
              <a:t> tested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ensure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5">
                <a:latin typeface="Calibri"/>
                <a:cs typeface="Calibri"/>
              </a:rPr>
              <a:t> each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performs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-5">
                <a:latin typeface="Calibri"/>
                <a:cs typeface="Calibri"/>
              </a:rPr>
              <a:t> action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required.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Integration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2700" marR="44450">
              <a:lnSpc>
                <a:spcPts val="3040"/>
              </a:lnSpc>
            </a:pPr>
            <a:r>
              <a:rPr dirty="0" sz="1400" spc="-5">
                <a:latin typeface="Calibri"/>
                <a:cs typeface="Calibri"/>
              </a:rPr>
              <a:t>Data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lost </a:t>
            </a:r>
            <a:r>
              <a:rPr dirty="0" sz="1400" spc="-5">
                <a:latin typeface="Calibri"/>
                <a:cs typeface="Calibri"/>
              </a:rPr>
              <a:t>across</a:t>
            </a:r>
            <a:r>
              <a:rPr dirty="0" sz="1400">
                <a:latin typeface="Calibri"/>
                <a:cs typeface="Calibri"/>
              </a:rPr>
              <a:t> any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interface,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-5">
                <a:latin typeface="Calibri"/>
                <a:cs typeface="Calibri"/>
              </a:rPr>
              <a:t> module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adverse effect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another, </a:t>
            </a:r>
            <a:r>
              <a:rPr dirty="0" sz="1400">
                <a:latin typeface="Calibri"/>
                <a:cs typeface="Calibri"/>
              </a:rPr>
              <a:t>sub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functions</a:t>
            </a:r>
            <a:r>
              <a:rPr dirty="0" sz="1400">
                <a:latin typeface="Calibri"/>
                <a:cs typeface="Calibri"/>
              </a:rPr>
              <a:t> when</a:t>
            </a:r>
            <a:r>
              <a:rPr dirty="0" sz="1400" spc="-5">
                <a:latin typeface="Calibri"/>
                <a:cs typeface="Calibri"/>
              </a:rPr>
              <a:t> combined, </a:t>
            </a:r>
            <a:r>
              <a:rPr dirty="0" sz="1400">
                <a:latin typeface="Calibri"/>
                <a:cs typeface="Calibri"/>
              </a:rPr>
              <a:t>may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 </a:t>
            </a:r>
            <a:r>
              <a:rPr dirty="0" sz="1400" spc="-5">
                <a:latin typeface="Calibri"/>
                <a:cs typeface="Calibri"/>
              </a:rPr>
              <a:t>produce the </a:t>
            </a:r>
            <a:r>
              <a:rPr dirty="0" sz="1400">
                <a:latin typeface="Calibri"/>
                <a:cs typeface="Calibri"/>
              </a:rPr>
              <a:t>desired </a:t>
            </a:r>
            <a:r>
              <a:rPr dirty="0" sz="1400" spc="-5">
                <a:latin typeface="Calibri"/>
                <a:cs typeface="Calibri"/>
              </a:rPr>
              <a:t>major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5778500" cy="428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functions.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systematic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discover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errors</a:t>
            </a:r>
            <a:endParaRPr sz="1400">
              <a:latin typeface="Calibri"/>
              <a:cs typeface="Calibri"/>
            </a:endParaRPr>
          </a:p>
          <a:p>
            <a:pPr marL="12700" marR="173355">
              <a:lnSpc>
                <a:spcPct val="180000"/>
              </a:lnSpc>
            </a:pPr>
            <a:r>
              <a:rPr dirty="0" sz="1400" spc="-5">
                <a:latin typeface="Calibri"/>
                <a:cs typeface="Calibri"/>
              </a:rPr>
              <a:t>associated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objective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build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program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structure.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 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modules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combined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whole. </a:t>
            </a:r>
            <a:r>
              <a:rPr dirty="0" sz="1400" spc="-5">
                <a:latin typeface="Calibri"/>
                <a:cs typeface="Calibri"/>
              </a:rPr>
              <a:t>Here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Server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Client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</a:t>
            </a:r>
            <a:r>
              <a:rPr dirty="0" sz="1400">
                <a:latin typeface="Calibri"/>
                <a:cs typeface="Calibri"/>
              </a:rPr>
              <a:t> options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tested. 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 provides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assurance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application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well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integrated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unit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smooth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transition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dirty="0" u="sng" sz="15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dirty="0" u="sng" sz="15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Acceptance</a:t>
            </a:r>
            <a:r>
              <a:rPr dirty="0" u="sng" sz="15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61200"/>
              </a:lnSpc>
              <a:spcBef>
                <a:spcPts val="114"/>
              </a:spcBef>
            </a:pP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acceptance of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is the key </a:t>
            </a:r>
            <a:r>
              <a:rPr dirty="0" sz="1400" spc="-5">
                <a:latin typeface="Calibri"/>
                <a:cs typeface="Calibri"/>
              </a:rPr>
              <a:t>factor for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success of </a:t>
            </a:r>
            <a:r>
              <a:rPr dirty="0" sz="1400">
                <a:latin typeface="Calibri"/>
                <a:cs typeface="Calibri"/>
              </a:rPr>
              <a:t>any </a:t>
            </a:r>
            <a:r>
              <a:rPr dirty="0" sz="1400" spc="-5">
                <a:latin typeface="Calibri"/>
                <a:cs typeface="Calibri"/>
              </a:rPr>
              <a:t>system.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consideration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acceptance</a:t>
            </a:r>
            <a:r>
              <a:rPr dirty="0" sz="1400">
                <a:latin typeface="Calibri"/>
                <a:cs typeface="Calibri"/>
              </a:rPr>
              <a:t> by </a:t>
            </a:r>
            <a:r>
              <a:rPr dirty="0" sz="1400" spc="-5">
                <a:latin typeface="Calibri"/>
                <a:cs typeface="Calibri"/>
              </a:rPr>
              <a:t>constantly</a:t>
            </a:r>
            <a:r>
              <a:rPr dirty="0" sz="1400">
                <a:latin typeface="Calibri"/>
                <a:cs typeface="Calibri"/>
              </a:rPr>
              <a:t> keeping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touch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time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making </a:t>
            </a:r>
            <a:r>
              <a:rPr dirty="0" sz="1400">
                <a:latin typeface="Calibri"/>
                <a:cs typeface="Calibri"/>
              </a:rPr>
              <a:t>changes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whenever</a:t>
            </a:r>
            <a:r>
              <a:rPr dirty="0" sz="1400" spc="-5">
                <a:latin typeface="Calibri"/>
                <a:cs typeface="Calibri"/>
              </a:rPr>
              <a:t> required.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28309"/>
            <a:ext cx="126365" cy="1179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7118"/>
            <a:ext cx="126365" cy="1185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186474"/>
            <a:ext cx="126365" cy="1179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65239"/>
            <a:ext cx="126365" cy="1179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5318"/>
            <a:ext cx="126365" cy="118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024674"/>
            <a:ext cx="126365" cy="1179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303439"/>
            <a:ext cx="126365" cy="1179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582204"/>
            <a:ext cx="126365" cy="1179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860970"/>
            <a:ext cx="126365" cy="1179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139777"/>
            <a:ext cx="126365" cy="1185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419136"/>
            <a:ext cx="126365" cy="1179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697899"/>
            <a:ext cx="126365" cy="1179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976664"/>
            <a:ext cx="126365" cy="1179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255430"/>
            <a:ext cx="126365" cy="1179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536099"/>
            <a:ext cx="126365" cy="1179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814864"/>
            <a:ext cx="126365" cy="1179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3630"/>
            <a:ext cx="126365" cy="1179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372438"/>
            <a:ext cx="126365" cy="1185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08861" y="1060450"/>
            <a:ext cx="3811270" cy="548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70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 spc="-5" b="1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12700" marR="983615">
              <a:lnSpc>
                <a:spcPct val="101699"/>
              </a:lnSpc>
            </a:pPr>
            <a:r>
              <a:rPr dirty="0" sz="1800" spc="-5" b="1">
                <a:latin typeface="Calibri"/>
                <a:cs typeface="Calibri"/>
              </a:rPr>
              <a:t>Problem specification </a:t>
            </a:r>
            <a:r>
              <a:rPr dirty="0" sz="1800" b="1">
                <a:latin typeface="Calibri"/>
                <a:cs typeface="Calibri"/>
              </a:rPr>
              <a:t> Background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related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work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 marL="12700" marR="1461770">
              <a:lnSpc>
                <a:spcPct val="101699"/>
              </a:lnSpc>
              <a:spcBef>
                <a:spcPts val="10"/>
              </a:spcBef>
            </a:pPr>
            <a:r>
              <a:rPr dirty="0" sz="1800" spc="-5" b="1">
                <a:latin typeface="Calibri"/>
                <a:cs typeface="Calibri"/>
              </a:rPr>
              <a:t>Hardware Requirements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Proposed System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64135" marR="2646045" indent="-52069">
              <a:lnSpc>
                <a:spcPct val="101699"/>
              </a:lnSpc>
            </a:pPr>
            <a:r>
              <a:rPr dirty="0" sz="1800" b="1">
                <a:latin typeface="Calibri"/>
                <a:cs typeface="Calibri"/>
              </a:rPr>
              <a:t>Flow </a:t>
            </a:r>
            <a:r>
              <a:rPr dirty="0" sz="1800" spc="-5" b="1">
                <a:latin typeface="Calibri"/>
                <a:cs typeface="Calibri"/>
              </a:rPr>
              <a:t>chart </a:t>
            </a:r>
            <a:r>
              <a:rPr dirty="0" sz="1800" b="1">
                <a:latin typeface="Calibri"/>
                <a:cs typeface="Calibri"/>
              </a:rPr>
              <a:t> ER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  <a:p>
            <a:pPr marL="12700" marR="1103630">
              <a:lnSpc>
                <a:spcPct val="101699"/>
              </a:lnSpc>
            </a:pPr>
            <a:r>
              <a:rPr dirty="0" sz="1800" b="1">
                <a:latin typeface="Calibri"/>
                <a:cs typeface="Calibri"/>
              </a:rPr>
              <a:t>Data Flow </a:t>
            </a:r>
            <a:r>
              <a:rPr dirty="0" sz="1800" spc="-5" b="1">
                <a:latin typeface="Calibri"/>
                <a:cs typeface="Calibri"/>
              </a:rPr>
              <a:t>Diagram </a:t>
            </a:r>
            <a:r>
              <a:rPr dirty="0" sz="1800" b="1">
                <a:latin typeface="Calibri"/>
                <a:cs typeface="Calibri"/>
              </a:rPr>
              <a:t> Database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MySQL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Tables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Output screen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dirty="0" sz="1800" b="1">
                <a:latin typeface="Calibri"/>
                <a:cs typeface="Calibri"/>
              </a:rPr>
              <a:t>System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62865" marR="5080">
              <a:lnSpc>
                <a:spcPts val="2210"/>
              </a:lnSpc>
              <a:spcBef>
                <a:spcPts val="70"/>
              </a:spcBef>
            </a:pPr>
            <a:r>
              <a:rPr dirty="0" sz="1800" spc="-5" b="1">
                <a:latin typeface="Calibri"/>
                <a:cs typeface="Calibri"/>
              </a:rPr>
              <a:t>Design and implementation constraints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Supplementary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ts val="2110"/>
              </a:lnSpc>
            </a:pPr>
            <a:r>
              <a:rPr dirty="0" sz="1800" spc="-5" b="1">
                <a:latin typeface="Calibri"/>
                <a:cs typeface="Calibri"/>
              </a:rPr>
              <a:t>Other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nonfunctional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  <a:p>
            <a:pPr marL="62865" marR="2707005">
              <a:lnSpc>
                <a:spcPct val="101699"/>
              </a:lnSpc>
            </a:pPr>
            <a:r>
              <a:rPr dirty="0" sz="1800" spc="-5" b="1">
                <a:latin typeface="Calibri"/>
                <a:cs typeface="Calibri"/>
              </a:rPr>
              <a:t>Con</a:t>
            </a:r>
            <a:r>
              <a:rPr dirty="0" sz="1800" spc="5" b="1">
                <a:latin typeface="Calibri"/>
                <a:cs typeface="Calibri"/>
              </a:rPr>
              <a:t>c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5" b="1">
                <a:latin typeface="Calibri"/>
                <a:cs typeface="Calibri"/>
              </a:rPr>
              <a:t>u</a:t>
            </a:r>
            <a:r>
              <a:rPr dirty="0" sz="1800" spc="-1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i</a:t>
            </a:r>
            <a:r>
              <a:rPr dirty="0" sz="1800" spc="-10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n  </a:t>
            </a:r>
            <a:r>
              <a:rPr dirty="0" sz="1800" spc="-5" b="1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7654"/>
            <a:ext cx="5780405" cy="811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DESIGN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IMPLEMENTATION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Some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constraints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listed </a:t>
            </a:r>
            <a:r>
              <a:rPr dirty="0" sz="140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469265" marR="127000" indent="-228600">
              <a:lnSpc>
                <a:spcPct val="101400"/>
              </a:lnSpc>
              <a:buSzPct val="85714"/>
              <a:buFont typeface="Symbol"/>
              <a:buChar char=""/>
              <a:tabLst>
                <a:tab pos="507365" algn="l"/>
                <a:tab pos="508000" algn="l"/>
              </a:tabLst>
            </a:pPr>
            <a:r>
              <a:rPr dirty="0"/>
              <a:t>	</a:t>
            </a:r>
            <a:r>
              <a:rPr dirty="0" sz="1400" spc="-5">
                <a:latin typeface="Calibri"/>
                <a:cs typeface="Calibri"/>
              </a:rPr>
              <a:t>Student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 </a:t>
            </a:r>
            <a:r>
              <a:rPr dirty="0" sz="1400" spc="-5">
                <a:latin typeface="Calibri"/>
                <a:cs typeface="Calibri"/>
              </a:rPr>
              <a:t>allowed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register</a:t>
            </a:r>
            <a:r>
              <a:rPr dirty="0" sz="1400" spc="-5">
                <a:latin typeface="Calibri"/>
                <a:cs typeface="Calibri"/>
              </a:rPr>
              <a:t> with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same email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 number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(Unique</a:t>
            </a:r>
            <a:r>
              <a:rPr dirty="0" sz="1400" spc="-5">
                <a:latin typeface="Calibri"/>
                <a:cs typeface="Calibri"/>
              </a:rPr>
              <a:t> email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number</a:t>
            </a:r>
            <a:r>
              <a:rPr dirty="0" sz="1400" spc="-5">
                <a:latin typeface="Calibri"/>
                <a:cs typeface="Calibri"/>
              </a:rPr>
              <a:t> will</a:t>
            </a:r>
            <a:r>
              <a:rPr dirty="0" sz="1400">
                <a:latin typeface="Calibri"/>
                <a:cs typeface="Calibri"/>
              </a:rPr>
              <a:t> 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registered).</a:t>
            </a:r>
            <a:endParaRPr sz="1400">
              <a:latin typeface="Calibri"/>
              <a:cs typeface="Calibri"/>
            </a:endParaRPr>
          </a:p>
          <a:p>
            <a:pPr marL="469265" marR="221615" indent="-228600">
              <a:lnSpc>
                <a:spcPct val="102099"/>
              </a:lnSpc>
              <a:spcBef>
                <a:spcPts val="660"/>
              </a:spcBef>
              <a:buSzPct val="8571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Student </a:t>
            </a:r>
            <a:r>
              <a:rPr dirty="0" sz="1400">
                <a:latin typeface="Calibri"/>
                <a:cs typeface="Calibri"/>
              </a:rPr>
              <a:t>not </a:t>
            </a:r>
            <a:r>
              <a:rPr dirty="0" sz="1400" spc="-5">
                <a:latin typeface="Calibri"/>
                <a:cs typeface="Calibri"/>
              </a:rPr>
              <a:t>has </a:t>
            </a:r>
            <a:r>
              <a:rPr dirty="0" sz="1400">
                <a:latin typeface="Calibri"/>
                <a:cs typeface="Calibri"/>
              </a:rPr>
              <a:t>any </a:t>
            </a:r>
            <a:r>
              <a:rPr dirty="0" sz="1400" spc="-5">
                <a:latin typeface="Calibri"/>
                <a:cs typeface="Calibri"/>
              </a:rPr>
              <a:t>rights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edit </a:t>
            </a:r>
            <a:r>
              <a:rPr dirty="0" sz="1400">
                <a:latin typeface="Calibri"/>
                <a:cs typeface="Calibri"/>
              </a:rPr>
              <a:t>any data in the </a:t>
            </a:r>
            <a:r>
              <a:rPr dirty="0" sz="1400" spc="-5">
                <a:latin typeface="Calibri"/>
                <a:cs typeface="Calibri"/>
              </a:rPr>
              <a:t>admission form </a:t>
            </a:r>
            <a:r>
              <a:rPr dirty="0" sz="1400">
                <a:latin typeface="Calibri"/>
                <a:cs typeface="Calibri"/>
              </a:rPr>
              <a:t>after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submission.</a:t>
            </a:r>
            <a:endParaRPr sz="14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00"/>
              </a:spcBef>
              <a:buSzPct val="8571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Once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upload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once..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SzPct val="8571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 support distributed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-5">
                <a:latin typeface="Calibri"/>
                <a:cs typeface="Calibri"/>
              </a:rPr>
              <a:t> Facility.</a:t>
            </a:r>
            <a:endParaRPr sz="14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745"/>
              </a:spcBef>
              <a:buSzPct val="8571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limited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HTTP/HTTPS Protocols.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10"/>
              </a:spcBef>
            </a:pP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stage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where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theoretical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endParaRPr sz="1400">
              <a:latin typeface="Calibri"/>
              <a:cs typeface="Calibri"/>
            </a:endParaRPr>
          </a:p>
          <a:p>
            <a:pPr algn="just" marL="12700" marR="8255">
              <a:lnSpc>
                <a:spcPct val="204300"/>
              </a:lnSpc>
            </a:pPr>
            <a:r>
              <a:rPr dirty="0" sz="1400">
                <a:latin typeface="Calibri"/>
                <a:cs typeface="Calibri"/>
              </a:rPr>
              <a:t>turned </a:t>
            </a:r>
            <a:r>
              <a:rPr dirty="0" sz="1400" spc="-5">
                <a:latin typeface="Calibri"/>
                <a:cs typeface="Calibri"/>
              </a:rPr>
              <a:t>into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working 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giving confidence on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new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 spc="-1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it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efficiently</a:t>
            </a:r>
            <a:r>
              <a:rPr dirty="0" sz="1400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effectively.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involves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careful </a:t>
            </a:r>
            <a:r>
              <a:rPr dirty="0" sz="1400">
                <a:latin typeface="Calibri"/>
                <a:cs typeface="Calibri"/>
              </a:rPr>
              <a:t> planning,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investigation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current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constraints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implementation,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methods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achieve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change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over,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204300"/>
              </a:lnSpc>
              <a:spcBef>
                <a:spcPts val="15"/>
              </a:spcBef>
            </a:pP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change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</a:t>
            </a:r>
            <a:r>
              <a:rPr dirty="0" sz="1400">
                <a:latin typeface="Calibri"/>
                <a:cs typeface="Calibri"/>
              </a:rPr>
              <a:t> methods.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planning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major</a:t>
            </a:r>
            <a:r>
              <a:rPr dirty="0" sz="1400">
                <a:latin typeface="Calibri"/>
                <a:cs typeface="Calibri"/>
              </a:rPr>
              <a:t> task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preparing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education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training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users.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 </a:t>
            </a:r>
            <a:r>
              <a:rPr dirty="0" sz="1400">
                <a:latin typeface="Calibri"/>
                <a:cs typeface="Calibri"/>
              </a:rPr>
              <a:t>begins with preparing a </a:t>
            </a:r>
            <a:r>
              <a:rPr dirty="0" sz="1400" spc="-5">
                <a:latin typeface="Calibri"/>
                <a:cs typeface="Calibri"/>
              </a:rPr>
              <a:t>plan for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implementation of the </a:t>
            </a:r>
            <a:r>
              <a:rPr dirty="0" sz="1400" spc="-10">
                <a:latin typeface="Calibri"/>
                <a:cs typeface="Calibri"/>
              </a:rPr>
              <a:t>system.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According to </a:t>
            </a:r>
            <a:r>
              <a:rPr dirty="0" sz="1400" spc="-5">
                <a:latin typeface="Calibri"/>
                <a:cs typeface="Calibri"/>
              </a:rPr>
              <a:t>this </a:t>
            </a:r>
            <a:r>
              <a:rPr dirty="0" sz="1400">
                <a:latin typeface="Calibri"/>
                <a:cs typeface="Calibri"/>
              </a:rPr>
              <a:t>plan, the </a:t>
            </a:r>
            <a:r>
              <a:rPr dirty="0" sz="1400" spc="-5">
                <a:latin typeface="Calibri"/>
                <a:cs typeface="Calibri"/>
              </a:rPr>
              <a:t>activities </a:t>
            </a:r>
            <a:r>
              <a:rPr dirty="0" sz="1400">
                <a:latin typeface="Calibri"/>
                <a:cs typeface="Calibri"/>
              </a:rPr>
              <a:t>are to be </a:t>
            </a:r>
            <a:r>
              <a:rPr dirty="0" sz="1400" spc="-5">
                <a:latin typeface="Calibri"/>
                <a:cs typeface="Calibri"/>
              </a:rPr>
              <a:t>carried </a:t>
            </a:r>
            <a:r>
              <a:rPr dirty="0" sz="1400">
                <a:latin typeface="Calibri"/>
                <a:cs typeface="Calibri"/>
              </a:rPr>
              <a:t>out, </a:t>
            </a:r>
            <a:r>
              <a:rPr dirty="0" sz="1400" spc="-5">
                <a:latin typeface="Calibri"/>
                <a:cs typeface="Calibri"/>
              </a:rPr>
              <a:t>discussions made </a:t>
            </a:r>
            <a:r>
              <a:rPr dirty="0" sz="1400">
                <a:latin typeface="Calibri"/>
                <a:cs typeface="Calibri"/>
              </a:rPr>
              <a:t> regarding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equipment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resources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additional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equipment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acquired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network</a:t>
            </a:r>
            <a:r>
              <a:rPr dirty="0" sz="1400">
                <a:latin typeface="Calibri"/>
                <a:cs typeface="Calibri"/>
              </a:rPr>
              <a:t> backup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 </a:t>
            </a:r>
            <a:r>
              <a:rPr dirty="0" sz="1400">
                <a:latin typeface="Calibri"/>
                <a:cs typeface="Calibri"/>
              </a:rPr>
              <a:t> additional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resources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needed.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22706"/>
            <a:ext cx="5778500" cy="2757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final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most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important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phase.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most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critical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96600"/>
              </a:lnSpc>
              <a:spcBef>
                <a:spcPts val="10"/>
              </a:spcBef>
            </a:pPr>
            <a:r>
              <a:rPr dirty="0" sz="1400" spc="-5">
                <a:latin typeface="Calibri"/>
                <a:cs typeface="Calibri"/>
              </a:rPr>
              <a:t>stage </a:t>
            </a:r>
            <a:r>
              <a:rPr dirty="0" sz="1400">
                <a:latin typeface="Calibri"/>
                <a:cs typeface="Calibri"/>
              </a:rPr>
              <a:t>in achieving a </a:t>
            </a:r>
            <a:r>
              <a:rPr dirty="0" sz="1400" spc="-5">
                <a:latin typeface="Calibri"/>
                <a:cs typeface="Calibri"/>
              </a:rPr>
              <a:t>successful </a:t>
            </a:r>
            <a:r>
              <a:rPr dirty="0" sz="1400">
                <a:latin typeface="Calibri"/>
                <a:cs typeface="Calibri"/>
              </a:rPr>
              <a:t>new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is giving the </a:t>
            </a:r>
            <a:r>
              <a:rPr dirty="0" sz="1400" spc="-5">
                <a:latin typeface="Calibri"/>
                <a:cs typeface="Calibri"/>
              </a:rPr>
              <a:t>users confidence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new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effective.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implemented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only </a:t>
            </a:r>
            <a:r>
              <a:rPr dirty="0" sz="1400">
                <a:latin typeface="Calibri"/>
                <a:cs typeface="Calibri"/>
              </a:rPr>
              <a:t>after </a:t>
            </a:r>
            <a:r>
              <a:rPr dirty="0" sz="1400" spc="-5">
                <a:latin typeface="Calibri"/>
                <a:cs typeface="Calibri"/>
              </a:rPr>
              <a:t>thorough testing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done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if it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found </a:t>
            </a:r>
            <a:r>
              <a:rPr dirty="0" sz="1400">
                <a:latin typeface="Calibri"/>
                <a:cs typeface="Calibri"/>
              </a:rPr>
              <a:t>to be </a:t>
            </a:r>
            <a:r>
              <a:rPr dirty="0" sz="1400" spc="-5">
                <a:latin typeface="Calibri"/>
                <a:cs typeface="Calibri"/>
              </a:rPr>
              <a:t>working according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specification. This method also offers </a:t>
            </a:r>
            <a:r>
              <a:rPr dirty="0" sz="1400">
                <a:latin typeface="Calibri"/>
                <a:cs typeface="Calibri"/>
              </a:rPr>
              <a:t>the greatest </a:t>
            </a:r>
            <a:r>
              <a:rPr dirty="0" sz="1400" spc="-5">
                <a:latin typeface="Calibri"/>
                <a:cs typeface="Calibri"/>
              </a:rPr>
              <a:t>security since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old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can take over 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errors are found or inability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handle certain </a:t>
            </a:r>
            <a:r>
              <a:rPr dirty="0" sz="1400">
                <a:latin typeface="Calibri"/>
                <a:cs typeface="Calibri"/>
              </a:rPr>
              <a:t>type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transactions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</a:t>
            </a:r>
            <a:r>
              <a:rPr dirty="0" sz="1400" spc="-5">
                <a:latin typeface="Calibri"/>
                <a:cs typeface="Calibri"/>
              </a:rPr>
              <a:t> system.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33215"/>
            <a:ext cx="5781040" cy="504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Training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87400"/>
              </a:lnSpc>
              <a:spcBef>
                <a:spcPts val="275"/>
              </a:spcBef>
            </a:pPr>
            <a:r>
              <a:rPr dirty="0" sz="1400">
                <a:latin typeface="Calibri"/>
                <a:cs typeface="Calibri"/>
              </a:rPr>
              <a:t>After the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implemented successfully, </a:t>
            </a:r>
            <a:r>
              <a:rPr dirty="0" sz="1400">
                <a:latin typeface="Calibri"/>
                <a:cs typeface="Calibri"/>
              </a:rPr>
              <a:t>training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user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one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most important subtasks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developer. For this </a:t>
            </a:r>
            <a:r>
              <a:rPr dirty="0" sz="1400" spc="5">
                <a:latin typeface="Calibri"/>
                <a:cs typeface="Calibri"/>
              </a:rPr>
              <a:t>purpose </a:t>
            </a:r>
            <a:r>
              <a:rPr dirty="0" sz="1400" spc="-5">
                <a:latin typeface="Calibri"/>
                <a:cs typeface="Calibri"/>
              </a:rPr>
              <a:t>user manuals are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prepared and handled over </a:t>
            </a:r>
            <a:r>
              <a:rPr dirty="0" sz="1400">
                <a:latin typeface="Calibri"/>
                <a:cs typeface="Calibri"/>
              </a:rPr>
              <a:t>to the user to operate </a:t>
            </a:r>
            <a:r>
              <a:rPr dirty="0" sz="1400" spc="-5">
                <a:latin typeface="Calibri"/>
                <a:cs typeface="Calibri"/>
              </a:rPr>
              <a:t>the developed system. Thus </a:t>
            </a:r>
            <a:r>
              <a:rPr dirty="0" sz="1400">
                <a:latin typeface="Calibri"/>
                <a:cs typeface="Calibri"/>
              </a:rPr>
              <a:t> the </a:t>
            </a:r>
            <a:r>
              <a:rPr dirty="0" sz="1400" spc="-5">
                <a:latin typeface="Calibri"/>
                <a:cs typeface="Calibri"/>
              </a:rPr>
              <a:t>users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trained </a:t>
            </a:r>
            <a:r>
              <a:rPr dirty="0" sz="1400">
                <a:latin typeface="Calibri"/>
                <a:cs typeface="Calibri"/>
              </a:rPr>
              <a:t>to operate the </a:t>
            </a:r>
            <a:r>
              <a:rPr dirty="0" sz="1400" spc="-5">
                <a:latin typeface="Calibri"/>
                <a:cs typeface="Calibri"/>
              </a:rPr>
              <a:t>developed system. Both the </a:t>
            </a:r>
            <a:r>
              <a:rPr dirty="0" sz="1400">
                <a:latin typeface="Calibri"/>
                <a:cs typeface="Calibri"/>
              </a:rPr>
              <a:t>hardware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 software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securities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made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successfully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 future. In order </a:t>
            </a:r>
            <a:r>
              <a:rPr dirty="0" sz="1400">
                <a:latin typeface="Calibri"/>
                <a:cs typeface="Calibri"/>
              </a:rPr>
              <a:t>to put </a:t>
            </a:r>
            <a:r>
              <a:rPr dirty="0" sz="1400" spc="-5">
                <a:latin typeface="Calibri"/>
                <a:cs typeface="Calibri"/>
              </a:rPr>
              <a:t>new application system into </a:t>
            </a:r>
            <a:r>
              <a:rPr dirty="0" sz="1400">
                <a:latin typeface="Calibri"/>
                <a:cs typeface="Calibri"/>
              </a:rPr>
              <a:t>use, </a:t>
            </a:r>
            <a:r>
              <a:rPr dirty="0" sz="1400" spc="-5">
                <a:latin typeface="Calibri"/>
                <a:cs typeface="Calibri"/>
              </a:rPr>
              <a:t>the following activities </a:t>
            </a:r>
            <a:r>
              <a:rPr dirty="0" sz="1400">
                <a:latin typeface="Calibri"/>
                <a:cs typeface="Calibri"/>
              </a:rPr>
              <a:t> were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Preparation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documentation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Conducting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training with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demo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hands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Test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some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period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ensure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smooth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switching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over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170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users</a:t>
            </a:r>
            <a:r>
              <a:rPr dirty="0" sz="1400">
                <a:latin typeface="Calibri"/>
                <a:cs typeface="Calibri"/>
              </a:rPr>
              <a:t> are </a:t>
            </a:r>
            <a:r>
              <a:rPr dirty="0" sz="1400" spc="-5">
                <a:latin typeface="Calibri"/>
                <a:cs typeface="Calibri"/>
              </a:rPr>
              <a:t>trained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 the</a:t>
            </a:r>
            <a:r>
              <a:rPr dirty="0" sz="1400" spc="-5">
                <a:latin typeface="Calibri"/>
                <a:cs typeface="Calibri"/>
              </a:rPr>
              <a:t> newly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manuals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753092"/>
            <a:ext cx="5720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describing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procedures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functions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menu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circulated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9178"/>
            <a:ext cx="5779770" cy="709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users.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confirmed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implemented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up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need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expectations.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algn="just" marL="1651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Security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Maintenance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86500"/>
              </a:lnSpc>
              <a:spcBef>
                <a:spcPts val="300"/>
              </a:spcBef>
            </a:pPr>
            <a:r>
              <a:rPr dirty="0" sz="1400">
                <a:latin typeface="Calibri"/>
                <a:cs typeface="Calibri"/>
              </a:rPr>
              <a:t>Maintenance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involves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software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industry</a:t>
            </a:r>
            <a:r>
              <a:rPr dirty="0" sz="1400">
                <a:latin typeface="Calibri"/>
                <a:cs typeface="Calibri"/>
              </a:rPr>
              <a:t> captive,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typing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up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 resources </a:t>
            </a:r>
            <a:r>
              <a:rPr dirty="0" sz="1400" spc="-5">
                <a:latin typeface="Calibri"/>
                <a:cs typeface="Calibri"/>
              </a:rPr>
              <a:t>.It </a:t>
            </a:r>
            <a:r>
              <a:rPr dirty="0" sz="1400">
                <a:latin typeface="Calibri"/>
                <a:cs typeface="Calibri"/>
              </a:rPr>
              <a:t>means restoring </a:t>
            </a:r>
            <a:r>
              <a:rPr dirty="0" sz="1400" spc="-5">
                <a:latin typeface="Calibri"/>
                <a:cs typeface="Calibri"/>
              </a:rPr>
              <a:t>something </a:t>
            </a:r>
            <a:r>
              <a:rPr dirty="0" sz="1400">
                <a:latin typeface="Calibri"/>
                <a:cs typeface="Calibri"/>
              </a:rPr>
              <a:t>to its </a:t>
            </a:r>
            <a:r>
              <a:rPr dirty="0" sz="1400" spc="-5">
                <a:latin typeface="Calibri"/>
                <a:cs typeface="Calibri"/>
              </a:rPr>
              <a:t>original condition. Maintenance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follows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conversion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changes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necessary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maintain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satisfactory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operations</a:t>
            </a:r>
            <a:r>
              <a:rPr dirty="0" sz="1400">
                <a:latin typeface="Calibri"/>
                <a:cs typeface="Calibri"/>
              </a:rPr>
              <a:t> relative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changes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user’s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environment. </a:t>
            </a:r>
            <a:r>
              <a:rPr dirty="0" sz="1400">
                <a:latin typeface="Calibri"/>
                <a:cs typeface="Calibri"/>
              </a:rPr>
              <a:t> Maintenance </a:t>
            </a:r>
            <a:r>
              <a:rPr dirty="0" sz="1400" spc="-5">
                <a:latin typeface="Calibri"/>
                <a:cs typeface="Calibri"/>
              </a:rPr>
              <a:t>often includes minor enhancements or corrections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problems </a:t>
            </a:r>
            <a:r>
              <a:rPr dirty="0" sz="1400">
                <a:latin typeface="Calibri"/>
                <a:cs typeface="Calibri"/>
              </a:rPr>
              <a:t> that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surface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system’s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operation.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Maintenance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2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done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based</a:t>
            </a:r>
            <a:r>
              <a:rPr dirty="0" sz="1400" spc="2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fixing the problems </a:t>
            </a:r>
            <a:r>
              <a:rPr dirty="0" sz="1400">
                <a:latin typeface="Calibri"/>
                <a:cs typeface="Calibri"/>
              </a:rPr>
              <a:t>reported, changing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interface </a:t>
            </a:r>
            <a:r>
              <a:rPr dirty="0" sz="1400" spc="-5">
                <a:latin typeface="Calibri"/>
                <a:cs typeface="Calibri"/>
              </a:rPr>
              <a:t>with other software or </a:t>
            </a:r>
            <a:r>
              <a:rPr dirty="0" sz="1400">
                <a:latin typeface="Calibri"/>
                <a:cs typeface="Calibri"/>
              </a:rPr>
              <a:t> hardware </a:t>
            </a:r>
            <a:r>
              <a:rPr dirty="0" sz="1400" spc="-5">
                <a:latin typeface="Calibri"/>
                <a:cs typeface="Calibri"/>
              </a:rPr>
              <a:t>enhancing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software. </a:t>
            </a:r>
            <a:r>
              <a:rPr dirty="0" sz="1400">
                <a:latin typeface="Calibri"/>
                <a:cs typeface="Calibri"/>
              </a:rPr>
              <a:t>Any system </a:t>
            </a:r>
            <a:r>
              <a:rPr dirty="0" sz="1400" spc="-5">
                <a:latin typeface="Calibri"/>
                <a:cs typeface="Calibri"/>
              </a:rPr>
              <a:t>developed should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secured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protected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against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possible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hazards.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measures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provided</a:t>
            </a:r>
            <a:r>
              <a:rPr dirty="0" sz="1400">
                <a:latin typeface="Calibri"/>
                <a:cs typeface="Calibri"/>
              </a:rPr>
              <a:t> to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prevent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unauthorized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various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levels.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An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uninterrupted power supply should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so </a:t>
            </a:r>
            <a:r>
              <a:rPr dirty="0" sz="1400">
                <a:latin typeface="Calibri"/>
                <a:cs typeface="Calibri"/>
              </a:rPr>
              <a:t>that the power failure </a:t>
            </a:r>
            <a:r>
              <a:rPr dirty="0" sz="1400" spc="-5">
                <a:latin typeface="Calibri"/>
                <a:cs typeface="Calibri"/>
              </a:rPr>
              <a:t>or </a:t>
            </a:r>
            <a:r>
              <a:rPr dirty="0" sz="1400">
                <a:latin typeface="Calibri"/>
                <a:cs typeface="Calibri"/>
              </a:rPr>
              <a:t>voltage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fluctuations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erase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10">
                <a:latin typeface="Calibri"/>
                <a:cs typeface="Calibri"/>
              </a:rPr>
              <a:t> in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files.</a:t>
            </a:r>
            <a:endParaRPr sz="1400">
              <a:latin typeface="Calibri"/>
              <a:cs typeface="Calibri"/>
            </a:endParaRPr>
          </a:p>
          <a:p>
            <a:pPr algn="just" marL="12700" marR="6350">
              <a:lnSpc>
                <a:spcPct val="186400"/>
              </a:lnSpc>
              <a:spcBef>
                <a:spcPts val="185"/>
              </a:spcBef>
            </a:pPr>
            <a:r>
              <a:rPr dirty="0" sz="1400" spc="-5">
                <a:latin typeface="Calibri"/>
                <a:cs typeface="Calibri"/>
              </a:rPr>
              <a:t>Password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protection</a:t>
            </a:r>
            <a:r>
              <a:rPr dirty="0" sz="1400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procedures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prevent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unauthorized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.The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enter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only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through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proper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24330"/>
            <a:ext cx="5769610" cy="569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SUPPLEMENTARY</a:t>
            </a: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algn="just" marL="12700" marR="6985">
              <a:lnSpc>
                <a:spcPct val="147700"/>
              </a:lnSpc>
              <a:spcBef>
                <a:spcPts val="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Reduce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of Admission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r>
              <a:rPr dirty="0" sz="1400">
                <a:latin typeface="Calibri"/>
                <a:cs typeface="Calibri"/>
              </a:rPr>
              <a:t>: The </a:t>
            </a:r>
            <a:r>
              <a:rPr dirty="0" sz="1400" spc="-5">
                <a:latin typeface="Calibri"/>
                <a:cs typeface="Calibri"/>
              </a:rPr>
              <a:t>main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aim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reduce the </a:t>
            </a:r>
            <a:r>
              <a:rPr dirty="0" sz="1400" spc="-5">
                <a:latin typeface="Calibri"/>
                <a:cs typeface="Calibri"/>
              </a:rPr>
              <a:t>cost needed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Admission Process, so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automatically reduces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manual power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needed</a:t>
            </a:r>
            <a:r>
              <a:rPr dirty="0" sz="1400">
                <a:latin typeface="Calibri"/>
                <a:cs typeface="Calibri"/>
              </a:rPr>
              <a:t> to </a:t>
            </a:r>
            <a:r>
              <a:rPr dirty="0" sz="1400" spc="-5">
                <a:latin typeface="Calibri"/>
                <a:cs typeface="Calibri"/>
              </a:rPr>
              <a:t>perform </a:t>
            </a:r>
            <a:r>
              <a:rPr dirty="0" sz="1400">
                <a:latin typeface="Calibri"/>
                <a:cs typeface="Calibri"/>
              </a:rPr>
              <a:t>the entire task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improve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quality of 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work.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50500"/>
              </a:lnSpc>
              <a:spcBef>
                <a:spcPts val="115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Increase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Quality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the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r>
              <a:rPr dirty="0" sz="1400" spc="-5">
                <a:latin typeface="Calibri"/>
                <a:cs typeface="Calibri"/>
              </a:rPr>
              <a:t>: The System facilitates the </a:t>
            </a:r>
            <a:r>
              <a:rPr dirty="0" sz="1400">
                <a:latin typeface="Calibri"/>
                <a:cs typeface="Calibri"/>
              </a:rPr>
              <a:t>work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universities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same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time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reduce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load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organization</a:t>
            </a:r>
            <a:r>
              <a:rPr dirty="0" sz="1400">
                <a:latin typeface="Calibri"/>
                <a:cs typeface="Calibri"/>
              </a:rPr>
              <a:t> 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expected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quality.</a:t>
            </a:r>
            <a:r>
              <a:rPr dirty="0" sz="1400">
                <a:latin typeface="Calibri"/>
                <a:cs typeface="Calibri"/>
              </a:rPr>
              <a:t> Quality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sense,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system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try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avoid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mistakes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usually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happen</a:t>
            </a:r>
            <a:r>
              <a:rPr dirty="0" sz="1400">
                <a:latin typeface="Calibri"/>
                <a:cs typeface="Calibri"/>
              </a:rPr>
              <a:t> during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 </a:t>
            </a:r>
            <a:r>
              <a:rPr dirty="0" sz="1400">
                <a:latin typeface="Calibri"/>
                <a:cs typeface="Calibri"/>
              </a:rPr>
              <a:t> because names </a:t>
            </a:r>
            <a:r>
              <a:rPr dirty="0" sz="1400" spc="-5">
                <a:latin typeface="Calibri"/>
                <a:cs typeface="Calibri"/>
              </a:rPr>
              <a:t>of the </a:t>
            </a:r>
            <a:r>
              <a:rPr dirty="0" sz="1400">
                <a:latin typeface="Calibri"/>
                <a:cs typeface="Calibri"/>
              </a:rPr>
              <a:t>students </a:t>
            </a:r>
            <a:r>
              <a:rPr dirty="0" sz="1400" spc="-5">
                <a:latin typeface="Calibri"/>
                <a:cs typeface="Calibri"/>
              </a:rPr>
              <a:t>sometimes missed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selected </a:t>
            </a:r>
            <a:r>
              <a:rPr dirty="0" sz="1400">
                <a:latin typeface="Calibri"/>
                <a:cs typeface="Calibri"/>
              </a:rPr>
              <a:t>list </a:t>
            </a:r>
            <a:r>
              <a:rPr dirty="0" sz="1400" spc="-5">
                <a:latin typeface="Calibri"/>
                <a:cs typeface="Calibri"/>
              </a:rPr>
              <a:t>and call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letters </a:t>
            </a:r>
            <a:r>
              <a:rPr dirty="0" sz="1400">
                <a:latin typeface="Calibri"/>
                <a:cs typeface="Calibri"/>
              </a:rPr>
              <a:t>for the </a:t>
            </a:r>
            <a:r>
              <a:rPr dirty="0" sz="1400" spc="-5">
                <a:latin typeface="Calibri"/>
                <a:cs typeface="Calibri"/>
              </a:rPr>
              <a:t>students also </a:t>
            </a:r>
            <a:r>
              <a:rPr dirty="0" sz="1400">
                <a:latin typeface="Calibri"/>
                <a:cs typeface="Calibri"/>
              </a:rPr>
              <a:t>not </a:t>
            </a:r>
            <a:r>
              <a:rPr dirty="0" sz="1400" spc="-5">
                <a:latin typeface="Calibri"/>
                <a:cs typeface="Calibri"/>
              </a:rPr>
              <a:t>send </a:t>
            </a:r>
            <a:r>
              <a:rPr dirty="0" sz="1400">
                <a:latin typeface="Calibri"/>
                <a:cs typeface="Calibri"/>
              </a:rPr>
              <a:t>properly to the </a:t>
            </a:r>
            <a:r>
              <a:rPr dirty="0" sz="1400" spc="-5">
                <a:latin typeface="Calibri"/>
                <a:cs typeface="Calibri"/>
              </a:rPr>
              <a:t>qualified </a:t>
            </a:r>
            <a:r>
              <a:rPr dirty="0" sz="1400">
                <a:latin typeface="Calibri"/>
                <a:cs typeface="Calibri"/>
              </a:rPr>
              <a:t>students. Make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Simple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Possible.</a:t>
            </a:r>
            <a:endParaRPr sz="1400">
              <a:latin typeface="Calibri"/>
              <a:cs typeface="Calibri"/>
            </a:endParaRPr>
          </a:p>
          <a:p>
            <a:pPr algn="just" marL="12700" marR="19685">
              <a:lnSpc>
                <a:spcPct val="150300"/>
              </a:lnSpc>
              <a:spcBef>
                <a:spcPts val="119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Reduced Time</a:t>
            </a:r>
            <a:r>
              <a:rPr dirty="0" sz="1400" spc="-5">
                <a:latin typeface="Calibri"/>
                <a:cs typeface="Calibri"/>
              </a:rPr>
              <a:t>: To perform any </a:t>
            </a:r>
            <a:r>
              <a:rPr dirty="0" sz="1400">
                <a:latin typeface="Calibri"/>
                <a:cs typeface="Calibri"/>
              </a:rPr>
              <a:t>task </a:t>
            </a:r>
            <a:r>
              <a:rPr dirty="0" sz="1400" spc="-5">
                <a:latin typeface="Calibri"/>
                <a:cs typeface="Calibri"/>
              </a:rPr>
              <a:t>time </a:t>
            </a:r>
            <a:r>
              <a:rPr dirty="0" sz="1400">
                <a:latin typeface="Calibri"/>
                <a:cs typeface="Calibri"/>
              </a:rPr>
              <a:t>is one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important factors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consider. </a:t>
            </a:r>
            <a:r>
              <a:rPr dirty="0" sz="1400">
                <a:latin typeface="Calibri"/>
                <a:cs typeface="Calibri"/>
              </a:rPr>
              <a:t>If </a:t>
            </a:r>
            <a:r>
              <a:rPr dirty="0" sz="1400" spc="-5">
                <a:latin typeface="Calibri"/>
                <a:cs typeface="Calibri"/>
              </a:rPr>
              <a:t>the system not </a:t>
            </a:r>
            <a:r>
              <a:rPr dirty="0" sz="1400">
                <a:latin typeface="Calibri"/>
                <a:cs typeface="Calibri"/>
              </a:rPr>
              <a:t>utilize </a:t>
            </a:r>
            <a:r>
              <a:rPr dirty="0" sz="1400" spc="-5">
                <a:latin typeface="Calibri"/>
                <a:cs typeface="Calibri"/>
              </a:rPr>
              <a:t>properly </a:t>
            </a:r>
            <a:r>
              <a:rPr dirty="0" sz="1400">
                <a:latin typeface="Calibri"/>
                <a:cs typeface="Calibri"/>
              </a:rPr>
              <a:t>time, </a:t>
            </a:r>
            <a:r>
              <a:rPr dirty="0" sz="1400" spc="-5">
                <a:latin typeface="Calibri"/>
                <a:cs typeface="Calibri"/>
              </a:rPr>
              <a:t>than the entire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aim </a:t>
            </a:r>
            <a:r>
              <a:rPr dirty="0" sz="1400" spc="-5">
                <a:latin typeface="Calibri"/>
                <a:cs typeface="Calibri"/>
              </a:rPr>
              <a:t>of system 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fails and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sys tem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fails to reach </a:t>
            </a:r>
            <a:r>
              <a:rPr dirty="0" sz="1400">
                <a:latin typeface="Calibri"/>
                <a:cs typeface="Calibri"/>
              </a:rPr>
              <a:t>its </a:t>
            </a:r>
            <a:r>
              <a:rPr dirty="0" sz="1400" spc="-5">
                <a:latin typeface="Calibri"/>
                <a:cs typeface="Calibri"/>
              </a:rPr>
              <a:t>goal. So </a:t>
            </a:r>
            <a:r>
              <a:rPr dirty="0" sz="1400">
                <a:latin typeface="Calibri"/>
                <a:cs typeface="Calibri"/>
              </a:rPr>
              <a:t>time take to </a:t>
            </a:r>
            <a:r>
              <a:rPr dirty="0" sz="1400" spc="-5">
                <a:latin typeface="Calibri"/>
                <a:cs typeface="Calibri"/>
              </a:rPr>
              <a:t>process </a:t>
            </a:r>
            <a:r>
              <a:rPr dirty="0" sz="1400">
                <a:latin typeface="Calibri"/>
                <a:cs typeface="Calibri"/>
              </a:rPr>
              <a:t>all these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activities should</a:t>
            </a:r>
            <a:r>
              <a:rPr dirty="0" sz="1400">
                <a:latin typeface="Calibri"/>
                <a:cs typeface="Calibri"/>
              </a:rPr>
              <a:t> be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less </a:t>
            </a:r>
            <a:r>
              <a:rPr dirty="0" sz="1400">
                <a:latin typeface="Calibri"/>
                <a:cs typeface="Calibri"/>
              </a:rPr>
              <a:t>but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output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>
                <a:latin typeface="Calibri"/>
                <a:cs typeface="Calibri"/>
              </a:rPr>
              <a:t> be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5" y="2285365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60" h="0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5035" y="4530725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5035" y="8244840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 h="0">
                <a:moveTo>
                  <a:pt x="0" y="0"/>
                </a:moveTo>
                <a:lnTo>
                  <a:pt x="2451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53998"/>
            <a:ext cx="5751830" cy="822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065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OTHER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NONFUNCTIONAL REQUIREMENTS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 spc="-5" b="1">
                <a:latin typeface="Calibri"/>
                <a:cs typeface="Calibri"/>
              </a:rPr>
              <a:t>Performance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Some Performance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  <a:p>
            <a:pPr marL="469265" marR="332740" indent="-227329">
              <a:lnSpc>
                <a:spcPct val="101400"/>
              </a:lnSpc>
              <a:spcBef>
                <a:spcPts val="685"/>
              </a:spcBef>
              <a:buChar char="o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The database </a:t>
            </a:r>
            <a:r>
              <a:rPr dirty="0" sz="1400" spc="-5">
                <a:latin typeface="Calibri"/>
                <a:cs typeface="Calibri"/>
              </a:rPr>
              <a:t>shall be </a:t>
            </a:r>
            <a:r>
              <a:rPr dirty="0" sz="1400">
                <a:latin typeface="Calibri"/>
                <a:cs typeface="Calibri"/>
              </a:rPr>
              <a:t>able to </a:t>
            </a:r>
            <a:r>
              <a:rPr dirty="0" sz="1400" spc="-5">
                <a:latin typeface="Calibri"/>
                <a:cs typeface="Calibri"/>
              </a:rPr>
              <a:t>accommodate </a:t>
            </a:r>
            <a:r>
              <a:rPr dirty="0" sz="1400">
                <a:latin typeface="Calibri"/>
                <a:cs typeface="Calibri"/>
              </a:rPr>
              <a:t>a minimum </a:t>
            </a:r>
            <a:r>
              <a:rPr dirty="0" sz="1400" spc="-5">
                <a:latin typeface="Calibri"/>
                <a:cs typeface="Calibri"/>
              </a:rPr>
              <a:t>of 1000,000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records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Students.</a:t>
            </a:r>
            <a:endParaRPr sz="1400">
              <a:latin typeface="Calibri"/>
              <a:cs typeface="Calibri"/>
            </a:endParaRPr>
          </a:p>
          <a:p>
            <a:pPr marL="469265" indent="-227329">
              <a:lnSpc>
                <a:spcPct val="100000"/>
              </a:lnSpc>
              <a:spcBef>
                <a:spcPts val="695"/>
              </a:spcBef>
              <a:buChar char="o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software 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support use of multiple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 marL="469265" marR="252095" indent="-227329">
              <a:lnSpc>
                <a:spcPct val="102099"/>
              </a:lnSpc>
              <a:spcBef>
                <a:spcPts val="745"/>
              </a:spcBef>
              <a:buChar char="o"/>
              <a:tabLst>
                <a:tab pos="469265" algn="l"/>
                <a:tab pos="469900" algn="l"/>
              </a:tabLst>
            </a:pPr>
            <a:r>
              <a:rPr dirty="0" sz="1400">
                <a:latin typeface="Calibri"/>
                <a:cs typeface="Calibri"/>
              </a:rPr>
              <a:t>There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no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performance requirements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5">
                <a:latin typeface="Calibri"/>
                <a:cs typeface="Calibri"/>
              </a:rPr>
              <a:t> will </a:t>
            </a:r>
            <a:r>
              <a:rPr dirty="0" sz="1400">
                <a:latin typeface="Calibri"/>
                <a:cs typeface="Calibri"/>
              </a:rPr>
              <a:t>affect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o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Security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41400"/>
              </a:lnSpc>
            </a:pPr>
            <a:r>
              <a:rPr dirty="0" sz="1400" spc="-5">
                <a:latin typeface="Calibri"/>
                <a:cs typeface="Calibri"/>
              </a:rPr>
              <a:t>Some of the factors that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identified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protect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software from accidental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 malicious </a:t>
            </a:r>
            <a:r>
              <a:rPr dirty="0" sz="1400">
                <a:latin typeface="Calibri"/>
                <a:cs typeface="Calibri"/>
              </a:rPr>
              <a:t>access, use, </a:t>
            </a:r>
            <a:r>
              <a:rPr dirty="0" sz="1400" spc="-5">
                <a:latin typeface="Calibri"/>
                <a:cs typeface="Calibri"/>
              </a:rPr>
              <a:t>modification, destruction, or disclosure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described </a:t>
            </a:r>
            <a:r>
              <a:rPr dirty="0" sz="1400">
                <a:latin typeface="Calibri"/>
                <a:cs typeface="Calibri"/>
              </a:rPr>
              <a:t> below.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area</a:t>
            </a:r>
            <a:r>
              <a:rPr dirty="0" sz="1400" spc="-5">
                <a:latin typeface="Calibri"/>
                <a:cs typeface="Calibri"/>
              </a:rPr>
              <a:t> could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</a:t>
            </a:r>
            <a:r>
              <a:rPr dirty="0" sz="1400">
                <a:latin typeface="Calibri"/>
                <a:cs typeface="Calibri"/>
              </a:rPr>
              <a:t> to:</a:t>
            </a:r>
            <a:endParaRPr sz="1400">
              <a:latin typeface="Calibri"/>
              <a:cs typeface="Calibri"/>
            </a:endParaRPr>
          </a:p>
          <a:p>
            <a:pPr marL="507365" indent="-227329">
              <a:lnSpc>
                <a:spcPct val="100000"/>
              </a:lnSpc>
              <a:spcBef>
                <a:spcPts val="890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>
                <a:latin typeface="Calibri"/>
                <a:cs typeface="Calibri"/>
              </a:rPr>
              <a:t>Utilize</a:t>
            </a:r>
            <a:r>
              <a:rPr dirty="0" sz="1400" spc="-5">
                <a:latin typeface="Calibri"/>
                <a:cs typeface="Calibri"/>
              </a:rPr>
              <a:t> certain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cryptographic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techniques</a:t>
            </a:r>
            <a:endParaRPr sz="1400">
              <a:latin typeface="Calibri"/>
              <a:cs typeface="Calibri"/>
            </a:endParaRPr>
          </a:p>
          <a:p>
            <a:pPr marL="507365" indent="-227329">
              <a:lnSpc>
                <a:spcPct val="100000"/>
              </a:lnSpc>
              <a:spcBef>
                <a:spcPts val="695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>
                <a:latin typeface="Calibri"/>
                <a:cs typeface="Calibri"/>
              </a:rPr>
              <a:t>Keep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history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sets</a:t>
            </a:r>
            <a:endParaRPr sz="1400">
              <a:latin typeface="Calibri"/>
              <a:cs typeface="Calibri"/>
            </a:endParaRPr>
          </a:p>
          <a:p>
            <a:pPr marL="507365" indent="-227329">
              <a:lnSpc>
                <a:spcPct val="100000"/>
              </a:lnSpc>
              <a:spcBef>
                <a:spcPts val="710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 spc="-5">
                <a:latin typeface="Calibri"/>
                <a:cs typeface="Calibri"/>
              </a:rPr>
              <a:t>Assign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certain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different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modules</a:t>
            </a:r>
            <a:endParaRPr sz="1400">
              <a:latin typeface="Calibri"/>
              <a:cs typeface="Calibri"/>
            </a:endParaRPr>
          </a:p>
          <a:p>
            <a:pPr marL="507365" indent="-227329">
              <a:lnSpc>
                <a:spcPct val="100000"/>
              </a:lnSpc>
              <a:spcBef>
                <a:spcPts val="710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 spc="-5">
                <a:latin typeface="Calibri"/>
                <a:cs typeface="Calibri"/>
              </a:rPr>
              <a:t>Restrict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communications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between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some areas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program</a:t>
            </a:r>
            <a:endParaRPr sz="1400">
              <a:latin typeface="Calibri"/>
              <a:cs typeface="Calibri"/>
            </a:endParaRPr>
          </a:p>
          <a:p>
            <a:pPr marL="507365" indent="-227329">
              <a:lnSpc>
                <a:spcPct val="100000"/>
              </a:lnSpc>
              <a:spcBef>
                <a:spcPts val="780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>
                <a:latin typeface="Calibri"/>
                <a:cs typeface="Calibri"/>
              </a:rPr>
              <a:t>Check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critical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variables</a:t>
            </a:r>
            <a:endParaRPr sz="1400">
              <a:latin typeface="Calibri"/>
              <a:cs typeface="Calibri"/>
            </a:endParaRPr>
          </a:p>
          <a:p>
            <a:pPr marL="507365" marR="137795" indent="-227329">
              <a:lnSpc>
                <a:spcPct val="130000"/>
              </a:lnSpc>
              <a:spcBef>
                <a:spcPts val="505"/>
              </a:spcBef>
              <a:buChar char="o"/>
              <a:tabLst>
                <a:tab pos="507365" algn="l"/>
                <a:tab pos="508000" algn="l"/>
              </a:tabLst>
            </a:pPr>
            <a:r>
              <a:rPr dirty="0" sz="1400" spc="-5">
                <a:latin typeface="Calibri"/>
                <a:cs typeface="Calibri"/>
              </a:rPr>
              <a:t>Later</a:t>
            </a:r>
            <a:r>
              <a:rPr dirty="0" sz="1400">
                <a:latin typeface="Calibri"/>
                <a:cs typeface="Calibri"/>
              </a:rPr>
              <a:t> version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software will</a:t>
            </a:r>
            <a:r>
              <a:rPr dirty="0" sz="1400">
                <a:latin typeface="Calibri"/>
                <a:cs typeface="Calibri"/>
              </a:rPr>
              <a:t> incorporate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encryption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techniques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user/license authentication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Portability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marR="139700">
              <a:lnSpc>
                <a:spcPct val="133000"/>
              </a:lnSpc>
            </a:pPr>
            <a:r>
              <a:rPr dirty="0" sz="1400" spc="-5">
                <a:latin typeface="Calibri"/>
                <a:cs typeface="Calibri"/>
              </a:rPr>
              <a:t>Some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attributes of software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relate </a:t>
            </a:r>
            <a:r>
              <a:rPr dirty="0" sz="1400">
                <a:latin typeface="Calibri"/>
                <a:cs typeface="Calibri"/>
              </a:rPr>
              <a:t>to the ease </a:t>
            </a:r>
            <a:r>
              <a:rPr dirty="0" sz="1400" spc="-5">
                <a:latin typeface="Calibri"/>
                <a:cs typeface="Calibri"/>
              </a:rPr>
              <a:t>of porting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host</a:t>
            </a:r>
            <a:r>
              <a:rPr dirty="0" sz="1400">
                <a:latin typeface="Calibri"/>
                <a:cs typeface="Calibri"/>
              </a:rPr>
              <a:t> machines </a:t>
            </a:r>
            <a:r>
              <a:rPr dirty="0" sz="1400" spc="-5">
                <a:latin typeface="Calibri"/>
                <a:cs typeface="Calibri"/>
              </a:rPr>
              <a:t>and/or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operating</a:t>
            </a:r>
            <a:r>
              <a:rPr dirty="0" sz="1400" spc="-5">
                <a:latin typeface="Calibri"/>
                <a:cs typeface="Calibri"/>
              </a:rPr>
              <a:t> systems.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may </a:t>
            </a:r>
            <a:r>
              <a:rPr dirty="0" sz="1400" spc="-5">
                <a:latin typeface="Calibri"/>
                <a:cs typeface="Calibri"/>
              </a:rPr>
              <a:t>include:</a:t>
            </a:r>
            <a:endParaRPr sz="1400">
              <a:latin typeface="Calibri"/>
              <a:cs typeface="Calibri"/>
            </a:endParaRPr>
          </a:p>
          <a:p>
            <a:pPr marL="12700" marR="111125">
              <a:lnSpc>
                <a:spcPct val="102099"/>
              </a:lnSpc>
              <a:spcBef>
                <a:spcPts val="875"/>
              </a:spcBef>
            </a:pPr>
            <a:r>
              <a:rPr dirty="0" sz="1400">
                <a:latin typeface="Calibri"/>
                <a:cs typeface="Calibri"/>
              </a:rPr>
              <a:t>Java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develop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product.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easiest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port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environment.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035" y="1358265"/>
            <a:ext cx="1469390" cy="0"/>
          </a:xfrm>
          <a:custGeom>
            <a:avLst/>
            <a:gdLst/>
            <a:ahLst/>
            <a:cxnLst/>
            <a:rect l="l" t="t" r="r" b="b"/>
            <a:pathLst>
              <a:path w="1469389" h="0">
                <a:moveTo>
                  <a:pt x="0" y="0"/>
                </a:moveTo>
                <a:lnTo>
                  <a:pt x="14693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5035" y="2518410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5" h="0">
                <a:moveTo>
                  <a:pt x="0" y="0"/>
                </a:moveTo>
                <a:lnTo>
                  <a:pt x="9925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5035" y="4469130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 h="0">
                <a:moveTo>
                  <a:pt x="0" y="0"/>
                </a:moveTo>
                <a:lnTo>
                  <a:pt x="226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051306"/>
            <a:ext cx="5716270" cy="493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" b="1">
                <a:latin typeface="Calibri"/>
                <a:cs typeface="Calibri"/>
              </a:rPr>
              <a:t>Maintainability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be</a:t>
            </a:r>
            <a:r>
              <a:rPr dirty="0" sz="1400" spc="-5">
                <a:latin typeface="Calibri"/>
                <a:cs typeface="Calibri"/>
              </a:rPr>
              <a:t> able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reset</a:t>
            </a:r>
            <a:r>
              <a:rPr dirty="0" sz="1400">
                <a:latin typeface="Calibri"/>
                <a:cs typeface="Calibri"/>
              </a:rPr>
              <a:t> 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variables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default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settings.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50" spc="-5" b="1">
                <a:latin typeface="Calibri"/>
                <a:cs typeface="Calibri"/>
              </a:rPr>
              <a:t>Reliability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Some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attributes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reliability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  <a:p>
            <a:pPr marL="12700" marR="286385">
              <a:lnSpc>
                <a:spcPct val="102099"/>
              </a:lnSpc>
              <a:spcBef>
                <a:spcPts val="695"/>
              </a:spcBef>
            </a:pPr>
            <a:r>
              <a:rPr dirty="0" sz="1400">
                <a:latin typeface="Calibri"/>
                <a:cs typeface="Calibri"/>
              </a:rPr>
              <a:t>All data </a:t>
            </a:r>
            <a:r>
              <a:rPr dirty="0" sz="1400" spc="-5">
                <a:latin typeface="Calibri"/>
                <a:cs typeface="Calibri"/>
              </a:rPr>
              <a:t>storage for user variables </a:t>
            </a:r>
            <a:r>
              <a:rPr dirty="0" sz="1400">
                <a:latin typeface="Calibri"/>
                <a:cs typeface="Calibri"/>
              </a:rPr>
              <a:t>will be </a:t>
            </a:r>
            <a:r>
              <a:rPr dirty="0" sz="1400" spc="-5">
                <a:latin typeface="Calibri"/>
                <a:cs typeface="Calibri"/>
              </a:rPr>
              <a:t>committed </a:t>
            </a:r>
            <a:r>
              <a:rPr dirty="0" sz="1400">
                <a:latin typeface="Calibri"/>
                <a:cs typeface="Calibri"/>
              </a:rPr>
              <a:t>to the database at 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time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entry.</a:t>
            </a:r>
            <a:endParaRPr sz="1400">
              <a:latin typeface="Calibri"/>
              <a:cs typeface="Calibri"/>
            </a:endParaRPr>
          </a:p>
          <a:p>
            <a:pPr marL="12700" marR="102870">
              <a:lnSpc>
                <a:spcPct val="101400"/>
              </a:lnSpc>
              <a:spcBef>
                <a:spcPts val="795"/>
              </a:spcBef>
            </a:pP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corruption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prevented</a:t>
            </a:r>
            <a:r>
              <a:rPr dirty="0" sz="1400">
                <a:latin typeface="Calibri"/>
                <a:cs typeface="Calibri"/>
              </a:rPr>
              <a:t> by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applying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possible backup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procedures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techniques.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50" b="1">
                <a:latin typeface="Calibri"/>
                <a:cs typeface="Calibri"/>
              </a:rPr>
              <a:t>Usability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-5" b="1">
                <a:latin typeface="Calibri"/>
                <a:cs typeface="Calibri"/>
              </a:rPr>
              <a:t>requirements</a:t>
            </a:r>
            <a:endParaRPr sz="1450">
              <a:latin typeface="Calibri"/>
              <a:cs typeface="Calibri"/>
            </a:endParaRPr>
          </a:p>
          <a:p>
            <a:pPr marL="242570" marR="77470" indent="-230504">
              <a:lnSpc>
                <a:spcPct val="141400"/>
              </a:lnSpc>
              <a:spcBef>
                <a:spcPts val="1100"/>
              </a:spcBef>
              <a:tabLst>
                <a:tab pos="469265" algn="l"/>
              </a:tabLst>
            </a:pPr>
            <a:r>
              <a:rPr dirty="0" sz="1400" spc="-5">
                <a:latin typeface="Calibri"/>
                <a:cs typeface="Calibri"/>
              </a:rPr>
              <a:t>Some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usability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below: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	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logical</a:t>
            </a:r>
            <a:r>
              <a:rPr dirty="0" sz="1400" spc="-5">
                <a:latin typeface="Calibri"/>
                <a:cs typeface="Calibri"/>
              </a:rPr>
              <a:t> interface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essential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 an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easy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system, speeding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latin typeface="Calibri"/>
                <a:cs typeface="Calibri"/>
              </a:rPr>
              <a:t>common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tasks.</a:t>
            </a:r>
            <a:endParaRPr sz="1400">
              <a:latin typeface="Calibri"/>
              <a:cs typeface="Calibri"/>
            </a:endParaRPr>
          </a:p>
          <a:p>
            <a:pPr marL="469265" marR="571500" indent="-227329">
              <a:lnSpc>
                <a:spcPct val="130700"/>
              </a:lnSpc>
              <a:spcBef>
                <a:spcPts val="480"/>
              </a:spcBef>
              <a:tabLst>
                <a:tab pos="469265" algn="l"/>
              </a:tabLst>
            </a:pPr>
            <a:r>
              <a:rPr dirty="0" sz="1400">
                <a:latin typeface="Calibri"/>
                <a:cs typeface="Calibri"/>
              </a:rPr>
              <a:t>o	</a:t>
            </a:r>
            <a:r>
              <a:rPr dirty="0" sz="1400" spc="-5">
                <a:latin typeface="Calibri"/>
                <a:cs typeface="Calibri"/>
              </a:rPr>
              <a:t>Error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prevention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the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formats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sanity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checks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limiting free-text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input.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042" y="891286"/>
            <a:ext cx="1292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5686"/>
            <a:ext cx="5767070" cy="192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way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going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college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which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helpful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97200"/>
              </a:lnSpc>
            </a:pP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Reduction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manual </a:t>
            </a:r>
            <a:r>
              <a:rPr dirty="0" sz="1400">
                <a:latin typeface="Calibri"/>
                <a:cs typeface="Calibri"/>
              </a:rPr>
              <a:t>work </a:t>
            </a:r>
            <a:r>
              <a:rPr dirty="0" sz="1400" spc="-5">
                <a:latin typeface="Calibri"/>
                <a:cs typeface="Calibri"/>
              </a:rPr>
              <a:t>so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less manpower required. </a:t>
            </a:r>
            <a:r>
              <a:rPr dirty="0" sz="1400">
                <a:latin typeface="Calibri"/>
                <a:cs typeface="Calibri"/>
              </a:rPr>
              <a:t>Students’ </a:t>
            </a:r>
            <a:r>
              <a:rPr dirty="0" sz="1400" spc="-5">
                <a:latin typeface="Calibri"/>
                <a:cs typeface="Calibri"/>
              </a:rPr>
              <a:t>records </a:t>
            </a:r>
            <a:r>
              <a:rPr dirty="0" sz="1400">
                <a:latin typeface="Calibri"/>
                <a:cs typeface="Calibri"/>
              </a:rPr>
              <a:t> can be </a:t>
            </a:r>
            <a:r>
              <a:rPr dirty="0" sz="1400" spc="-5">
                <a:latin typeface="Calibri"/>
                <a:cs typeface="Calibri"/>
              </a:rPr>
              <a:t>accessed within few seconds, </a:t>
            </a:r>
            <a:r>
              <a:rPr dirty="0" sz="1400">
                <a:latin typeface="Calibri"/>
                <a:cs typeface="Calibri"/>
              </a:rPr>
              <a:t>Clarity in account section. Our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 primarily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focuses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>
                <a:latin typeface="Calibri"/>
                <a:cs typeface="Calibri"/>
              </a:rPr>
              <a:t> building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</a:t>
            </a:r>
            <a:r>
              <a:rPr dirty="0" sz="1400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friendly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communication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educational institutions.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9749155"/>
            <a:ext cx="5779135" cy="0"/>
          </a:xfrm>
          <a:custGeom>
            <a:avLst/>
            <a:gdLst/>
            <a:ahLst/>
            <a:cxnLst/>
            <a:rect l="l" t="t" r="r" b="b"/>
            <a:pathLst>
              <a:path w="5779134" h="0">
                <a:moveTo>
                  <a:pt x="0" y="0"/>
                </a:moveTo>
                <a:lnTo>
                  <a:pt x="577913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87753" y="1264666"/>
            <a:ext cx="2895600" cy="268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Font typeface="Courier New"/>
              <a:buChar char="o"/>
              <a:tabLst>
                <a:tab pos="241300" algn="l"/>
              </a:tabLst>
            </a:pPr>
            <a:r>
              <a:rPr dirty="0" sz="1400" spc="-5" b="1" i="1">
                <a:latin typeface="Calibri"/>
                <a:cs typeface="Calibri"/>
              </a:rPr>
              <a:t>PHP.net</a:t>
            </a:r>
            <a:r>
              <a:rPr dirty="0" sz="1400" spc="-5" b="1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400" spc="-5" b="1" i="1">
                <a:latin typeface="Calibri"/>
                <a:cs typeface="Calibri"/>
              </a:rPr>
              <a:t>Sitepoint</a:t>
            </a:r>
            <a:r>
              <a:rPr dirty="0" sz="1400" spc="-5" b="1">
                <a:latin typeface="Calibri"/>
                <a:cs typeface="Calibri"/>
              </a:rPr>
              <a:t>.com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400" b="1" i="1">
                <a:latin typeface="Calibri"/>
                <a:cs typeface="Calibri"/>
              </a:rPr>
              <a:t>W3School</a:t>
            </a:r>
            <a:r>
              <a:rPr dirty="0" sz="1400" b="1">
                <a:latin typeface="Calibri"/>
                <a:cs typeface="Calibri"/>
              </a:rPr>
              <a:t>.com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400" spc="-5" b="1" i="1">
                <a:latin typeface="Calibri"/>
                <a:cs typeface="Calibri"/>
              </a:rPr>
              <a:t>Google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web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search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300" algn="l"/>
              </a:tabLst>
            </a:pPr>
            <a:r>
              <a:rPr dirty="0" sz="1400" b="1" i="1">
                <a:latin typeface="Calibri"/>
                <a:cs typeface="Calibri"/>
              </a:rPr>
              <a:t>Wikipedia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5768340" cy="524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libri"/>
              <a:cs typeface="Calibri"/>
            </a:endParaRPr>
          </a:p>
          <a:p>
            <a:pPr algn="just" marL="12700" marR="5080">
              <a:lnSpc>
                <a:spcPct val="150100"/>
              </a:lnSpc>
            </a:pPr>
            <a:r>
              <a:rPr dirty="0" sz="1400" spc="-5">
                <a:latin typeface="Calibri"/>
                <a:cs typeface="Calibri"/>
              </a:rPr>
              <a:t>Today </a:t>
            </a:r>
            <a:r>
              <a:rPr dirty="0" sz="1400">
                <a:latin typeface="Calibri"/>
                <a:cs typeface="Calibri"/>
              </a:rPr>
              <a:t>all the work at the time </a:t>
            </a:r>
            <a:r>
              <a:rPr dirty="0" sz="1400" spc="-5">
                <a:latin typeface="Calibri"/>
                <a:cs typeface="Calibri"/>
              </a:rPr>
              <a:t>of admission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students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done manually </a:t>
            </a:r>
            <a:r>
              <a:rPr dirty="0" sz="1400">
                <a:latin typeface="Calibri"/>
                <a:cs typeface="Calibri"/>
              </a:rPr>
              <a:t>by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ink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paper,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>
                <a:latin typeface="Calibri"/>
                <a:cs typeface="Calibri"/>
              </a:rPr>
              <a:t>is very slow </a:t>
            </a:r>
            <a:r>
              <a:rPr dirty="0" sz="1400" spc="-5">
                <a:latin typeface="Calibri"/>
                <a:cs typeface="Calibri"/>
              </a:rPr>
              <a:t>and consuming much efforts and </a:t>
            </a:r>
            <a:r>
              <a:rPr dirty="0" sz="1400">
                <a:latin typeface="Calibri"/>
                <a:cs typeface="Calibri"/>
              </a:rPr>
              <a:t>time. </a:t>
            </a:r>
            <a:r>
              <a:rPr dirty="0" sz="1400" spc="-5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modern world of technology, computer are </a:t>
            </a:r>
            <a:r>
              <a:rPr dirty="0" sz="1400">
                <a:latin typeface="Calibri"/>
                <a:cs typeface="Calibri"/>
              </a:rPr>
              <a:t>affecting </a:t>
            </a:r>
            <a:r>
              <a:rPr dirty="0" sz="1400" spc="-5">
                <a:latin typeface="Calibri"/>
                <a:cs typeface="Calibri"/>
              </a:rPr>
              <a:t>our </a:t>
            </a:r>
            <a:r>
              <a:rPr dirty="0" sz="1400">
                <a:latin typeface="Calibri"/>
                <a:cs typeface="Calibri"/>
              </a:rPr>
              <a:t>lives in </a:t>
            </a:r>
            <a:r>
              <a:rPr dirty="0" sz="1400" spc="-5">
                <a:latin typeface="Calibri"/>
                <a:cs typeface="Calibri"/>
              </a:rPr>
              <a:t>more ways </a:t>
            </a:r>
            <a:r>
              <a:rPr dirty="0" sz="1400">
                <a:latin typeface="Calibri"/>
                <a:cs typeface="Calibri"/>
              </a:rPr>
              <a:t> than we </a:t>
            </a:r>
            <a:r>
              <a:rPr dirty="0" sz="1400" spc="-5">
                <a:latin typeface="Calibri"/>
                <a:cs typeface="Calibri"/>
              </a:rPr>
              <a:t>probably are </a:t>
            </a:r>
            <a:r>
              <a:rPr dirty="0" sz="1400">
                <a:latin typeface="Calibri"/>
                <a:cs typeface="Calibri"/>
              </a:rPr>
              <a:t>aware </a:t>
            </a:r>
            <a:r>
              <a:rPr dirty="0" sz="1400" spc="-5">
                <a:latin typeface="Calibri"/>
                <a:cs typeface="Calibri"/>
              </a:rPr>
              <a:t>of COMPUTERIZED MANAGEMENT maintaining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of </a:t>
            </a:r>
            <a:r>
              <a:rPr dirty="0" sz="1400">
                <a:latin typeface="Calibri"/>
                <a:cs typeface="Calibri"/>
              </a:rPr>
              <a:t>an </a:t>
            </a:r>
            <a:r>
              <a:rPr dirty="0" sz="1400" spc="-5">
                <a:latin typeface="Calibri"/>
                <a:cs typeface="Calibri"/>
              </a:rPr>
              <a:t>educational </a:t>
            </a:r>
            <a:r>
              <a:rPr dirty="0" sz="1400">
                <a:latin typeface="Calibri"/>
                <a:cs typeface="Calibri"/>
              </a:rPr>
              <a:t>institute, </a:t>
            </a:r>
            <a:r>
              <a:rPr dirty="0" sz="1400" spc="-5">
                <a:latin typeface="Calibri"/>
                <a:cs typeface="Calibri"/>
              </a:rPr>
              <a:t>colleges, other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list </a:t>
            </a:r>
            <a:r>
              <a:rPr dirty="0" sz="1400">
                <a:latin typeface="Calibri"/>
                <a:cs typeface="Calibri"/>
              </a:rPr>
              <a:t>is endless. 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 </a:t>
            </a:r>
            <a:r>
              <a:rPr dirty="0" sz="1400">
                <a:latin typeface="Calibri"/>
                <a:cs typeface="Calibri"/>
              </a:rPr>
              <a:t>principle </a:t>
            </a:r>
            <a:r>
              <a:rPr dirty="0" sz="1400" spc="-5">
                <a:latin typeface="Calibri"/>
                <a:cs typeface="Calibri"/>
              </a:rPr>
              <a:t>behind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need of college admission system </a:t>
            </a:r>
            <a:r>
              <a:rPr dirty="0" sz="1400">
                <a:latin typeface="Calibri"/>
                <a:cs typeface="Calibri"/>
              </a:rPr>
              <a:t>is easy </a:t>
            </a:r>
            <a:r>
              <a:rPr dirty="0" sz="1400" spc="-5">
                <a:latin typeface="Calibri"/>
                <a:cs typeface="Calibri"/>
              </a:rPr>
              <a:t>supervision </a:t>
            </a:r>
            <a:r>
              <a:rPr dirty="0" sz="1400">
                <a:latin typeface="Calibri"/>
                <a:cs typeface="Calibri"/>
              </a:rPr>
              <a:t> of </a:t>
            </a:r>
            <a:r>
              <a:rPr dirty="0" sz="1400" spc="-5">
                <a:latin typeface="Calibri"/>
                <a:cs typeface="Calibri"/>
              </a:rPr>
              <a:t>institutes.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can handle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details of students such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personal details or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>
                <a:latin typeface="Calibri"/>
                <a:cs typeface="Calibri"/>
              </a:rPr>
              <a:t> details.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been</a:t>
            </a:r>
            <a:r>
              <a:rPr dirty="0" sz="1400">
                <a:latin typeface="Calibri"/>
                <a:cs typeface="Calibri"/>
              </a:rPr>
              <a:t> designed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taking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into </a:t>
            </a:r>
            <a:r>
              <a:rPr dirty="0" sz="1400">
                <a:latin typeface="Calibri"/>
                <a:cs typeface="Calibri"/>
              </a:rPr>
              <a:t> account the </a:t>
            </a:r>
            <a:r>
              <a:rPr dirty="0" sz="1400" spc="-5">
                <a:latin typeface="Calibri"/>
                <a:cs typeface="Calibri"/>
              </a:rPr>
              <a:t>practical </a:t>
            </a:r>
            <a:r>
              <a:rPr dirty="0" sz="1400">
                <a:latin typeface="Calibri"/>
                <a:cs typeface="Calibri"/>
              </a:rPr>
              <a:t>needs to manage a </a:t>
            </a:r>
            <a:r>
              <a:rPr dirty="0" sz="1400" spc="-5">
                <a:latin typeface="Calibri"/>
                <a:cs typeface="Calibri"/>
              </a:rPr>
              <a:t>Students data. Moreover,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provides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 </a:t>
            </a:r>
            <a:r>
              <a:rPr dirty="0" sz="1400">
                <a:latin typeface="Calibri"/>
                <a:cs typeface="Calibri"/>
              </a:rPr>
              <a:t>at </a:t>
            </a:r>
            <a:r>
              <a:rPr dirty="0" sz="1400" spc="-5">
                <a:latin typeface="Calibri"/>
                <a:cs typeface="Calibri"/>
              </a:rPr>
              <a:t>product level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5">
                <a:latin typeface="Calibri"/>
                <a:cs typeface="Calibri"/>
              </a:rPr>
              <a:t>well </a:t>
            </a:r>
            <a:r>
              <a:rPr dirty="0" sz="1400" spc="-10">
                <a:latin typeface="Calibri"/>
                <a:cs typeface="Calibri"/>
              </a:rPr>
              <a:t>as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 </a:t>
            </a:r>
            <a:r>
              <a:rPr dirty="0" sz="1400">
                <a:latin typeface="Calibri"/>
                <a:cs typeface="Calibri"/>
              </a:rPr>
              <a:t>level. Its design </a:t>
            </a:r>
            <a:r>
              <a:rPr dirty="0" sz="1400" spc="-5">
                <a:latin typeface="Calibri"/>
                <a:cs typeface="Calibri"/>
              </a:rPr>
              <a:t>concentrates on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types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users: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190500" indent="-1771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91135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  <a:p>
            <a:pPr marL="190500" indent="-17716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91135" algn="l"/>
              </a:tabLst>
            </a:pPr>
            <a:r>
              <a:rPr dirty="0" sz="1400" spc="-5">
                <a:latin typeface="Calibri"/>
                <a:cs typeface="Calibri"/>
              </a:rPr>
              <a:t>Students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6566"/>
            <a:ext cx="5768340" cy="594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PROBLEM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SPECIFICATION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51400"/>
              </a:lnSpc>
              <a:spcBef>
                <a:spcPts val="1540"/>
              </a:spcBef>
            </a:pPr>
            <a:r>
              <a:rPr dirty="0" sz="1400" spc="-5">
                <a:latin typeface="Calibri"/>
                <a:cs typeface="Calibri"/>
              </a:rPr>
              <a:t>Student admissions </a:t>
            </a:r>
            <a:r>
              <a:rPr dirty="0" sz="1400">
                <a:latin typeface="Calibri"/>
                <a:cs typeface="Calibri"/>
              </a:rPr>
              <a:t>are a vital part </a:t>
            </a:r>
            <a:r>
              <a:rPr dirty="0" sz="1400" spc="-5">
                <a:latin typeface="Calibri"/>
                <a:cs typeface="Calibri"/>
              </a:rPr>
              <a:t>of any College’s </a:t>
            </a:r>
            <a:r>
              <a:rPr dirty="0" sz="1400">
                <a:latin typeface="Calibri"/>
                <a:cs typeface="Calibri"/>
              </a:rPr>
              <a:t>running because </a:t>
            </a:r>
            <a:r>
              <a:rPr dirty="0" sz="1400" spc="-5">
                <a:latin typeface="Calibri"/>
                <a:cs typeface="Calibri"/>
              </a:rPr>
              <a:t>students 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keep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College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alive.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most </a:t>
            </a:r>
            <a:r>
              <a:rPr dirty="0" sz="1400">
                <a:latin typeface="Calibri"/>
                <a:cs typeface="Calibri"/>
              </a:rPr>
              <a:t> important </a:t>
            </a:r>
            <a:r>
              <a:rPr dirty="0" sz="1400" spc="-5">
                <a:latin typeface="Calibri"/>
                <a:cs typeface="Calibri"/>
              </a:rPr>
              <a:t>activities </a:t>
            </a:r>
            <a:r>
              <a:rPr dirty="0" sz="1400">
                <a:latin typeface="Calibri"/>
                <a:cs typeface="Calibri"/>
              </a:rPr>
              <a:t>within a College as one </a:t>
            </a:r>
            <a:r>
              <a:rPr dirty="0" sz="1400" spc="-5">
                <a:latin typeface="Calibri"/>
                <a:cs typeface="Calibri"/>
              </a:rPr>
              <a:t>cannot survive without students.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fewer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</a:t>
            </a:r>
            <a:r>
              <a:rPr dirty="0" sz="1400">
                <a:latin typeface="Calibri"/>
                <a:cs typeface="Calibri"/>
              </a:rPr>
              <a:t> being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admitted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into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College </a:t>
            </a:r>
            <a:r>
              <a:rPr dirty="0" sz="1400" spc="-5">
                <a:latin typeface="Calibri"/>
                <a:cs typeface="Calibri"/>
              </a:rPr>
              <a:t>because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mistakes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overly</a:t>
            </a:r>
            <a:r>
              <a:rPr dirty="0" sz="1400">
                <a:latin typeface="Calibri"/>
                <a:cs typeface="Calibri"/>
              </a:rPr>
              <a:t> slow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response</a:t>
            </a:r>
            <a:r>
              <a:rPr dirty="0" sz="1400">
                <a:latin typeface="Calibri"/>
                <a:cs typeface="Calibri"/>
              </a:rPr>
              <a:t> time.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begins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potential student completing </a:t>
            </a:r>
            <a:r>
              <a:rPr dirty="0" sz="1400">
                <a:latin typeface="Calibri"/>
                <a:cs typeface="Calibri"/>
              </a:rPr>
              <a:t>an </a:t>
            </a:r>
            <a:r>
              <a:rPr dirty="0" sz="1400" spc="-5">
                <a:latin typeface="Calibri"/>
                <a:cs typeface="Calibri"/>
              </a:rPr>
              <a:t>application form through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Universities and Colleges Admissions Service, the first step for students </a:t>
            </a:r>
            <a:r>
              <a:rPr dirty="0" sz="1400">
                <a:latin typeface="Calibri"/>
                <a:cs typeface="Calibri"/>
              </a:rPr>
              <a:t>is to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apply directly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the College </a:t>
            </a:r>
            <a:r>
              <a:rPr dirty="0" sz="1400" spc="-5">
                <a:latin typeface="Calibri"/>
                <a:cs typeface="Calibri"/>
              </a:rPr>
              <a:t>through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custom </a:t>
            </a:r>
            <a:r>
              <a:rPr dirty="0" sz="1400">
                <a:latin typeface="Calibri"/>
                <a:cs typeface="Calibri"/>
              </a:rPr>
              <a:t>online </a:t>
            </a:r>
            <a:r>
              <a:rPr dirty="0" sz="1400" spc="-5">
                <a:latin typeface="Calibri"/>
                <a:cs typeface="Calibri"/>
              </a:rPr>
              <a:t>form. The </a:t>
            </a:r>
            <a:r>
              <a:rPr dirty="0" sz="1400">
                <a:latin typeface="Calibri"/>
                <a:cs typeface="Calibri"/>
              </a:rPr>
              <a:t>next </a:t>
            </a:r>
            <a:r>
              <a:rPr dirty="0" sz="1400" spc="-5">
                <a:latin typeface="Calibri"/>
                <a:cs typeface="Calibri"/>
              </a:rPr>
              <a:t>step </a:t>
            </a:r>
            <a:r>
              <a:rPr dirty="0" sz="1400" spc="-10">
                <a:latin typeface="Calibri"/>
                <a:cs typeface="Calibri"/>
              </a:rPr>
              <a:t>is for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Admissions </a:t>
            </a:r>
            <a:r>
              <a:rPr dirty="0" sz="1400">
                <a:latin typeface="Calibri"/>
                <a:cs typeface="Calibri"/>
              </a:rPr>
              <a:t>service </a:t>
            </a:r>
            <a:r>
              <a:rPr dirty="0" sz="1400" spc="-5">
                <a:latin typeface="Calibri"/>
                <a:cs typeface="Calibri"/>
              </a:rPr>
              <a:t>center </a:t>
            </a:r>
            <a:r>
              <a:rPr dirty="0" sz="1400">
                <a:latin typeface="Calibri"/>
                <a:cs typeface="Calibri"/>
              </a:rPr>
              <a:t>has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review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application and ensure </a:t>
            </a:r>
            <a:r>
              <a:rPr dirty="0" sz="1400" spc="5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all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the required information </a:t>
            </a:r>
            <a:r>
              <a:rPr dirty="0" sz="1400">
                <a:latin typeface="Calibri"/>
                <a:cs typeface="Calibri"/>
              </a:rPr>
              <a:t>has </a:t>
            </a:r>
            <a:r>
              <a:rPr dirty="0" sz="1400" spc="-5">
                <a:latin typeface="Calibri"/>
                <a:cs typeface="Calibri"/>
              </a:rPr>
              <a:t>been </a:t>
            </a:r>
            <a:r>
              <a:rPr dirty="0" sz="1400">
                <a:latin typeface="Calibri"/>
                <a:cs typeface="Calibri"/>
              </a:rPr>
              <a:t>provided. The </a:t>
            </a:r>
            <a:r>
              <a:rPr dirty="0" sz="1400" spc="-5">
                <a:latin typeface="Calibri"/>
                <a:cs typeface="Calibri"/>
              </a:rPr>
              <a:t>application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its </a:t>
            </a:r>
            <a:r>
              <a:rPr dirty="0" sz="1400" spc="-5">
                <a:latin typeface="Calibri"/>
                <a:cs typeface="Calibri"/>
              </a:rPr>
              <a:t>entirety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forwarded,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complete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recommendation,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respective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department’s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Tutor,</a:t>
            </a:r>
            <a:r>
              <a:rPr dirty="0" sz="1400">
                <a:latin typeface="Calibri"/>
                <a:cs typeface="Calibri"/>
              </a:rPr>
              <a:t> who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say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whether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potential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Accepted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rejected.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Before</a:t>
            </a:r>
            <a:r>
              <a:rPr dirty="0" sz="1400">
                <a:latin typeface="Calibri"/>
                <a:cs typeface="Calibri"/>
              </a:rPr>
              <a:t> making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decision,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Admissions </a:t>
            </a:r>
            <a:r>
              <a:rPr dirty="0" sz="1400">
                <a:latin typeface="Calibri"/>
                <a:cs typeface="Calibri"/>
              </a:rPr>
              <a:t>Tutor </a:t>
            </a:r>
            <a:r>
              <a:rPr dirty="0" sz="1400" spc="-5">
                <a:latin typeface="Calibri"/>
                <a:cs typeface="Calibri"/>
              </a:rPr>
              <a:t>reviews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application </a:t>
            </a:r>
            <a:r>
              <a:rPr dirty="0" sz="1400">
                <a:latin typeface="Calibri"/>
                <a:cs typeface="Calibri"/>
              </a:rPr>
              <a:t>and the </a:t>
            </a:r>
            <a:r>
              <a:rPr dirty="0" sz="1400" spc="-5">
                <a:latin typeface="Calibri"/>
                <a:cs typeface="Calibri"/>
              </a:rPr>
              <a:t>additional documentation,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comparing the academic credentials </a:t>
            </a:r>
            <a:r>
              <a:rPr dirty="0" sz="1400">
                <a:latin typeface="Calibri"/>
                <a:cs typeface="Calibri"/>
              </a:rPr>
              <a:t>to a </a:t>
            </a:r>
            <a:r>
              <a:rPr dirty="0" sz="1400" spc="-5">
                <a:latin typeface="Calibri"/>
                <a:cs typeface="Calibri"/>
              </a:rPr>
              <a:t>list of College rankings and previous, </a:t>
            </a:r>
            <a:r>
              <a:rPr dirty="0" sz="1400">
                <a:latin typeface="Calibri"/>
                <a:cs typeface="Calibri"/>
              </a:rPr>
              <a:t> similar</a:t>
            </a:r>
            <a:r>
              <a:rPr dirty="0" sz="1400" spc="-5">
                <a:latin typeface="Calibri"/>
                <a:cs typeface="Calibri"/>
              </a:rPr>
              <a:t> applications.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5622" y="891286"/>
            <a:ext cx="345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BACKGROUND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RELATED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3620770"/>
            <a:ext cx="152400" cy="142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3836670"/>
            <a:ext cx="152400" cy="142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053205"/>
            <a:ext cx="152400" cy="142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271010"/>
            <a:ext cx="152400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487545"/>
            <a:ext cx="152400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4705350"/>
            <a:ext cx="152400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5013325"/>
            <a:ext cx="152400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5539105"/>
            <a:ext cx="152400" cy="142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5847080"/>
            <a:ext cx="152400" cy="142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6281420"/>
            <a:ext cx="152400" cy="1422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6590665"/>
            <a:ext cx="152400" cy="1422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7023735"/>
            <a:ext cx="152400" cy="1422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7458075"/>
            <a:ext cx="152400" cy="1422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7892415"/>
            <a:ext cx="152400" cy="1422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8326755"/>
            <a:ext cx="152400" cy="1422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8761095"/>
            <a:ext cx="152400" cy="1422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9195435"/>
            <a:ext cx="152400" cy="1422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9627870"/>
            <a:ext cx="152400" cy="14224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02004" y="1707236"/>
            <a:ext cx="5766435" cy="8113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6510">
              <a:lnSpc>
                <a:spcPct val="146700"/>
              </a:lnSpc>
              <a:spcBef>
                <a:spcPts val="9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aim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application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useful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college admission system.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this college admission system project includes 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>
                <a:latin typeface="Calibri"/>
                <a:cs typeface="Calibri"/>
              </a:rPr>
              <a:t> when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student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college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first year till that </a:t>
            </a:r>
            <a:r>
              <a:rPr dirty="0" sz="1400" spc="-5">
                <a:latin typeface="Calibri"/>
                <a:cs typeface="Calibri"/>
              </a:rPr>
              <a:t>submission of </a:t>
            </a:r>
            <a:r>
              <a:rPr dirty="0" sz="1400">
                <a:latin typeface="Calibri"/>
                <a:cs typeface="Calibri"/>
              </a:rPr>
              <a:t>examination </a:t>
            </a:r>
            <a:r>
              <a:rPr dirty="0" sz="1400" spc="-5">
                <a:latin typeface="Calibri"/>
                <a:cs typeface="Calibri"/>
              </a:rPr>
              <a:t>form </a:t>
            </a:r>
            <a:r>
              <a:rPr dirty="0" sz="1400" spc="5">
                <a:latin typeface="Calibri"/>
                <a:cs typeface="Calibri"/>
              </a:rPr>
              <a:t>from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college.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student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to: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libri"/>
              <a:cs typeface="Calibri"/>
            </a:endParaRPr>
          </a:p>
          <a:p>
            <a:pPr marL="469265" marR="1354455">
              <a:lnSpc>
                <a:spcPct val="101400"/>
              </a:lnSpc>
            </a:pP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 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administrative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 sending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mails.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view</a:t>
            </a:r>
            <a:r>
              <a:rPr dirty="0" sz="1400">
                <a:latin typeface="Calibri"/>
                <a:cs typeface="Calibri"/>
              </a:rPr>
              <a:t> about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 </a:t>
            </a:r>
            <a:r>
              <a:rPr dirty="0" sz="1400" spc="-5">
                <a:latin typeface="Calibri"/>
                <a:cs typeface="Calibri"/>
              </a:rPr>
              <a:t>page.</a:t>
            </a:r>
            <a:endParaRPr sz="1400">
              <a:latin typeface="Calibri"/>
              <a:cs typeface="Calibri"/>
            </a:endParaRPr>
          </a:p>
          <a:p>
            <a:pPr marL="469265" marR="1601470">
              <a:lnSpc>
                <a:spcPts val="1720"/>
              </a:lnSpc>
              <a:spcBef>
                <a:spcPts val="50"/>
              </a:spcBef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view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notices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published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admin.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view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courses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are </a:t>
            </a:r>
            <a:r>
              <a:rPr dirty="0" sz="1400" spc="-5">
                <a:latin typeface="Calibri"/>
                <a:cs typeface="Calibri"/>
              </a:rPr>
              <a:t>listed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admin.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ts val="1635"/>
              </a:lnSpc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 register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himself.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After </a:t>
            </a:r>
            <a:r>
              <a:rPr dirty="0" sz="1400" spc="-5">
                <a:latin typeface="Calibri"/>
                <a:cs typeface="Calibri"/>
              </a:rPr>
              <a:t>registration 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login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apply</a:t>
            </a:r>
            <a:r>
              <a:rPr dirty="0" sz="1400" spc="-5">
                <a:latin typeface="Calibri"/>
                <a:cs typeface="Calibri"/>
              </a:rPr>
              <a:t> for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admission.</a:t>
            </a:r>
            <a:endParaRPr sz="1400">
              <a:latin typeface="Calibri"/>
              <a:cs typeface="Calibri"/>
            </a:endParaRPr>
          </a:p>
          <a:p>
            <a:pPr marL="469265" marR="99695">
              <a:lnSpc>
                <a:spcPct val="102099"/>
              </a:lnSpc>
              <a:spcBef>
                <a:spcPts val="710"/>
              </a:spcBef>
            </a:pPr>
            <a:r>
              <a:rPr dirty="0" sz="1400">
                <a:latin typeface="Calibri"/>
                <a:cs typeface="Calibri"/>
              </a:rPr>
              <a:t>After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successful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submission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admission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pop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 </a:t>
            </a:r>
            <a:r>
              <a:rPr dirty="0" sz="1400">
                <a:latin typeface="Calibri"/>
                <a:cs typeface="Calibri"/>
              </a:rPr>
              <a:t>panel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review.</a:t>
            </a:r>
            <a:endParaRPr sz="1400">
              <a:latin typeface="Calibri"/>
              <a:cs typeface="Calibri"/>
            </a:endParaRPr>
          </a:p>
          <a:p>
            <a:pPr marL="469265" marR="1595755">
              <a:lnSpc>
                <a:spcPct val="144300"/>
              </a:lnSpc>
            </a:pPr>
            <a:r>
              <a:rPr dirty="0" sz="1400">
                <a:latin typeface="Calibri"/>
                <a:cs typeface="Calibri"/>
              </a:rPr>
              <a:t>If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selected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submit 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fees.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update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profile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Change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own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60"/>
              </a:spcBef>
            </a:pPr>
            <a:r>
              <a:rPr dirty="0" sz="1400">
                <a:latin typeface="Calibri"/>
                <a:cs typeface="Calibri"/>
              </a:rPr>
              <a:t>Admin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 </a:t>
            </a:r>
            <a:r>
              <a:rPr dirty="0" sz="1400">
                <a:latin typeface="Calibri"/>
                <a:cs typeface="Calibri"/>
              </a:rPr>
              <a:t>present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read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well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 </a:t>
            </a:r>
            <a:r>
              <a:rPr dirty="0" sz="1400" spc="-10">
                <a:latin typeface="Calibri"/>
                <a:cs typeface="Calibri"/>
              </a:rPr>
              <a:t>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uploads.</a:t>
            </a:r>
            <a:endParaRPr sz="1400">
              <a:latin typeface="Calibri"/>
              <a:cs typeface="Calibri"/>
            </a:endParaRPr>
          </a:p>
          <a:p>
            <a:pPr algn="just" marL="469265" marR="2052955">
              <a:lnSpc>
                <a:spcPts val="3420"/>
              </a:lnSpc>
              <a:spcBef>
                <a:spcPts val="395"/>
              </a:spcBef>
            </a:pPr>
            <a:r>
              <a:rPr dirty="0" sz="1400">
                <a:latin typeface="Calibri"/>
                <a:cs typeface="Calibri"/>
              </a:rPr>
              <a:t>Admin </a:t>
            </a:r>
            <a:r>
              <a:rPr dirty="0" sz="1400" spc="-5">
                <a:latin typeface="Calibri"/>
                <a:cs typeface="Calibri"/>
              </a:rPr>
              <a:t>can select and </a:t>
            </a:r>
            <a:r>
              <a:rPr dirty="0" sz="1400">
                <a:latin typeface="Calibri"/>
                <a:cs typeface="Calibri"/>
              </a:rPr>
              <a:t>reject any </a:t>
            </a:r>
            <a:r>
              <a:rPr dirty="0" sz="1400" spc="-5">
                <a:latin typeface="Calibri"/>
                <a:cs typeface="Calibri"/>
              </a:rPr>
              <a:t>application. </a:t>
            </a:r>
            <a:r>
              <a:rPr dirty="0" sz="1400">
                <a:latin typeface="Calibri"/>
                <a:cs typeface="Calibri"/>
              </a:rPr>
              <a:t> Admin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>
                <a:latin typeface="Calibri"/>
                <a:cs typeface="Calibri"/>
              </a:rPr>
              <a:t>manage </a:t>
            </a:r>
            <a:r>
              <a:rPr dirty="0" sz="1400" spc="-5">
                <a:latin typeface="Calibri"/>
                <a:cs typeface="Calibri"/>
              </a:rPr>
              <a:t>(add/update)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course.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manage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public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>
                <a:latin typeface="Calibri"/>
                <a:cs typeface="Calibri"/>
              </a:rPr>
              <a:t>mange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5">
                <a:latin typeface="Calibri"/>
                <a:cs typeface="Calibri"/>
              </a:rPr>
              <a:t> (Students) enquiry.</a:t>
            </a:r>
            <a:endParaRPr sz="1400">
              <a:latin typeface="Calibri"/>
              <a:cs typeface="Calibri"/>
            </a:endParaRPr>
          </a:p>
          <a:p>
            <a:pPr marL="469265" marR="1108075">
              <a:lnSpc>
                <a:spcPct val="20320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Admin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search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5">
                <a:latin typeface="Calibri"/>
                <a:cs typeface="Calibri"/>
              </a:rPr>
              <a:t> application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number. </a:t>
            </a:r>
            <a:r>
              <a:rPr dirty="0" sz="1400">
                <a:latin typeface="Calibri"/>
                <a:cs typeface="Calibri"/>
              </a:rPr>
              <a:t> Admin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>
                <a:latin typeface="Calibri"/>
                <a:cs typeface="Calibri"/>
              </a:rPr>
              <a:t> manage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enquiry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received</a:t>
            </a:r>
            <a:r>
              <a:rPr dirty="0" sz="1400">
                <a:latin typeface="Calibri"/>
                <a:cs typeface="Calibri"/>
              </a:rPr>
              <a:t> by </a:t>
            </a:r>
            <a:r>
              <a:rPr dirty="0" sz="1400" spc="-5">
                <a:latin typeface="Calibri"/>
                <a:cs typeface="Calibri"/>
              </a:rPr>
              <a:t>students.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view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subscriber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69" y="941070"/>
            <a:ext cx="152400" cy="1422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892810"/>
            <a:ext cx="5767705" cy="151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>
                <a:latin typeface="Calibri"/>
                <a:cs typeface="Calibri"/>
              </a:rPr>
              <a:t> generate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 of application.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45000"/>
              </a:lnSpc>
              <a:spcBef>
                <a:spcPts val="325"/>
              </a:spcBef>
            </a:pP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student </a:t>
            </a:r>
            <a:r>
              <a:rPr dirty="0" sz="1400">
                <a:latin typeface="Calibri"/>
                <a:cs typeface="Calibri"/>
              </a:rPr>
              <a:t>details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separate </a:t>
            </a:r>
            <a:r>
              <a:rPr dirty="0" sz="1400" spc="-5">
                <a:latin typeface="Calibri"/>
                <a:cs typeface="Calibri"/>
              </a:rPr>
              <a:t>records are tedious </a:t>
            </a:r>
            <a:r>
              <a:rPr dirty="0" sz="1400">
                <a:latin typeface="Calibri"/>
                <a:cs typeface="Calibri"/>
              </a:rPr>
              <a:t>task. </a:t>
            </a:r>
            <a:r>
              <a:rPr dirty="0" sz="1400" spc="-5">
                <a:latin typeface="Calibri"/>
                <a:cs typeface="Calibri"/>
              </a:rPr>
              <a:t>Referring </a:t>
            </a:r>
            <a:r>
              <a:rPr dirty="0" sz="1400">
                <a:latin typeface="Calibri"/>
                <a:cs typeface="Calibri"/>
              </a:rPr>
              <a:t>to all </a:t>
            </a:r>
            <a:r>
              <a:rPr dirty="0" sz="1400" spc="-5">
                <a:latin typeface="Calibri"/>
                <a:cs typeface="Calibri"/>
              </a:rPr>
              <a:t>these </a:t>
            </a:r>
            <a:r>
              <a:rPr dirty="0" sz="1400">
                <a:latin typeface="Calibri"/>
                <a:cs typeface="Calibri"/>
              </a:rPr>
              <a:t> records </a:t>
            </a:r>
            <a:r>
              <a:rPr dirty="0" sz="1400" spc="-5">
                <a:latin typeface="Calibri"/>
                <a:cs typeface="Calibri"/>
              </a:rPr>
              <a:t>and updating </a:t>
            </a:r>
            <a:r>
              <a:rPr dirty="0" sz="1400">
                <a:latin typeface="Calibri"/>
                <a:cs typeface="Calibri"/>
              </a:rPr>
              <a:t>is needed. </a:t>
            </a:r>
            <a:r>
              <a:rPr dirty="0" sz="1400" spc="-5">
                <a:latin typeface="Calibri"/>
                <a:cs typeface="Calibri"/>
              </a:rPr>
              <a:t>Since </a:t>
            </a:r>
            <a:r>
              <a:rPr dirty="0" sz="1400">
                <a:latin typeface="Calibri"/>
                <a:cs typeface="Calibri"/>
              </a:rPr>
              <a:t>the number </a:t>
            </a:r>
            <a:r>
              <a:rPr dirty="0" sz="1400" spc="-5">
                <a:latin typeface="Calibri"/>
                <a:cs typeface="Calibri"/>
              </a:rPr>
              <a:t>of students </a:t>
            </a:r>
            <a:r>
              <a:rPr dirty="0" sz="1400">
                <a:latin typeface="Calibri"/>
                <a:cs typeface="Calibri"/>
              </a:rPr>
              <a:t>are growing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 management </a:t>
            </a:r>
            <a:r>
              <a:rPr dirty="0" sz="1400">
                <a:latin typeface="Calibri"/>
                <a:cs typeface="Calibri"/>
              </a:rPr>
              <a:t>has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handle </a:t>
            </a:r>
            <a:r>
              <a:rPr dirty="0" sz="1400" spc="-5">
                <a:latin typeface="Calibri"/>
                <a:cs typeface="Calibri"/>
              </a:rPr>
              <a:t>records of</a:t>
            </a:r>
            <a:r>
              <a:rPr dirty="0" sz="1400">
                <a:latin typeface="Calibri"/>
                <a:cs typeface="Calibri"/>
              </a:rPr>
              <a:t> all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students, </a:t>
            </a:r>
            <a:r>
              <a:rPr dirty="0" sz="1400">
                <a:latin typeface="Calibri"/>
                <a:cs typeface="Calibri"/>
              </a:rPr>
              <a:t>it is </a:t>
            </a:r>
            <a:r>
              <a:rPr dirty="0" sz="1400" spc="-5">
                <a:latin typeface="Calibri"/>
                <a:cs typeface="Calibri"/>
              </a:rPr>
              <a:t>facing the little </a:t>
            </a:r>
            <a:r>
              <a:rPr dirty="0" sz="1400">
                <a:latin typeface="Calibri"/>
                <a:cs typeface="Calibri"/>
              </a:rPr>
              <a:t> bit</a:t>
            </a:r>
            <a:r>
              <a:rPr dirty="0" sz="1400" spc="-5">
                <a:latin typeface="Calibri"/>
                <a:cs typeface="Calibri"/>
              </a:rPr>
              <a:t> problems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>
                <a:latin typeface="Calibri"/>
                <a:cs typeface="Calibri"/>
              </a:rPr>
              <a:t> Maintaining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students.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88880"/>
          </a:xfrm>
          <a:custGeom>
            <a:avLst/>
            <a:gdLst/>
            <a:ahLst/>
            <a:cxnLst/>
            <a:rect l="l" t="t" r="r" b="b"/>
            <a:pathLst>
              <a:path w="6962140" h="10088880">
                <a:moveTo>
                  <a:pt x="6961632" y="0"/>
                </a:moveTo>
                <a:lnTo>
                  <a:pt x="6943344" y="0"/>
                </a:lnTo>
                <a:lnTo>
                  <a:pt x="6943344" y="18288"/>
                </a:lnTo>
                <a:lnTo>
                  <a:pt x="6943344" y="10070592"/>
                </a:lnTo>
                <a:lnTo>
                  <a:pt x="18288" y="10070592"/>
                </a:lnTo>
                <a:lnTo>
                  <a:pt x="18288" y="18288"/>
                </a:lnTo>
                <a:lnTo>
                  <a:pt x="6943344" y="18288"/>
                </a:lnTo>
                <a:lnTo>
                  <a:pt x="6943344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70592"/>
                </a:lnTo>
                <a:lnTo>
                  <a:pt x="0" y="10088880"/>
                </a:lnTo>
                <a:lnTo>
                  <a:pt x="18288" y="10088880"/>
                </a:lnTo>
                <a:lnTo>
                  <a:pt x="6943344" y="10088880"/>
                </a:lnTo>
                <a:lnTo>
                  <a:pt x="6961632" y="10088880"/>
                </a:lnTo>
                <a:lnTo>
                  <a:pt x="6961632" y="10070592"/>
                </a:lnTo>
                <a:lnTo>
                  <a:pt x="6961632" y="18288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5A8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2022-09-19T17:12:35Z</dcterms:created>
  <dcterms:modified xsi:type="dcterms:W3CDTF">2022-09-19T17:12:35Z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2022-09-19T00:00:00Z</vt:filetime>
  </property>
</Properties>
</file>