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7" r:id="rId3"/>
    <p:sldId id="257" r:id="rId4"/>
    <p:sldId id="268" r:id="rId5"/>
    <p:sldId id="269" r:id="rId6"/>
    <p:sldId id="270" r:id="rId7"/>
    <p:sldId id="271" r:id="rId8"/>
    <p:sldId id="272" r:id="rId9"/>
    <p:sldId id="280" r:id="rId10"/>
    <p:sldId id="274" r:id="rId11"/>
    <p:sldId id="261" r:id="rId12"/>
    <p:sldId id="276" r:id="rId13"/>
    <p:sldId id="277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160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27-Apr-23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27-Apr-23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73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1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Establish hypothesis</a:t>
            </a:r>
            <a:r>
              <a:rPr lang="en-US" baseline="0" dirty="0"/>
              <a:t> before you begin the experiment. This should be your best educated guess based on your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7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E638D-FD2E-011E-1EA1-8E6EDEE91D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61"/>
            <a:ext cx="121920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27-Apr-23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27-Apr-23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27-Apr-23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27-Apr-23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27-Apr-23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27-Apr-23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27-Apr-23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27-Apr-23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IMAGE CAPTION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Roshan Upadhyay | B. Tech. Artificial Intelligence | RA2011047010015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5B076-8AF5-989B-0020-6952C1505AEF}"/>
              </a:ext>
            </a:extLst>
          </p:cNvPr>
          <p:cNvSpPr txBox="1"/>
          <p:nvPr/>
        </p:nvSpPr>
        <p:spPr>
          <a:xfrm>
            <a:off x="382556" y="205273"/>
            <a:ext cx="32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Project based on the learning in the internship.</a:t>
            </a:r>
            <a:endParaRPr lang="en-IN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6A756-6EF4-462F-AFC7-6DB28874B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2528" y="1908369"/>
            <a:ext cx="3506162" cy="2425700"/>
          </a:xfrm>
        </p:spPr>
        <p:txBody>
          <a:bodyPr>
            <a:normAutofit/>
          </a:bodyPr>
          <a:lstStyle/>
          <a:p>
            <a:r>
              <a:rPr lang="en-US" sz="3600" dirty="0"/>
              <a:t>Data Preprocessing and Model Architecture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D2358-2E33-DEA6-B77F-B3CC18D157BC}"/>
              </a:ext>
            </a:extLst>
          </p:cNvPr>
          <p:cNvSpPr txBox="1"/>
          <p:nvPr/>
        </p:nvSpPr>
        <p:spPr>
          <a:xfrm>
            <a:off x="7308980" y="541175"/>
            <a:ext cx="20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Architecture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F7AF675-1228-F402-9E0A-E3684F9C1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1810" y="1266093"/>
            <a:ext cx="3437871" cy="4131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CCEF0C-3217-FCB0-CA85-4762AB31D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774" y="1435515"/>
            <a:ext cx="3990362" cy="379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Module Status</a:t>
            </a:r>
          </a:p>
        </p:txBody>
      </p:sp>
    </p:spTree>
    <p:extLst>
      <p:ext uri="{BB962C8B-B14F-4D97-AF65-F5344CB8AC3E}">
        <p14:creationId xmlns:p14="http://schemas.microsoft.com/office/powerpoint/2010/main" val="82303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5CFB92-4C7F-A3A1-B31F-739B4F98A258}"/>
              </a:ext>
            </a:extLst>
          </p:cNvPr>
          <p:cNvSpPr txBox="1"/>
          <p:nvPr/>
        </p:nvSpPr>
        <p:spPr>
          <a:xfrm>
            <a:off x="1334278" y="550506"/>
            <a:ext cx="937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4895E-A133-E4FA-2425-80EF699D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10" y="2030609"/>
            <a:ext cx="10836579" cy="2796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71A4A5-D557-FFFA-E460-AC471055F12D}"/>
              </a:ext>
            </a:extLst>
          </p:cNvPr>
          <p:cNvSpPr txBox="1"/>
          <p:nvPr/>
        </p:nvSpPr>
        <p:spPr>
          <a:xfrm>
            <a:off x="3956180" y="1567543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Preprocessing 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89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B58E8D-A181-50FB-816B-5C3692DD9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141" y="527879"/>
            <a:ext cx="6029387" cy="606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2EC269-15E2-81CF-6CA1-F5611B3ED12C}"/>
              </a:ext>
            </a:extLst>
          </p:cNvPr>
          <p:cNvSpPr txBox="1"/>
          <p:nvPr/>
        </p:nvSpPr>
        <p:spPr>
          <a:xfrm>
            <a:off x="979714" y="2472612"/>
            <a:ext cx="20955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 Architecture</a:t>
            </a:r>
          </a:p>
          <a:p>
            <a:pPr algn="ctr"/>
            <a:r>
              <a:rPr lang="en-IN" dirty="0"/>
              <a:t>CNN (VGG16)</a:t>
            </a:r>
          </a:p>
          <a:p>
            <a:pPr algn="ctr"/>
            <a:r>
              <a:rPr lang="en-IN" dirty="0"/>
              <a:t>+</a:t>
            </a:r>
          </a:p>
          <a:p>
            <a:pPr algn="ctr"/>
            <a:r>
              <a:rPr lang="en-IN" dirty="0"/>
              <a:t>LSTM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2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2CD321-3DD8-3DBD-71BA-06A22A731048}"/>
              </a:ext>
            </a:extLst>
          </p:cNvPr>
          <p:cNvSpPr txBox="1"/>
          <p:nvPr/>
        </p:nvSpPr>
        <p:spPr>
          <a:xfrm>
            <a:off x="3564294" y="2565918"/>
            <a:ext cx="4818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Thank You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144613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D294-CE72-E73F-711F-18F39D8E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8AB40-1548-372E-D3F1-BF88DFCF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 and Model Architecture</a:t>
            </a:r>
          </a:p>
          <a:p>
            <a:r>
              <a:rPr lang="en-US" dirty="0"/>
              <a:t>Training and Testing Model and Finetuning hyperparameters </a:t>
            </a:r>
          </a:p>
          <a:p>
            <a:r>
              <a:rPr lang="en-US" dirty="0"/>
              <a:t>Output / 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387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and Model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C49A37-7C00-435F-E65A-C6746B4B8E6C}"/>
              </a:ext>
            </a:extLst>
          </p:cNvPr>
          <p:cNvSpPr txBox="1"/>
          <p:nvPr/>
        </p:nvSpPr>
        <p:spPr>
          <a:xfrm>
            <a:off x="923731" y="905069"/>
            <a:ext cx="104129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“Flickr 8k dataset” is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.</a:t>
            </a:r>
            <a:r>
              <a:rPr lang="en-US" sz="2400" dirty="0" err="1"/>
              <a:t>ipynb</a:t>
            </a:r>
            <a:r>
              <a:rPr lang="en-US" sz="2400" dirty="0"/>
              <a:t> file is created in </a:t>
            </a:r>
            <a:r>
              <a:rPr lang="en-US" sz="2400" dirty="0" err="1"/>
              <a:t>jupyter</a:t>
            </a:r>
            <a:r>
              <a:rPr lang="en-US" sz="2400" dirty="0"/>
              <a:t> notebook.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the necessary libraries are imported.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dataset is imported in the python .</a:t>
            </a:r>
            <a:r>
              <a:rPr lang="en-US" sz="2400" dirty="0" err="1"/>
              <a:t>ipynb</a:t>
            </a:r>
            <a:r>
              <a:rPr lang="en-US" sz="2400" dirty="0"/>
              <a:t>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Extract image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Load the Caption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Preprocessing</a:t>
            </a:r>
            <a:r>
              <a:rPr lang="en-IN" sz="2400" dirty="0"/>
              <a:t> Text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Model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6745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 Model and Finetuning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93828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C49A37-7C00-435F-E65A-C6746B4B8E6C}"/>
              </a:ext>
            </a:extLst>
          </p:cNvPr>
          <p:cNvSpPr txBox="1"/>
          <p:nvPr/>
        </p:nvSpPr>
        <p:spPr>
          <a:xfrm>
            <a:off x="923731" y="905069"/>
            <a:ext cx="104129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Train Test Split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Model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Generate Captions for the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Hyperparameter tuning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F4138-2605-CC4D-454C-5E14A2C7C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767" y="2548673"/>
            <a:ext cx="5721047" cy="390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4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/ 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0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C49A37-7C00-435F-E65A-C6746B4B8E6C}"/>
              </a:ext>
            </a:extLst>
          </p:cNvPr>
          <p:cNvSpPr txBox="1"/>
          <p:nvPr/>
        </p:nvSpPr>
        <p:spPr>
          <a:xfrm>
            <a:off x="923731" y="905069"/>
            <a:ext cx="10412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Visualize the Results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AC71FA-549F-A91D-C100-7CD0626E2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229" y="891320"/>
            <a:ext cx="3947502" cy="2537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ADD790-6B11-0BB9-B009-A6B90BC41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509" y="3018966"/>
            <a:ext cx="5273497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1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DC1B-A3F7-4D3F-B2D4-09E575E2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Completed and 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24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presentation (widescreen)</Template>
  <TotalTime>163</TotalTime>
  <Words>192</Words>
  <Application>Microsoft Office PowerPoint</Application>
  <PresentationFormat>Widescreen</PresentationFormat>
  <Paragraphs>42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Science Project 16x9</vt:lpstr>
      <vt:lpstr>IMAGE CAPTION GENERATOR</vt:lpstr>
      <vt:lpstr>Modules</vt:lpstr>
      <vt:lpstr>Data Preprocessing and Model Architecture</vt:lpstr>
      <vt:lpstr>PowerPoint Presentation</vt:lpstr>
      <vt:lpstr>Training and Testing Model and Finetuning hyperparameters</vt:lpstr>
      <vt:lpstr>PowerPoint Presentation</vt:lpstr>
      <vt:lpstr>Output / Result</vt:lpstr>
      <vt:lpstr>PowerPoint Presentation</vt:lpstr>
      <vt:lpstr>Modules Completed and Result</vt:lpstr>
      <vt:lpstr>PowerPoint Presentation</vt:lpstr>
      <vt:lpstr>Current Module Status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 GENERATOR</dc:title>
  <dc:creator>Roshan Upadhyay</dc:creator>
  <cp:lastModifiedBy>Roshan Upadhyay</cp:lastModifiedBy>
  <cp:revision>17</cp:revision>
  <dcterms:created xsi:type="dcterms:W3CDTF">2022-10-26T16:32:03Z</dcterms:created>
  <dcterms:modified xsi:type="dcterms:W3CDTF">2023-04-27T12:08:49Z</dcterms:modified>
</cp:coreProperties>
</file>