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3" r:id="rId6"/>
    <p:sldId id="294" r:id="rId7"/>
    <p:sldId id="295" r:id="rId8"/>
    <p:sldId id="296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2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qD9VHRLYwAky6dIVJFZAxwVzDUW8KJm5/view?usp=share_link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3930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Industrial 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Review - 3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E03B7-D863-2247-9954-FDEE9169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6165202"/>
            <a:ext cx="10972800" cy="457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Roshan Upadhyay | B. Tech. Artificial Intelligence | RA2011047010015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751BFB-C195-5BCF-38E3-30A8C430100B}"/>
              </a:ext>
            </a:extLst>
          </p:cNvPr>
          <p:cNvSpPr txBox="1"/>
          <p:nvPr/>
        </p:nvSpPr>
        <p:spPr>
          <a:xfrm>
            <a:off x="1732255" y="1626121"/>
            <a:ext cx="59934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“Flickr 8k dataset” is used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A .</a:t>
            </a:r>
            <a:r>
              <a:rPr lang="en-US" sz="2000" dirty="0" err="1"/>
              <a:t>ipynb</a:t>
            </a:r>
            <a:r>
              <a:rPr lang="en-US" sz="2000" dirty="0"/>
              <a:t> file is created in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All the necessary libraries are imported.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The dataset is imported in the python .</a:t>
            </a:r>
            <a:r>
              <a:rPr lang="en-US" sz="2000" dirty="0" err="1"/>
              <a:t>ipynb</a:t>
            </a:r>
            <a:r>
              <a:rPr lang="en-US" sz="2000" dirty="0"/>
              <a:t> file.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Extract image features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Load the Caption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Preprocessing Text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Model Architecture</a:t>
            </a:r>
          </a:p>
        </p:txBody>
      </p:sp>
      <p:pic>
        <p:nvPicPr>
          <p:cNvPr id="1026" name="Picture 2" descr="final model - python data science project">
            <a:extLst>
              <a:ext uri="{FF2B5EF4-FFF2-40B4-BE49-F238E27FC236}">
                <a16:creationId xmlns:a16="http://schemas.microsoft.com/office/drawing/2014/main" id="{D3892835-7331-3CD8-2096-90BACE3D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56" y="1626121"/>
            <a:ext cx="4176922" cy="371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and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Model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Finetuning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751BFB-C195-5BCF-38E3-30A8C430100B}"/>
              </a:ext>
            </a:extLst>
          </p:cNvPr>
          <p:cNvSpPr txBox="1"/>
          <p:nvPr/>
        </p:nvSpPr>
        <p:spPr>
          <a:xfrm>
            <a:off x="1526982" y="2587174"/>
            <a:ext cx="5993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Train Test Split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Model Creation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Generate Captions for the Image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Hyperparameter tuning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701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/ Result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FD682DA-3786-E756-7CA4-1FD168BC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5" y="855297"/>
            <a:ext cx="5077032" cy="386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22006-FA43-DCFB-796B-BE610AB7C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739" y="855297"/>
            <a:ext cx="5018285" cy="3868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D3E15E-738A-C0A1-3691-A9C6BF0BBC59}"/>
              </a:ext>
            </a:extLst>
          </p:cNvPr>
          <p:cNvSpPr txBox="1"/>
          <p:nvPr/>
        </p:nvSpPr>
        <p:spPr>
          <a:xfrm>
            <a:off x="1238168" y="5447819"/>
            <a:ext cx="9381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https://drive.google.com/file/d/1qD9VHRLYwAky6dIVJFZAxwVzDUW8KJm5/view?usp=share_link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73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or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1E14E-B53B-3FB8-F501-905BD9579F2B}"/>
              </a:ext>
            </a:extLst>
          </p:cNvPr>
          <p:cNvSpPr txBox="1"/>
          <p:nvPr/>
        </p:nvSpPr>
        <p:spPr>
          <a:xfrm>
            <a:off x="2258008" y="2080727"/>
            <a:ext cx="2593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Google Colab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1026" name="Picture 2" descr="upload.wikimedia.org/wikipedia/commons/thumb/c/...">
            <a:extLst>
              <a:ext uri="{FF2B5EF4-FFF2-40B4-BE49-F238E27FC236}">
                <a16:creationId xmlns:a16="http://schemas.microsoft.com/office/drawing/2014/main" id="{FB72C3F6-388C-5E1B-4DB9-0A725FB9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2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| Try Jupyter">
            <a:extLst>
              <a:ext uri="{FF2B5EF4-FFF2-40B4-BE49-F238E27FC236}">
                <a16:creationId xmlns:a16="http://schemas.microsoft.com/office/drawing/2014/main" id="{093C3002-0FC6-3E60-061C-A3409559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23" y="3423175"/>
            <a:ext cx="6024561" cy="316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Advantages of Using Google Colab for Python | by Michael Van Den Reym |  Python in Plain English">
            <a:extLst>
              <a:ext uri="{FF2B5EF4-FFF2-40B4-BE49-F238E27FC236}">
                <a16:creationId xmlns:a16="http://schemas.microsoft.com/office/drawing/2014/main" id="{9EA16134-B224-E35B-5F95-DC6BD5F6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05" y="3933060"/>
            <a:ext cx="5330049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163</TotalTime>
  <Words>145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Wingdings</vt:lpstr>
      <vt:lpstr>Office Theme</vt:lpstr>
      <vt:lpstr>Industrial Training Review - 3</vt:lpstr>
      <vt:lpstr>Project analysis slide 6</vt:lpstr>
      <vt:lpstr>Project analysis slide 6</vt:lpstr>
      <vt:lpstr>Project analysis slide 6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Review - 3</dc:title>
  <dc:creator>Roshan Upadhyay</dc:creator>
  <cp:lastModifiedBy>Roshan Upadhyay</cp:lastModifiedBy>
  <cp:revision>17</cp:revision>
  <dcterms:created xsi:type="dcterms:W3CDTF">2022-11-25T06:12:15Z</dcterms:created>
  <dcterms:modified xsi:type="dcterms:W3CDTF">2022-11-30T13:11:39Z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