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ppt/media/image5.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63" r:id="rId9"/>
    <p:sldId id="265" r:id="rId10"/>
    <p:sldId id="2146847057" r:id="rId11"/>
    <p:sldId id="2146847060"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CA349-755B-43F3-A00E-F45747B4409B}" v="30" dt="2025-02-26T17:17:09.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ivasa Reddy Chellem" userId="8ee09755e59be269" providerId="LiveId" clId="{36CCA349-755B-43F3-A00E-F45747B4409B}"/>
    <pc:docChg chg="undo redo custSel addSld delSld modSld">
      <pc:chgData name="Srinivasa Reddy Chellem" userId="8ee09755e59be269" providerId="LiveId" clId="{36CCA349-755B-43F3-A00E-F45747B4409B}" dt="2025-02-26T17:17:36.576" v="1535" actId="12"/>
      <pc:docMkLst>
        <pc:docMk/>
      </pc:docMkLst>
      <pc:sldChg chg="modSp mod">
        <pc:chgData name="Srinivasa Reddy Chellem" userId="8ee09755e59be269" providerId="LiveId" clId="{36CCA349-755B-43F3-A00E-F45747B4409B}" dt="2025-02-26T10:10:33.726" v="927" actId="20577"/>
        <pc:sldMkLst>
          <pc:docMk/>
          <pc:sldMk cId="953325580" sldId="256"/>
        </pc:sldMkLst>
        <pc:spChg chg="mod">
          <ac:chgData name="Srinivasa Reddy Chellem" userId="8ee09755e59be269" providerId="LiveId" clId="{36CCA349-755B-43F3-A00E-F45747B4409B}" dt="2025-02-26T05:54:41.331" v="65" actId="20577"/>
          <ac:spMkLst>
            <pc:docMk/>
            <pc:sldMk cId="953325580" sldId="256"/>
            <ac:spMk id="2" creationId="{A8A11E26-4C38-41A6-9857-11032CEECD80}"/>
          </ac:spMkLst>
        </pc:spChg>
        <pc:spChg chg="mod">
          <ac:chgData name="Srinivasa Reddy Chellem" userId="8ee09755e59be269" providerId="LiveId" clId="{36CCA349-755B-43F3-A00E-F45747B4409B}" dt="2025-02-26T10:10:33.726" v="927" actId="20577"/>
          <ac:spMkLst>
            <pc:docMk/>
            <pc:sldMk cId="953325580" sldId="256"/>
            <ac:spMk id="4" creationId="{00000000-0000-0000-0000-000000000000}"/>
          </ac:spMkLst>
        </pc:spChg>
      </pc:sldChg>
      <pc:sldChg chg="addSp modSp mod">
        <pc:chgData name="Srinivasa Reddy Chellem" userId="8ee09755e59be269" providerId="LiveId" clId="{36CCA349-755B-43F3-A00E-F45747B4409B}" dt="2025-02-26T09:31:15.017" v="893" actId="14100"/>
        <pc:sldMkLst>
          <pc:docMk/>
          <pc:sldMk cId="1186421160" sldId="262"/>
        </pc:sldMkLst>
        <pc:spChg chg="mod">
          <ac:chgData name="Srinivasa Reddy Chellem" userId="8ee09755e59be269" providerId="LiveId" clId="{36CCA349-755B-43F3-A00E-F45747B4409B}" dt="2025-02-26T09:31:15.017" v="893" actId="14100"/>
          <ac:spMkLst>
            <pc:docMk/>
            <pc:sldMk cId="1186421160" sldId="262"/>
            <ac:spMk id="2" creationId="{8FEE4A9C-3F57-7DA7-91FD-715C3FB47F93}"/>
          </ac:spMkLst>
        </pc:spChg>
        <pc:picChg chg="add mod">
          <ac:chgData name="Srinivasa Reddy Chellem" userId="8ee09755e59be269" providerId="LiveId" clId="{36CCA349-755B-43F3-A00E-F45747B4409B}" dt="2025-02-26T09:31:05.402" v="892" actId="1076"/>
          <ac:picMkLst>
            <pc:docMk/>
            <pc:sldMk cId="1186421160" sldId="262"/>
            <ac:picMk id="4" creationId="{CC5169D6-D629-2DD5-9469-39F4250504CA}"/>
          </ac:picMkLst>
        </pc:picChg>
      </pc:sldChg>
      <pc:sldChg chg="addSp modSp mod">
        <pc:chgData name="Srinivasa Reddy Chellem" userId="8ee09755e59be269" providerId="LiveId" clId="{36CCA349-755B-43F3-A00E-F45747B4409B}" dt="2025-02-26T16:01:40.861" v="1072" actId="20577"/>
        <pc:sldMkLst>
          <pc:docMk/>
          <pc:sldMk cId="3210358481" sldId="263"/>
        </pc:sldMkLst>
        <pc:spChg chg="mod">
          <ac:chgData name="Srinivasa Reddy Chellem" userId="8ee09755e59be269" providerId="LiveId" clId="{36CCA349-755B-43F3-A00E-F45747B4409B}" dt="2025-02-26T16:01:40.861" v="1072" actId="20577"/>
          <ac:spMkLst>
            <pc:docMk/>
            <pc:sldMk cId="3210358481" sldId="263"/>
            <ac:spMk id="2" creationId="{E041FD9D-DF07-9C37-1E61-1D920E0EF1D4}"/>
          </ac:spMkLst>
        </pc:spChg>
        <pc:picChg chg="add mod">
          <ac:chgData name="Srinivasa Reddy Chellem" userId="8ee09755e59be269" providerId="LiveId" clId="{36CCA349-755B-43F3-A00E-F45747B4409B}" dt="2025-02-26T16:00:27.824" v="1066" actId="1076"/>
          <ac:picMkLst>
            <pc:docMk/>
            <pc:sldMk cId="3210358481" sldId="263"/>
            <ac:picMk id="4" creationId="{301A14C2-1EB3-C52E-EEBC-80DC82717F8E}"/>
          </ac:picMkLst>
        </pc:picChg>
      </pc:sldChg>
      <pc:sldChg chg="addSp modSp mod">
        <pc:chgData name="Srinivasa Reddy Chellem" userId="8ee09755e59be269" providerId="LiveId" clId="{36CCA349-755B-43F3-A00E-F45747B4409B}" dt="2025-02-26T16:31:34.552" v="1352" actId="1076"/>
        <pc:sldMkLst>
          <pc:docMk/>
          <pc:sldMk cId="3202024527" sldId="265"/>
        </pc:sldMkLst>
        <pc:spChg chg="mod">
          <ac:chgData name="Srinivasa Reddy Chellem" userId="8ee09755e59be269" providerId="LiveId" clId="{36CCA349-755B-43F3-A00E-F45747B4409B}" dt="2025-02-26T16:31:34.552" v="1352" actId="1076"/>
          <ac:spMkLst>
            <pc:docMk/>
            <pc:sldMk cId="3202024527" sldId="265"/>
            <ac:spMk id="2" creationId="{C4FFAF3C-BA60-9181-132C-C36C403AAEA7}"/>
          </ac:spMkLst>
        </pc:spChg>
        <pc:picChg chg="add mod modCrop">
          <ac:chgData name="Srinivasa Reddy Chellem" userId="8ee09755e59be269" providerId="LiveId" clId="{36CCA349-755B-43F3-A00E-F45747B4409B}" dt="2025-02-26T16:29:43.747" v="1339" actId="1076"/>
          <ac:picMkLst>
            <pc:docMk/>
            <pc:sldMk cId="3202024527" sldId="265"/>
            <ac:picMk id="4" creationId="{F0C9CFB7-E671-0DEE-FD81-FC9BEAF0759D}"/>
          </ac:picMkLst>
        </pc:picChg>
      </pc:sldChg>
      <pc:sldChg chg="addSp modSp mod">
        <pc:chgData name="Srinivasa Reddy Chellem" userId="8ee09755e59be269" providerId="LiveId" clId="{36CCA349-755B-43F3-A00E-F45747B4409B}" dt="2025-02-26T09:30:09.798" v="885" actId="113"/>
        <pc:sldMkLst>
          <pc:docMk/>
          <pc:sldMk cId="614882681" sldId="2146847055"/>
        </pc:sldMkLst>
        <pc:spChg chg="add">
          <ac:chgData name="Srinivasa Reddy Chellem" userId="8ee09755e59be269" providerId="LiveId" clId="{36CCA349-755B-43F3-A00E-F45747B4409B}" dt="2025-02-26T09:19:49.068" v="747"/>
          <ac:spMkLst>
            <pc:docMk/>
            <pc:sldMk cId="614882681" sldId="2146847055"/>
            <ac:spMk id="2" creationId="{D0133606-476E-7604-9A3D-C79C705001F8}"/>
          </ac:spMkLst>
        </pc:spChg>
        <pc:spChg chg="mod">
          <ac:chgData name="Srinivasa Reddy Chellem" userId="8ee09755e59be269" providerId="LiveId" clId="{36CCA349-755B-43F3-A00E-F45747B4409B}" dt="2025-02-26T09:30:09.798" v="885" actId="113"/>
          <ac:spMkLst>
            <pc:docMk/>
            <pc:sldMk cId="614882681" sldId="2146847055"/>
            <ac:spMk id="3" creationId="{A6638FD1-D00E-E75B-705C-564F06D93D7B}"/>
          </ac:spMkLst>
        </pc:spChg>
        <pc:spChg chg="add mod">
          <ac:chgData name="Srinivasa Reddy Chellem" userId="8ee09755e59be269" providerId="LiveId" clId="{36CCA349-755B-43F3-A00E-F45747B4409B}" dt="2025-02-26T09:20:14.443" v="750" actId="14100"/>
          <ac:spMkLst>
            <pc:docMk/>
            <pc:sldMk cId="614882681" sldId="2146847055"/>
            <ac:spMk id="4" creationId="{075C6EF4-7F61-5014-E345-F2448CCCE9CE}"/>
          </ac:spMkLst>
        </pc:spChg>
      </pc:sldChg>
      <pc:sldChg chg="addSp modSp mod">
        <pc:chgData name="Srinivasa Reddy Chellem" userId="8ee09755e59be269" providerId="LiveId" clId="{36CCA349-755B-43F3-A00E-F45747B4409B}" dt="2025-02-26T09:32:51.190" v="904" actId="1076"/>
        <pc:sldMkLst>
          <pc:docMk/>
          <pc:sldMk cId="3819043843" sldId="2146847057"/>
        </pc:sldMkLst>
        <pc:spChg chg="mod">
          <ac:chgData name="Srinivasa Reddy Chellem" userId="8ee09755e59be269" providerId="LiveId" clId="{36CCA349-755B-43F3-A00E-F45747B4409B}" dt="2025-02-26T09:32:29.735" v="903" actId="27636"/>
          <ac:spMkLst>
            <pc:docMk/>
            <pc:sldMk cId="3819043843" sldId="2146847057"/>
            <ac:spMk id="3" creationId="{AB679E23-F86A-AFA9-FE9C-7F5A518E8198}"/>
          </ac:spMkLst>
        </pc:spChg>
        <pc:spChg chg="add mod ord">
          <ac:chgData name="Srinivasa Reddy Chellem" userId="8ee09755e59be269" providerId="LiveId" clId="{36CCA349-755B-43F3-A00E-F45747B4409B}" dt="2025-02-26T06:57:16.759" v="579" actId="208"/>
          <ac:spMkLst>
            <pc:docMk/>
            <pc:sldMk cId="3819043843" sldId="2146847057"/>
            <ac:spMk id="8" creationId="{3CA6F03B-DED9-D7C2-F5E8-4E37121C7555}"/>
          </ac:spMkLst>
        </pc:spChg>
        <pc:picChg chg="add mod">
          <ac:chgData name="Srinivasa Reddy Chellem" userId="8ee09755e59be269" providerId="LiveId" clId="{36CCA349-755B-43F3-A00E-F45747B4409B}" dt="2025-02-26T06:50:05.914" v="558" actId="931"/>
          <ac:picMkLst>
            <pc:docMk/>
            <pc:sldMk cId="3819043843" sldId="2146847057"/>
            <ac:picMk id="5" creationId="{EB1BFED2-1277-B95F-F604-B0B8732193CA}"/>
          </ac:picMkLst>
        </pc:picChg>
        <pc:picChg chg="add mod">
          <ac:chgData name="Srinivasa Reddy Chellem" userId="8ee09755e59be269" providerId="LiveId" clId="{36CCA349-755B-43F3-A00E-F45747B4409B}" dt="2025-02-26T09:32:51.190" v="904" actId="1076"/>
          <ac:picMkLst>
            <pc:docMk/>
            <pc:sldMk cId="3819043843" sldId="2146847057"/>
            <ac:picMk id="7" creationId="{EAF196A8-9A0D-5D5F-D2F3-4AC29AF7A7F5}"/>
          </ac:picMkLst>
        </pc:picChg>
      </pc:sldChg>
      <pc:sldChg chg="addSp delSp modSp mod">
        <pc:chgData name="Srinivasa Reddy Chellem" userId="8ee09755e59be269" providerId="LiveId" clId="{36CCA349-755B-43F3-A00E-F45747B4409B}" dt="2025-02-26T16:50:09.162" v="1448" actId="732"/>
        <pc:sldMkLst>
          <pc:docMk/>
          <pc:sldMk cId="2083715239" sldId="2146847060"/>
        </pc:sldMkLst>
        <pc:spChg chg="del mod">
          <ac:chgData name="Srinivasa Reddy Chellem" userId="8ee09755e59be269" providerId="LiveId" clId="{36CCA349-755B-43F3-A00E-F45747B4409B}" dt="2025-02-26T16:42:51.097" v="1388" actId="931"/>
          <ac:spMkLst>
            <pc:docMk/>
            <pc:sldMk cId="2083715239" sldId="2146847060"/>
            <ac:spMk id="3" creationId="{805D7125-AC62-752D-6E68-9EB88BCC631C}"/>
          </ac:spMkLst>
        </pc:spChg>
        <pc:picChg chg="add mod modCrop">
          <ac:chgData name="Srinivasa Reddy Chellem" userId="8ee09755e59be269" providerId="LiveId" clId="{36CCA349-755B-43F3-A00E-F45747B4409B}" dt="2025-02-26T16:44:38.235" v="1402" actId="14100"/>
          <ac:picMkLst>
            <pc:docMk/>
            <pc:sldMk cId="2083715239" sldId="2146847060"/>
            <ac:picMk id="5" creationId="{3130736E-7BAA-6596-306B-A5DF7568F2E5}"/>
          </ac:picMkLst>
        </pc:picChg>
        <pc:picChg chg="add mod">
          <ac:chgData name="Srinivasa Reddy Chellem" userId="8ee09755e59be269" providerId="LiveId" clId="{36CCA349-755B-43F3-A00E-F45747B4409B}" dt="2025-02-26T16:45:04.675" v="1403" actId="931"/>
          <ac:picMkLst>
            <pc:docMk/>
            <pc:sldMk cId="2083715239" sldId="2146847060"/>
            <ac:picMk id="7" creationId="{8D8276F4-D128-C605-4CD1-B8FA67465C63}"/>
          </ac:picMkLst>
        </pc:picChg>
        <pc:picChg chg="add mod">
          <ac:chgData name="Srinivasa Reddy Chellem" userId="8ee09755e59be269" providerId="LiveId" clId="{36CCA349-755B-43F3-A00E-F45747B4409B}" dt="2025-02-26T16:48:34.332" v="1441" actId="931"/>
          <ac:picMkLst>
            <pc:docMk/>
            <pc:sldMk cId="2083715239" sldId="2146847060"/>
            <ac:picMk id="9" creationId="{FA228C03-FEEF-83C1-2922-117BE822BE20}"/>
          </ac:picMkLst>
        </pc:picChg>
        <pc:picChg chg="add mod modCrop">
          <ac:chgData name="Srinivasa Reddy Chellem" userId="8ee09755e59be269" providerId="LiveId" clId="{36CCA349-755B-43F3-A00E-F45747B4409B}" dt="2025-02-26T16:50:09.162" v="1448" actId="732"/>
          <ac:picMkLst>
            <pc:docMk/>
            <pc:sldMk cId="2083715239" sldId="2146847060"/>
            <ac:picMk id="11" creationId="{8B600A06-BB97-88C8-D982-D4557EF05851}"/>
          </ac:picMkLst>
        </pc:picChg>
      </pc:sldChg>
      <pc:sldChg chg="modSp mod">
        <pc:chgData name="Srinivasa Reddy Chellem" userId="8ee09755e59be269" providerId="LiveId" clId="{36CCA349-755B-43F3-A00E-F45747B4409B}" dt="2025-02-26T17:17:36.576" v="1535" actId="12"/>
        <pc:sldMkLst>
          <pc:docMk/>
          <pc:sldMk cId="2230664768" sldId="2146847061"/>
        </pc:sldMkLst>
        <pc:spChg chg="mod">
          <ac:chgData name="Srinivasa Reddy Chellem" userId="8ee09755e59be269" providerId="LiveId" clId="{36CCA349-755B-43F3-A00E-F45747B4409B}" dt="2025-02-26T17:17:36.576" v="1535" actId="12"/>
          <ac:spMkLst>
            <pc:docMk/>
            <pc:sldMk cId="2230664768" sldId="2146847061"/>
            <ac:spMk id="3" creationId="{51A299DD-46FA-7866-41D8-C1BFCC2F69DD}"/>
          </ac:spMkLst>
        </pc:spChg>
      </pc:sldChg>
      <pc:sldChg chg="addSp modSp mod">
        <pc:chgData name="Srinivasa Reddy Chellem" userId="8ee09755e59be269" providerId="LiveId" clId="{36CCA349-755B-43F3-A00E-F45747B4409B}" dt="2025-02-26T09:03:41.674" v="710" actId="20577"/>
        <pc:sldMkLst>
          <pc:docMk/>
          <pc:sldMk cId="4233882376" sldId="2146847062"/>
        </pc:sldMkLst>
        <pc:spChg chg="mod">
          <ac:chgData name="Srinivasa Reddy Chellem" userId="8ee09755e59be269" providerId="LiveId" clId="{36CCA349-755B-43F3-A00E-F45747B4409B}" dt="2025-02-26T09:03:41.674" v="710" actId="20577"/>
          <ac:spMkLst>
            <pc:docMk/>
            <pc:sldMk cId="4233882376" sldId="2146847062"/>
            <ac:spMk id="3" creationId="{D4974547-DF1B-77BB-E545-9344EDB9AD3F}"/>
          </ac:spMkLst>
        </pc:spChg>
        <pc:graphicFrameChg chg="add mod">
          <ac:chgData name="Srinivasa Reddy Chellem" userId="8ee09755e59be269" providerId="LiveId" clId="{36CCA349-755B-43F3-A00E-F45747B4409B}" dt="2025-02-26T07:37:48.760" v="668"/>
          <ac:graphicFrameMkLst>
            <pc:docMk/>
            <pc:sldMk cId="4233882376" sldId="2146847062"/>
            <ac:graphicFrameMk id="4" creationId="{44270E9D-1381-ACCB-D8A8-1382AFDCB709}"/>
          </ac:graphicFrameMkLst>
        </pc:graphicFrameChg>
        <pc:graphicFrameChg chg="add mod modGraphic">
          <ac:chgData name="Srinivasa Reddy Chellem" userId="8ee09755e59be269" providerId="LiveId" clId="{36CCA349-755B-43F3-A00E-F45747B4409B}" dt="2025-02-26T07:38:30.309" v="676" actId="14734"/>
          <ac:graphicFrameMkLst>
            <pc:docMk/>
            <pc:sldMk cId="4233882376" sldId="2146847062"/>
            <ac:graphicFrameMk id="5" creationId="{44987B4E-710E-7530-07AE-69F4FF98CF19}"/>
          </ac:graphicFrameMkLst>
        </pc:graphicFrameChg>
      </pc:sldChg>
      <pc:sldChg chg="new del">
        <pc:chgData name="Srinivasa Reddy Chellem" userId="8ee09755e59be269" providerId="LiveId" clId="{36CCA349-755B-43F3-A00E-F45747B4409B}" dt="2025-02-26T07:41:02.670" v="685" actId="2696"/>
        <pc:sldMkLst>
          <pc:docMk/>
          <pc:sldMk cId="62384042" sldId="2146847063"/>
        </pc:sldMkLst>
      </pc:sldChg>
      <pc:sldChg chg="addSp modSp new mod">
        <pc:chgData name="Srinivasa Reddy Chellem" userId="8ee09755e59be269" providerId="LiveId" clId="{36CCA349-755B-43F3-A00E-F45747B4409B}" dt="2025-02-26T16:19:17.720" v="1236" actId="255"/>
        <pc:sldMkLst>
          <pc:docMk/>
          <pc:sldMk cId="3958380371" sldId="2146847063"/>
        </pc:sldMkLst>
        <pc:spChg chg="add mod">
          <ac:chgData name="Srinivasa Reddy Chellem" userId="8ee09755e59be269" providerId="LiveId" clId="{36CCA349-755B-43F3-A00E-F45747B4409B}" dt="2025-02-26T16:19:17.720" v="1236" actId="255"/>
          <ac:spMkLst>
            <pc:docMk/>
            <pc:sldMk cId="3958380371" sldId="2146847063"/>
            <ac:spMk id="2" creationId="{989CCA90-8DD8-03A8-4C15-1A644C00BF82}"/>
          </ac:spMkLst>
        </pc:spChg>
      </pc:sldChg>
      <pc:sldChg chg="addSp modSp new mod">
        <pc:chgData name="Srinivasa Reddy Chellem" userId="8ee09755e59be269" providerId="LiveId" clId="{36CCA349-755B-43F3-A00E-F45747B4409B}" dt="2025-02-26T16:48:02.584" v="1436" actId="1076"/>
        <pc:sldMkLst>
          <pc:docMk/>
          <pc:sldMk cId="884373622" sldId="2146847064"/>
        </pc:sldMkLst>
        <pc:spChg chg="add mod">
          <ac:chgData name="Srinivasa Reddy Chellem" userId="8ee09755e59be269" providerId="LiveId" clId="{36CCA349-755B-43F3-A00E-F45747B4409B}" dt="2025-02-26T16:46:45.587" v="1427" actId="207"/>
          <ac:spMkLst>
            <pc:docMk/>
            <pc:sldMk cId="884373622" sldId="2146847064"/>
            <ac:spMk id="2" creationId="{20569D0A-7829-8272-2AFC-DFADCADB34CB}"/>
          </ac:spMkLst>
        </pc:spChg>
        <pc:picChg chg="add mod">
          <ac:chgData name="Srinivasa Reddy Chellem" userId="8ee09755e59be269" providerId="LiveId" clId="{36CCA349-755B-43F3-A00E-F45747B4409B}" dt="2025-02-26T16:48:02.584" v="1436" actId="1076"/>
          <ac:picMkLst>
            <pc:docMk/>
            <pc:sldMk cId="884373622" sldId="2146847064"/>
            <ac:picMk id="4" creationId="{60C76E2F-92F2-C9F1-7430-386898D62A2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078655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oshanbi1231/code.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76337" y="3818021"/>
            <a:ext cx="7921375"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a:solidFill>
                  <a:schemeClr val="accent1">
                    <a:lumMod val="75000"/>
                  </a:schemeClr>
                </a:solidFill>
                <a:latin typeface="Arial" pitchFamily="34" charset="0"/>
                <a:cs typeface="Arial" pitchFamily="34" charset="0"/>
              </a:rPr>
              <a:t>By: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SHAIK ROSHANBI</a:t>
            </a:r>
          </a:p>
          <a:p>
            <a:r>
              <a:rPr lang="en-US" sz="2000" b="1" dirty="0">
                <a:solidFill>
                  <a:schemeClr val="accent1">
                    <a:lumMod val="75000"/>
                  </a:schemeClr>
                </a:solidFill>
                <a:latin typeface="Arial"/>
                <a:cs typeface="Arial"/>
              </a:rPr>
              <a:t>College Name &amp; Department :</a:t>
            </a:r>
          </a:p>
          <a:p>
            <a:r>
              <a:rPr lang="en-US" sz="2000" b="1" dirty="0">
                <a:solidFill>
                  <a:schemeClr val="accent1">
                    <a:lumMod val="75000"/>
                  </a:schemeClr>
                </a:solidFill>
                <a:latin typeface="Arial"/>
                <a:cs typeface="Arial"/>
              </a:rPr>
              <a:t>    LOYOLA INSTITUTE OF TECHNOLOGY AND MANAGEMENT</a:t>
            </a:r>
          </a:p>
          <a:p>
            <a:r>
              <a:rPr lang="en-US" sz="2000" b="1" dirty="0">
                <a:solidFill>
                  <a:schemeClr val="accent1">
                    <a:lumMod val="75000"/>
                  </a:schemeClr>
                </a:solidFill>
                <a:latin typeface="Arial"/>
                <a:cs typeface="Arial"/>
              </a:rPr>
              <a:t>				  &amp; </a:t>
            </a:r>
          </a:p>
          <a:p>
            <a:r>
              <a:rPr lang="en-US" sz="2000" b="1" dirty="0">
                <a:solidFill>
                  <a:schemeClr val="accent1">
                    <a:lumMod val="75000"/>
                  </a:schemeClr>
                </a:solidFill>
                <a:latin typeface="Arial"/>
                <a:cs typeface="Arial"/>
              </a:rPr>
              <a:t>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63579"/>
            <a:ext cx="11029615" cy="5005137"/>
          </a:xfrm>
        </p:spPr>
        <p:txBody>
          <a:bodyPr>
            <a:normAutofit fontScale="70000" lnSpcReduction="20000"/>
          </a:bodyPr>
          <a:lstStyle/>
          <a:p>
            <a:pPr>
              <a:lnSpc>
                <a:spcPct val="170000"/>
              </a:lnSpc>
            </a:pPr>
            <a:r>
              <a:rPr lang="en-US" sz="2600" b="0" i="0" dirty="0">
                <a:solidFill>
                  <a:srgbClr val="000000"/>
                </a:solidFill>
                <a:effectLst/>
                <a:latin typeface="Arial" panose="020B0604020202020204" pitchFamily="34" charset="0"/>
                <a:cs typeface="Arial" panose="020B0604020202020204" pitchFamily="34" charset="0"/>
              </a:rPr>
              <a:t>Steganography is useful for hiding messages for transmission.  One of the major discoveries of this investigation was that each steganographic implementation carries with it significant trade-off decisions, and it is up to the </a:t>
            </a:r>
            <a:r>
              <a:rPr lang="en-US" sz="2600" b="0" i="0" dirty="0" err="1">
                <a:solidFill>
                  <a:srgbClr val="000000"/>
                </a:solidFill>
                <a:effectLst/>
                <a:latin typeface="Arial" panose="020B0604020202020204" pitchFamily="34" charset="0"/>
                <a:cs typeface="Arial" panose="020B0604020202020204" pitchFamily="34" charset="0"/>
              </a:rPr>
              <a:t>stegnographer</a:t>
            </a:r>
            <a:r>
              <a:rPr lang="en-US" sz="2600" b="0" i="0" dirty="0">
                <a:solidFill>
                  <a:srgbClr val="000000"/>
                </a:solidFill>
                <a:effectLst/>
                <a:latin typeface="Arial" panose="020B0604020202020204" pitchFamily="34" charset="0"/>
                <a:cs typeface="Arial" panose="020B0604020202020204" pitchFamily="34" charset="0"/>
              </a:rPr>
              <a:t> to decide which implementation suits him/her best.</a:t>
            </a:r>
          </a:p>
          <a:p>
            <a:pPr>
              <a:lnSpc>
                <a:spcPct val="170000"/>
              </a:lnSpc>
            </a:pPr>
            <a:r>
              <a:rPr lang="en-US" sz="2600" dirty="0">
                <a:solidFill>
                  <a:srgbClr val="040C28"/>
                </a:solidFill>
                <a:latin typeface="Arial" panose="020B0604020202020204" pitchFamily="34" charset="0"/>
                <a:cs typeface="Arial" panose="020B0604020202020204" pitchFamily="34" charset="0"/>
              </a:rPr>
              <a:t>I</a:t>
            </a:r>
            <a:r>
              <a:rPr lang="en-US" sz="2600" b="0" i="0" dirty="0">
                <a:solidFill>
                  <a:srgbClr val="040C28"/>
                </a:solidFill>
                <a:effectLst/>
                <a:latin typeface="Arial" panose="020B0604020202020204" pitchFamily="34" charset="0"/>
                <a:cs typeface="Arial" panose="020B0604020202020204" pitchFamily="34" charset="0"/>
              </a:rPr>
              <a:t>mage steganography is a powerful and evolving technique that plays a crucial role in secure communication and data protection</a:t>
            </a:r>
            <a:r>
              <a:rPr lang="en-US" sz="2600" b="0" i="0" dirty="0">
                <a:solidFill>
                  <a:srgbClr val="474747"/>
                </a:solidFill>
                <a:effectLst/>
                <a:latin typeface="Arial" panose="020B0604020202020204" pitchFamily="34" charset="0"/>
                <a:cs typeface="Arial" panose="020B0604020202020204" pitchFamily="34" charset="0"/>
              </a:rPr>
              <a:t>. By embedding secret information within the pixels of an image, steganography provides a covert channel for transmitting sensitive data without arousing suspicion.</a:t>
            </a:r>
            <a:endParaRPr lang="en-US" sz="2600" b="0" i="0" dirty="0">
              <a:solidFill>
                <a:srgbClr val="000000"/>
              </a:solidFill>
              <a:effectLst/>
              <a:latin typeface="Arial" panose="020B0604020202020204" pitchFamily="34" charset="0"/>
              <a:cs typeface="Arial" panose="020B0604020202020204" pitchFamily="34" charset="0"/>
            </a:endParaRPr>
          </a:p>
          <a:p>
            <a:pPr>
              <a:lnSpc>
                <a:spcPct val="170000"/>
              </a:lnSpc>
            </a:pPr>
            <a:r>
              <a:rPr lang="en-US" sz="2600" b="0" i="0" dirty="0">
                <a:solidFill>
                  <a:srgbClr val="000000"/>
                </a:solidFill>
                <a:effectLst/>
                <a:latin typeface="Arial" panose="020B0604020202020204" pitchFamily="34" charset="0"/>
                <a:cs typeface="Arial" panose="020B0604020202020204" pitchFamily="34" charset="0"/>
              </a:rPr>
              <a:t>When properly implemented, steganography can be difficult to detect, but not impossible.</a:t>
            </a:r>
          </a:p>
          <a:p>
            <a:pPr>
              <a:lnSpc>
                <a:spcPct val="170000"/>
              </a:lnSpc>
            </a:pPr>
            <a:r>
              <a:rPr lang="en-US" sz="2600" b="0" i="0" dirty="0">
                <a:solidFill>
                  <a:srgbClr val="000000"/>
                </a:solidFill>
                <a:effectLst/>
                <a:latin typeface="Arial" panose="020B0604020202020204" pitchFamily="34" charset="0"/>
                <a:cs typeface="Arial" panose="020B0604020202020204" pitchFamily="34" charset="0"/>
              </a:rPr>
              <a:t>Steganography detection can be used to prevent communication of malicious data.</a:t>
            </a:r>
          </a:p>
          <a:p>
            <a:pPr marL="0" indent="0">
              <a:lnSpc>
                <a:spcPct val="170000"/>
              </a:lnSpc>
              <a:buNone/>
            </a:pPr>
            <a:endParaRPr lang="en-US" sz="2000" b="0" i="0"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buFont typeface="Arial" panose="020B0604020202020204" pitchFamily="34" charset="0"/>
              <a:buChar char="•"/>
            </a:pPr>
            <a:r>
              <a:rPr lang="en-IN">
                <a:hlinkClick r:id="rId2"/>
              </a:rPr>
              <a:t>https://github.com/Roshanbi1231/code.git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15979"/>
            <a:ext cx="11029615" cy="5342021"/>
          </a:xfrm>
        </p:spPr>
        <p:txBody>
          <a:bodyPr>
            <a:normAutofit fontScale="92500" lnSpcReduction="20000"/>
          </a:bodyPr>
          <a:lstStyle/>
          <a:p>
            <a:pPr marL="0" indent="0">
              <a:lnSpc>
                <a:spcPct val="150000"/>
              </a:lnSpc>
              <a:buNone/>
            </a:pPr>
            <a:r>
              <a:rPr lang="en-US" sz="2200" dirty="0">
                <a:latin typeface="Arial" panose="020B0604020202020204" pitchFamily="34" charset="0"/>
                <a:cs typeface="Arial" panose="020B0604020202020204" pitchFamily="34" charset="0"/>
              </a:rPr>
              <a:t>Image steganography, the practice of concealing information within digital images, has a promising future in several areas. With the rise of advanced technologies, new applications, and increasing concerns over privacy and security, the future of image steganography looks expansive. Here are some key areas where it could evolve:</a:t>
            </a:r>
          </a:p>
          <a:p>
            <a:pPr marL="305435" indent="-305435">
              <a:lnSpc>
                <a:spcPct val="150000"/>
              </a:lnSpc>
            </a:pPr>
            <a:r>
              <a:rPr lang="en-US" sz="2200" b="1" dirty="0">
                <a:latin typeface="Arial" panose="020B0604020202020204" pitchFamily="34" charset="0"/>
                <a:cs typeface="Arial" panose="020B0604020202020204" pitchFamily="34" charset="0"/>
              </a:rPr>
              <a:t>ADVANCE SECURITY AND PRIVACY</a:t>
            </a:r>
            <a:r>
              <a:rPr lang="en-US" sz="2200" dirty="0">
                <a:latin typeface="Arial" panose="020B0604020202020204" pitchFamily="34" charset="0"/>
                <a:cs typeface="Arial" panose="020B0604020202020204" pitchFamily="34" charset="0"/>
              </a:rPr>
              <a:t> : In the domain of security and privacy, image steganography can enhance the protection of sensitive information by integrating with blockchain technology. </a:t>
            </a:r>
          </a:p>
          <a:p>
            <a:pPr marL="305435" indent="-305435">
              <a:lnSpc>
                <a:spcPct val="150000"/>
              </a:lnSpc>
            </a:pPr>
            <a:r>
              <a:rPr lang="en-US" sz="2200" b="1" dirty="0">
                <a:latin typeface="Arial" panose="020B0604020202020204" pitchFamily="34" charset="0"/>
                <a:cs typeface="Arial" panose="020B0604020202020204" pitchFamily="34" charset="0"/>
              </a:rPr>
              <a:t>ARTIFICIAL INTELLIGENT AND MACHINE LEARNING </a:t>
            </a:r>
            <a:r>
              <a:rPr lang="en-US" sz="2200" dirty="0">
                <a:latin typeface="Arial" panose="020B0604020202020204" pitchFamily="34" charset="0"/>
                <a:cs typeface="Arial" panose="020B0604020202020204" pitchFamily="34" charset="0"/>
              </a:rPr>
              <a:t>: With the rise of Generative Adversarial Networks (GANs), AI could be used to develop techniques that can dynamically create realistic-looking images with hidden data. </a:t>
            </a:r>
          </a:p>
          <a:p>
            <a:pPr marL="305435" indent="-305435">
              <a:lnSpc>
                <a:spcPct val="150000"/>
              </a:lnSpc>
            </a:pPr>
            <a:r>
              <a:rPr lang="en-US" sz="2200" b="1" dirty="0">
                <a:latin typeface="Arial" panose="020B0604020202020204" pitchFamily="34" charset="0"/>
                <a:cs typeface="Arial" panose="020B0604020202020204" pitchFamily="34" charset="0"/>
              </a:rPr>
              <a:t>AUGMENTED AND VIRTUAL REALITY(AR/VR) </a:t>
            </a:r>
            <a:r>
              <a:rPr lang="en-US" sz="2200" dirty="0">
                <a:latin typeface="Arial" panose="020B0604020202020204" pitchFamily="34" charset="0"/>
                <a:cs typeface="Arial" panose="020B0604020202020204" pitchFamily="34" charset="0"/>
              </a:rPr>
              <a:t>: In AR and VR, steganography could be used to embed hidden data within the virtual world.</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7632"/>
            <a:ext cx="6586404" cy="4673324"/>
          </a:xfrm>
        </p:spPr>
        <p:txBody>
          <a:bodyPr/>
          <a:lstStyle/>
          <a:p>
            <a:pPr marL="0" indent="0">
              <a:lnSpc>
                <a:spcPct val="150000"/>
              </a:lnSpc>
              <a:buNone/>
            </a:pPr>
            <a:r>
              <a:rPr lang="en-US" sz="2000" i="0" dirty="0">
                <a:solidFill>
                  <a:srgbClr val="001D35"/>
                </a:solidFill>
                <a:effectLst/>
                <a:latin typeface="Arial" panose="020B0604020202020204" pitchFamily="34" charset="0"/>
                <a:ea typeface="Calibri" panose="020F0502020204030204" pitchFamily="34" charset="0"/>
                <a:cs typeface="Arial" panose="020B0604020202020204" pitchFamily="34" charset="0"/>
              </a:rPr>
              <a:t>To develop a robust and secure system that effectively hides sensitive data within seemingly normal images using steganography techniques, </a:t>
            </a:r>
            <a:r>
              <a:rPr lang="en-US" sz="2000" dirty="0">
                <a:latin typeface="Arial" panose="020B0604020202020204" pitchFamily="34" charset="0"/>
                <a:ea typeface="Calibri" panose="020F0502020204030204" pitchFamily="34" charset="0"/>
                <a:cs typeface="Arial" panose="020B0604020202020204" pitchFamily="34" charset="0"/>
              </a:rPr>
              <a:t>ensuring the confidentiality of the embedded information while maintaining minimal visual distortion in the carrier image, thereby preventing unauthorized access to the hidden data even if the image is intercepted</a:t>
            </a:r>
            <a:r>
              <a:rPr lang="en-US" sz="2000" i="0" dirty="0">
                <a:solidFill>
                  <a:srgbClr val="001D35"/>
                </a:solidFill>
                <a:effectLst/>
                <a:latin typeface="Arial" panose="020B0604020202020204" pitchFamily="34" charset="0"/>
                <a:ea typeface="Calibri" panose="020F0502020204030204" pitchFamily="34" charset="0"/>
                <a:cs typeface="Arial" panose="020B0604020202020204" pitchFamily="34" charset="0"/>
              </a:rPr>
              <a:t>.</a:t>
            </a:r>
            <a:endParaRPr lang="en-IN" sz="20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pic>
        <p:nvPicPr>
          <p:cNvPr id="4" name="Picture 3" descr="A blue lock with circuit board and lines&#10;&#10;AI-generated content may be incorrect.">
            <a:extLst>
              <a:ext uri="{FF2B5EF4-FFF2-40B4-BE49-F238E27FC236}">
                <a16:creationId xmlns:a16="http://schemas.microsoft.com/office/drawing/2014/main" id="{CC5169D6-D629-2DD5-9469-39F4250504CA}"/>
              </a:ext>
            </a:extLst>
          </p:cNvPr>
          <p:cNvPicPr>
            <a:picLocks noChangeAspect="1"/>
          </p:cNvPicPr>
          <p:nvPr/>
        </p:nvPicPr>
        <p:blipFill>
          <a:blip r:embed="rId2"/>
          <a:stretch>
            <a:fillRect/>
          </a:stretch>
        </p:blipFill>
        <p:spPr>
          <a:xfrm>
            <a:off x="7376145" y="1232452"/>
            <a:ext cx="4572000" cy="41211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56465" y="1562235"/>
            <a:ext cx="7053410" cy="4593609"/>
          </a:xfrm>
        </p:spPr>
        <p:txBody>
          <a:bodyPr vert="horz" lIns="91440" tIns="45720" rIns="91440" bIns="45720" rtlCol="0" anchor="ctr">
            <a:noAutofit/>
          </a:bodyPr>
          <a:lstStyle/>
          <a:p>
            <a:pPr marL="0" indent="0" algn="just">
              <a:lnSpc>
                <a:spcPct val="150000"/>
              </a:lnSpc>
              <a:buNone/>
            </a:pPr>
            <a:r>
              <a:rPr lang="en-US" sz="2200" b="1" dirty="0">
                <a:solidFill>
                  <a:schemeClr val="accent2">
                    <a:lumMod val="50000"/>
                  </a:schemeClr>
                </a:solidFill>
                <a:latin typeface="Arial" panose="020B0604020202020204" pitchFamily="34" charset="0"/>
                <a:cs typeface="Arial" panose="020B0604020202020204" pitchFamily="34" charset="0"/>
              </a:rPr>
              <a:t>IDLE (python 3.12 32-bit):</a:t>
            </a:r>
          </a:p>
          <a:p>
            <a:pPr marL="0" indent="0" algn="just">
              <a:lnSpc>
                <a:spcPct val="150000"/>
              </a:lnSpc>
              <a:buNone/>
            </a:pPr>
            <a:r>
              <a:rPr lang="en-US" sz="2000" dirty="0">
                <a:latin typeface="Arial" panose="020B0604020202020204" pitchFamily="34" charset="0"/>
                <a:cs typeface="Arial" panose="020B0604020202020204" pitchFamily="34" charset="0"/>
              </a:rPr>
              <a:t>IDLE (Integrated Development and Learning Environment) is Python's built-in IDE, providing a user-friendly interface for writing and executing Python code. It features a Python shell window with syntax highlighting and a multi-window text editor equipped with features like multiple undo, smart indent, and code completion. IDLE is cross-platform, functioning similarly on Windows, Unix, and macOS.</a:t>
            </a:r>
            <a:r>
              <a:rPr lang="en-US" dirty="0"/>
              <a:t>.</a:t>
            </a:r>
          </a:p>
          <a:p>
            <a:pPr algn="just">
              <a:lnSpc>
                <a:spcPct val="150000"/>
              </a:lnSpc>
              <a:buFont typeface="Arial" panose="020B0604020202020204" pitchFamily="34" charset="0"/>
              <a:buChar char="•"/>
            </a:pPr>
            <a:endParaRPr lang="en-US" dirty="0"/>
          </a:p>
          <a:p>
            <a:pPr marL="0" indent="0" algn="just">
              <a:lnSpc>
                <a:spcPct val="150000"/>
              </a:lnSpc>
              <a:buNone/>
            </a:pPr>
            <a:endParaRPr lang="en-IN" dirty="0"/>
          </a:p>
        </p:txBody>
      </p:sp>
      <p:pic>
        <p:nvPicPr>
          <p:cNvPr id="4" name="Picture 3" descr="A logo with a snake&#10;&#10;AI-generated content may be incorrect.">
            <a:extLst>
              <a:ext uri="{FF2B5EF4-FFF2-40B4-BE49-F238E27FC236}">
                <a16:creationId xmlns:a16="http://schemas.microsoft.com/office/drawing/2014/main" id="{301A14C2-1EB3-C52E-EEBC-80DC82717F8E}"/>
              </a:ext>
            </a:extLst>
          </p:cNvPr>
          <p:cNvPicPr>
            <a:picLocks noChangeAspect="1"/>
          </p:cNvPicPr>
          <p:nvPr/>
        </p:nvPicPr>
        <p:blipFill>
          <a:blip r:embed="rId3"/>
          <a:stretch>
            <a:fillRect/>
          </a:stretch>
        </p:blipFill>
        <p:spPr>
          <a:xfrm>
            <a:off x="7989756" y="1562235"/>
            <a:ext cx="3940453" cy="3507698"/>
          </a:xfrm>
          <a:prstGeom prst="rect">
            <a:avLst/>
          </a:prstGeom>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9CCA90-8DD8-03A8-4C15-1A644C00BF82}"/>
              </a:ext>
            </a:extLst>
          </p:cNvPr>
          <p:cNvSpPr txBox="1"/>
          <p:nvPr/>
        </p:nvSpPr>
        <p:spPr>
          <a:xfrm>
            <a:off x="618278" y="929390"/>
            <a:ext cx="11223951" cy="6717223"/>
          </a:xfrm>
          <a:prstGeom prst="rect">
            <a:avLst/>
          </a:prstGeom>
          <a:noFill/>
        </p:spPr>
        <p:txBody>
          <a:bodyPr wrap="square" rtlCol="0">
            <a:spAutoFit/>
          </a:bodyPr>
          <a:lstStyle/>
          <a:p>
            <a:pPr>
              <a:lnSpc>
                <a:spcPct val="150000"/>
              </a:lnSpc>
            </a:pPr>
            <a:r>
              <a:rPr lang="en-IN" sz="3500" b="1" dirty="0">
                <a:solidFill>
                  <a:schemeClr val="accent1">
                    <a:lumMod val="75000"/>
                  </a:schemeClr>
                </a:solidFill>
                <a:latin typeface="Arial" panose="020B0604020202020204" pitchFamily="34" charset="0"/>
                <a:cs typeface="Arial" panose="020B0604020202020204" pitchFamily="34" charset="0"/>
              </a:rPr>
              <a:t>LIBRARIES USED IN PROJECT</a:t>
            </a:r>
            <a:r>
              <a:rPr lang="en-IN" sz="2000" b="1" dirty="0">
                <a:latin typeface="Arial" panose="020B0604020202020204" pitchFamily="34" charset="0"/>
                <a:cs typeface="Arial" panose="020B0604020202020204" pitchFamily="34" charset="0"/>
              </a:rPr>
              <a:t>:</a:t>
            </a:r>
          </a:p>
          <a:p>
            <a:pPr>
              <a:lnSpc>
                <a:spcPct val="150000"/>
              </a:lnSpc>
            </a:pPr>
            <a:endParaRPr lang="en-IN" sz="2000" b="1" dirty="0">
              <a:latin typeface="Arial" panose="020B0604020202020204" pitchFamily="34" charset="0"/>
              <a:cs typeface="Arial" panose="020B0604020202020204" pitchFamily="34" charset="0"/>
            </a:endParaRPr>
          </a:p>
          <a:p>
            <a:pPr marL="285750" indent="-285750" algn="just">
              <a:lnSpc>
                <a:spcPct val="150000"/>
              </a:lnSpc>
              <a:buFont typeface="Arial" panose="020B0604020202020204" pitchFamily="34" charset="0"/>
              <a:buChar char="•"/>
            </a:pPr>
            <a:r>
              <a:rPr lang="en-IN" sz="2000" b="1" dirty="0">
                <a:solidFill>
                  <a:schemeClr val="tx2">
                    <a:lumMod val="50000"/>
                  </a:schemeClr>
                </a:solidFill>
                <a:latin typeface="Arial" panose="020B0604020202020204" pitchFamily="34" charset="0"/>
                <a:cs typeface="Arial" panose="020B0604020202020204" pitchFamily="34" charset="0"/>
              </a:rPr>
              <a:t>CV2</a:t>
            </a:r>
            <a:r>
              <a:rPr lang="en-IN" sz="2000" dirty="0">
                <a:latin typeface="Arial" panose="020B0604020202020204" pitchFamily="34" charset="0"/>
                <a:cs typeface="Arial" panose="020B0604020202020204" pitchFamily="34" charset="0"/>
              </a:rPr>
              <a:t>:</a:t>
            </a:r>
            <a:r>
              <a:rPr lang="en-US" sz="2000" b="0" i="0" dirty="0">
                <a:solidFill>
                  <a:srgbClr val="1F1F1F"/>
                </a:solidFill>
                <a:effectLst/>
                <a:latin typeface="Arial" panose="020B0604020202020204" pitchFamily="34" charset="0"/>
                <a:cs typeface="Arial" panose="020B0604020202020204" pitchFamily="34" charset="0"/>
              </a:rPr>
              <a:t>In Python, cv2 is a library that allows you to use OpenCV to solve computer vision problems. </a:t>
            </a:r>
            <a:r>
              <a:rPr lang="en-US" sz="2000" b="0" i="0" dirty="0">
                <a:solidFill>
                  <a:srgbClr val="001D35"/>
                </a:solidFill>
                <a:effectLst/>
                <a:latin typeface="Arial" panose="020B0604020202020204" pitchFamily="34" charset="0"/>
                <a:cs typeface="Arial" panose="020B0604020202020204" pitchFamily="34" charset="0"/>
              </a:rPr>
              <a:t>In Python, "cv2" stands for "</a:t>
            </a:r>
            <a:r>
              <a:rPr lang="en-US" sz="2000" dirty="0">
                <a:latin typeface="Arial" panose="020B0604020202020204" pitchFamily="34" charset="0"/>
                <a:cs typeface="Arial" panose="020B0604020202020204" pitchFamily="34" charset="0"/>
              </a:rPr>
              <a:t>OpenCV version 2</a:t>
            </a:r>
            <a:r>
              <a:rPr lang="en-US" sz="2000" b="0" i="0" dirty="0">
                <a:solidFill>
                  <a:srgbClr val="001D35"/>
                </a:solidFill>
                <a:effectLst/>
                <a:latin typeface="Arial" panose="020B0604020202020204" pitchFamily="34" charset="0"/>
                <a:cs typeface="Arial" panose="020B0604020202020204" pitchFamily="34" charset="0"/>
              </a:rPr>
              <a:t>", which refers to the OpenCV library used for computer vision tasks, with "cv" representing "Computer Vision" and the "2" indicating the current version of the library being accessed through Python bindings.</a:t>
            </a:r>
          </a:p>
          <a:p>
            <a:pPr marL="285750" indent="-285750" algn="just">
              <a:lnSpc>
                <a:spcPct val="150000"/>
              </a:lnSpc>
              <a:buFont typeface="Arial" panose="020B0604020202020204" pitchFamily="34" charset="0"/>
              <a:buChar char="•"/>
            </a:pPr>
            <a:r>
              <a:rPr lang="en-US" sz="2000" b="1" dirty="0">
                <a:solidFill>
                  <a:schemeClr val="tx2">
                    <a:lumMod val="50000"/>
                  </a:schemeClr>
                </a:solidFill>
                <a:latin typeface="Arial" panose="020B0604020202020204" pitchFamily="34" charset="0"/>
                <a:cs typeface="Arial" panose="020B0604020202020204" pitchFamily="34" charset="0"/>
              </a:rPr>
              <a:t>COMMAND</a:t>
            </a:r>
            <a:r>
              <a:rPr lang="en-US" sz="2000" dirty="0">
                <a:solidFill>
                  <a:srgbClr val="001D35"/>
                </a:solidFill>
                <a:latin typeface="Arial" panose="020B0604020202020204" pitchFamily="34" charset="0"/>
                <a:cs typeface="Arial" panose="020B0604020202020204" pitchFamily="34" charset="0"/>
              </a:rPr>
              <a:t>:PIP INSTALL OPENCV-PYTHON</a:t>
            </a:r>
          </a:p>
          <a:p>
            <a:pPr marL="285750" indent="-285750" algn="just">
              <a:lnSpc>
                <a:spcPct val="150000"/>
              </a:lnSpc>
              <a:buFont typeface="Arial" panose="020B0604020202020204" pitchFamily="34" charset="0"/>
              <a:buChar char="•"/>
            </a:pPr>
            <a:r>
              <a:rPr lang="en-US" sz="2000" b="1" dirty="0" err="1">
                <a:solidFill>
                  <a:schemeClr val="tx2">
                    <a:lumMod val="50000"/>
                  </a:schemeClr>
                </a:solidFill>
                <a:latin typeface="Arial" panose="020B0604020202020204" pitchFamily="34" charset="0"/>
                <a:cs typeface="Arial" panose="020B0604020202020204" pitchFamily="34" charset="0"/>
              </a:rPr>
              <a:t>OS</a:t>
            </a:r>
            <a:r>
              <a:rPr lang="en-US" sz="2000" dirty="0" err="1">
                <a:solidFill>
                  <a:srgbClr val="001D35"/>
                </a:solidFill>
                <a:latin typeface="Arial" panose="020B0604020202020204" pitchFamily="34" charset="0"/>
                <a:cs typeface="Arial" panose="020B0604020202020204" pitchFamily="34" charset="0"/>
              </a:rPr>
              <a:t>:</a:t>
            </a:r>
            <a:r>
              <a:rPr lang="en-US" sz="2000" b="0" i="0" dirty="0" err="1">
                <a:solidFill>
                  <a:srgbClr val="001D35"/>
                </a:solidFill>
                <a:effectLst/>
                <a:latin typeface="Google Sans"/>
              </a:rPr>
              <a:t>The</a:t>
            </a:r>
            <a:r>
              <a:rPr lang="en-US" sz="2000" b="0" i="0" dirty="0">
                <a:solidFill>
                  <a:srgbClr val="001D35"/>
                </a:solidFill>
                <a:effectLst/>
                <a:latin typeface="Google Sans"/>
              </a:rPr>
              <a:t> </a:t>
            </a:r>
            <a:r>
              <a:rPr lang="en-US" sz="2000" b="0" i="0" dirty="0" err="1">
                <a:solidFill>
                  <a:srgbClr val="001D35"/>
                </a:solidFill>
                <a:effectLst/>
                <a:latin typeface="Google Sans"/>
              </a:rPr>
              <a:t>os</a:t>
            </a:r>
            <a:r>
              <a:rPr lang="en-US" sz="2000" b="0" i="0" dirty="0">
                <a:solidFill>
                  <a:srgbClr val="001D35"/>
                </a:solidFill>
                <a:effectLst/>
                <a:latin typeface="Google Sans"/>
              </a:rPr>
              <a:t> module in Python is a built-in module that allows users to interact with the operating system. It provides functions for tasks like creating and deleting files and directories, managing files and directories, and more. </a:t>
            </a:r>
          </a:p>
          <a:p>
            <a:pPr marL="285750" indent="-285750" algn="just">
              <a:lnSpc>
                <a:spcPct val="150000"/>
              </a:lnSpc>
              <a:buFont typeface="Arial" panose="020B0604020202020204" pitchFamily="34" charset="0"/>
              <a:buChar char="•"/>
            </a:pPr>
            <a:r>
              <a:rPr lang="en-US" sz="2000" b="1" dirty="0">
                <a:solidFill>
                  <a:schemeClr val="tx2">
                    <a:lumMod val="50000"/>
                  </a:schemeClr>
                </a:solidFill>
                <a:latin typeface="Arial" panose="020B0604020202020204" pitchFamily="34" charset="0"/>
                <a:cs typeface="Arial" panose="020B0604020202020204" pitchFamily="34" charset="0"/>
              </a:rPr>
              <a:t>COMMAND</a:t>
            </a:r>
            <a:r>
              <a:rPr lang="en-US" sz="2000" dirty="0">
                <a:solidFill>
                  <a:srgbClr val="001D35"/>
                </a:solidFill>
                <a:latin typeface="Google Sans"/>
                <a:cs typeface="Arial" panose="020B0604020202020204" pitchFamily="34" charset="0"/>
              </a:rPr>
              <a:t>: PIP INSTALL OS-SYS</a:t>
            </a:r>
            <a:endParaRPr lang="en-US" sz="2000" dirty="0">
              <a:solidFill>
                <a:srgbClr val="001D35"/>
              </a:solidFill>
              <a:latin typeface="Arial" panose="020B0604020202020204" pitchFamily="34" charset="0"/>
              <a:cs typeface="Arial" panose="020B0604020202020204" pitchFamily="34" charset="0"/>
            </a:endParaRPr>
          </a:p>
          <a:p>
            <a:pPr lvl="2">
              <a:lnSpc>
                <a:spcPct val="150000"/>
              </a:lnSpc>
            </a:pPr>
            <a:endParaRPr lang="en-US" sz="2000" dirty="0">
              <a:solidFill>
                <a:srgbClr val="001D35"/>
              </a:solidFill>
              <a:latin typeface="Arial" panose="020B0604020202020204" pitchFamily="34" charset="0"/>
              <a:cs typeface="Arial" panose="020B0604020202020204" pitchFamily="34" charset="0"/>
            </a:endParaRPr>
          </a:p>
          <a:p>
            <a:pPr lvl="2">
              <a:lnSpc>
                <a:spcPct val="150000"/>
              </a:lnSpc>
            </a:pPr>
            <a:endParaRPr lang="en-US" sz="2000" dirty="0">
              <a:solidFill>
                <a:srgbClr val="001D35"/>
              </a:solidFill>
              <a:latin typeface="Arial" panose="020B0604020202020204" pitchFamily="34" charset="0"/>
              <a:cs typeface="Arial" panose="020B0604020202020204" pitchFamily="34" charset="0"/>
            </a:endParaRPr>
          </a:p>
          <a:p>
            <a:pPr lvl="2"/>
            <a:endParaRPr lang="en-US" dirty="0">
              <a:solidFill>
                <a:srgbClr val="001D35"/>
              </a:solidFill>
              <a:latin typeface="Google Sans"/>
            </a:endParaRPr>
          </a:p>
        </p:txBody>
      </p:sp>
    </p:spTree>
    <p:extLst>
      <p:ext uri="{BB962C8B-B14F-4D97-AF65-F5344CB8AC3E}">
        <p14:creationId xmlns:p14="http://schemas.microsoft.com/office/powerpoint/2010/main" val="3958380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036878"/>
            <a:ext cx="5190021" cy="5370226"/>
          </a:xfrm>
        </p:spPr>
        <p:txBody>
          <a:bodyPr/>
          <a:lstStyle/>
          <a:p>
            <a:pPr marL="0" indent="0">
              <a:lnSpc>
                <a:spcPct val="150000"/>
              </a:lnSpc>
              <a:buNone/>
            </a:pPr>
            <a:r>
              <a:rPr lang="en-IN" sz="2000" b="1" dirty="0" err="1">
                <a:solidFill>
                  <a:schemeClr val="tx2">
                    <a:lumMod val="50000"/>
                  </a:schemeClr>
                </a:solidFill>
              </a:rPr>
              <a:t>Stegno</a:t>
            </a:r>
            <a:r>
              <a:rPr lang="en-IN" sz="2000" b="1" dirty="0">
                <a:solidFill>
                  <a:schemeClr val="tx2">
                    <a:lumMod val="50000"/>
                  </a:schemeClr>
                </a:solidFill>
              </a:rPr>
              <a:t> Image</a:t>
            </a:r>
            <a:r>
              <a:rPr lang="en-IN" sz="2000" b="1" dirty="0">
                <a:solidFill>
                  <a:srgbClr val="0F0F0F"/>
                </a:solidFill>
              </a:rPr>
              <a:t>:</a:t>
            </a:r>
            <a:r>
              <a:rPr lang="en-US" sz="2000" b="0" i="0" dirty="0">
                <a:solidFill>
                  <a:srgbClr val="001D35"/>
                </a:solidFill>
                <a:effectLst/>
                <a:latin typeface="Google Sans"/>
              </a:rPr>
              <a:t>A "</a:t>
            </a:r>
            <a:r>
              <a:rPr lang="en-US" sz="2000" b="0" i="0" dirty="0" err="1">
                <a:solidFill>
                  <a:srgbClr val="001D35"/>
                </a:solidFill>
                <a:effectLst/>
                <a:latin typeface="Google Sans"/>
              </a:rPr>
              <a:t>stego</a:t>
            </a:r>
            <a:r>
              <a:rPr lang="en-US" sz="2000" b="0" i="0" dirty="0">
                <a:solidFill>
                  <a:srgbClr val="001D35"/>
                </a:solidFill>
                <a:effectLst/>
                <a:latin typeface="Google Sans"/>
              </a:rPr>
              <a:t> image" is a digital image that contains hidden data embedded within its pixel values, essentially acting as a carrier for secret information without visibly altering the image itself; this practice is called "image steganography," where the image with the hidden data is referred to as the "</a:t>
            </a:r>
            <a:r>
              <a:rPr lang="en-US" sz="2000" b="0" i="0" dirty="0" err="1">
                <a:solidFill>
                  <a:srgbClr val="001D35"/>
                </a:solidFill>
                <a:effectLst/>
                <a:latin typeface="Google Sans"/>
              </a:rPr>
              <a:t>stego</a:t>
            </a:r>
            <a:r>
              <a:rPr lang="en-US" sz="2000" b="0" i="0" dirty="0">
                <a:solidFill>
                  <a:srgbClr val="001D35"/>
                </a:solidFill>
                <a:effectLst/>
                <a:latin typeface="Google Sans"/>
              </a:rPr>
              <a:t> image" while the original image used to embed the data is called the "cover image”.</a:t>
            </a:r>
            <a:endParaRPr lang="en-IN" sz="2000" b="1" dirty="0">
              <a:solidFill>
                <a:srgbClr val="0F0F0F"/>
              </a:solidFill>
            </a:endParaRPr>
          </a:p>
          <a:p>
            <a:pPr marL="0" indent="0">
              <a:buNone/>
            </a:pPr>
            <a:endParaRPr lang="en-IN" sz="1800" b="1" dirty="0">
              <a:solidFill>
                <a:srgbClr val="0F0F0F"/>
              </a:solidFill>
            </a:endParaRPr>
          </a:p>
        </p:txBody>
      </p:sp>
      <p:pic>
        <p:nvPicPr>
          <p:cNvPr id="4" name="Picture 3" descr="A diagram of a communication channel&#10;&#10;AI-generated content may be incorrect.">
            <a:extLst>
              <a:ext uri="{FF2B5EF4-FFF2-40B4-BE49-F238E27FC236}">
                <a16:creationId xmlns:a16="http://schemas.microsoft.com/office/drawing/2014/main" id="{F0C9CFB7-E671-0DEE-FD81-FC9BEAF0759D}"/>
              </a:ext>
            </a:extLst>
          </p:cNvPr>
          <p:cNvPicPr>
            <a:picLocks noChangeAspect="1"/>
          </p:cNvPicPr>
          <p:nvPr/>
        </p:nvPicPr>
        <p:blipFill>
          <a:blip r:embed="rId2"/>
          <a:srcRect l="1602" t="2548" r="1602" b="3146"/>
          <a:stretch/>
        </p:blipFill>
        <p:spPr>
          <a:xfrm>
            <a:off x="5651291" y="1487774"/>
            <a:ext cx="6340840" cy="3882452"/>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259195"/>
          </a:xfrm>
        </p:spPr>
        <p:txBody>
          <a:bodyPr>
            <a:normAutofit fontScale="92500" lnSpcReduction="20000"/>
          </a:bodyPr>
          <a:lstStyle/>
          <a:p>
            <a:pPr>
              <a:lnSpc>
                <a:spcPct val="150000"/>
              </a:lnSpc>
            </a:pPr>
            <a:r>
              <a:rPr lang="en-IN" sz="2000" dirty="0">
                <a:latin typeface="Arial" panose="020B0604020202020204" pitchFamily="34" charset="0"/>
                <a:cs typeface="Arial" panose="020B0604020202020204" pitchFamily="34" charset="0"/>
              </a:rPr>
              <a:t>Government and military</a:t>
            </a:r>
          </a:p>
          <a:p>
            <a:pPr>
              <a:lnSpc>
                <a:spcPct val="150000"/>
              </a:lnSpc>
            </a:pPr>
            <a:r>
              <a:rPr lang="en-IN" sz="2000" dirty="0">
                <a:latin typeface="Arial" panose="020B0604020202020204" pitchFamily="34" charset="0"/>
                <a:cs typeface="Arial" panose="020B0604020202020204" pitchFamily="34" charset="0"/>
              </a:rPr>
              <a:t>Cybersecurity Professionals</a:t>
            </a:r>
          </a:p>
          <a:p>
            <a:pPr>
              <a:lnSpc>
                <a:spcPct val="150000"/>
              </a:lnSpc>
            </a:pPr>
            <a:r>
              <a:rPr lang="en-IN" sz="2000" dirty="0">
                <a:latin typeface="Arial" panose="020B0604020202020204" pitchFamily="34" charset="0"/>
                <a:cs typeface="Arial" panose="020B0604020202020204" pitchFamily="34" charset="0"/>
              </a:rPr>
              <a:t>Law Enforcement</a:t>
            </a:r>
          </a:p>
          <a:p>
            <a:pPr>
              <a:lnSpc>
                <a:spcPct val="150000"/>
              </a:lnSpc>
            </a:pPr>
            <a:r>
              <a:rPr lang="en-IN" sz="2000" dirty="0">
                <a:latin typeface="Arial" panose="020B0604020202020204" pitchFamily="34" charset="0"/>
                <a:cs typeface="Arial" panose="020B0604020202020204" pitchFamily="34" charset="0"/>
              </a:rPr>
              <a:t>Researchers and Cryptographers</a:t>
            </a:r>
          </a:p>
          <a:p>
            <a:pPr>
              <a:lnSpc>
                <a:spcPct val="150000"/>
              </a:lnSpc>
            </a:pPr>
            <a:r>
              <a:rPr lang="en-IN" sz="2000" dirty="0">
                <a:latin typeface="Arial" panose="020B0604020202020204" pitchFamily="34" charset="0"/>
                <a:cs typeface="Arial" panose="020B0604020202020204" pitchFamily="34" charset="0"/>
              </a:rPr>
              <a:t>Journalists and Activists</a:t>
            </a:r>
          </a:p>
          <a:p>
            <a:pPr>
              <a:lnSpc>
                <a:spcPct val="150000"/>
              </a:lnSpc>
            </a:pPr>
            <a:r>
              <a:rPr lang="en-IN" sz="2000" dirty="0">
                <a:latin typeface="Arial" panose="020B0604020202020204" pitchFamily="34" charset="0"/>
                <a:cs typeface="Arial" panose="020B0604020202020204" pitchFamily="34" charset="0"/>
              </a:rPr>
              <a:t>Digital Forensics Experts</a:t>
            </a:r>
          </a:p>
          <a:p>
            <a:pPr>
              <a:lnSpc>
                <a:spcPct val="150000"/>
              </a:lnSpc>
            </a:pPr>
            <a:r>
              <a:rPr lang="en-IN" sz="2000" dirty="0">
                <a:latin typeface="Arial" panose="020B0604020202020204" pitchFamily="34" charset="0"/>
                <a:cs typeface="Arial" panose="020B0604020202020204" pitchFamily="34" charset="0"/>
              </a:rPr>
              <a:t>Companies and Enterprises</a:t>
            </a:r>
          </a:p>
          <a:p>
            <a:pPr>
              <a:lnSpc>
                <a:spcPct val="150000"/>
              </a:lnSpc>
            </a:pPr>
            <a:r>
              <a:rPr lang="en-IN" sz="2000" dirty="0">
                <a:latin typeface="Arial" panose="020B0604020202020204" pitchFamily="34" charset="0"/>
                <a:cs typeface="Arial" panose="020B0604020202020204" pitchFamily="34" charset="0"/>
              </a:rPr>
              <a:t>Privacy-Conscious Individuals</a:t>
            </a:r>
          </a:p>
          <a:p>
            <a:pPr>
              <a:lnSpc>
                <a:spcPct val="150000"/>
              </a:lnSpc>
            </a:pPr>
            <a:r>
              <a:rPr lang="en-IN" sz="2000" dirty="0">
                <a:latin typeface="Arial" panose="020B0604020202020204" pitchFamily="34" charset="0"/>
                <a:cs typeface="Arial" panose="020B0604020202020204" pitchFamily="34" charset="0"/>
              </a:rPr>
              <a:t>Corporate and Legal Entities</a:t>
            </a:r>
          </a:p>
          <a:p>
            <a:pPr>
              <a:lnSpc>
                <a:spcPct val="150000"/>
              </a:lnSpc>
            </a:pPr>
            <a:r>
              <a:rPr lang="en-IN" sz="2000" dirty="0">
                <a:latin typeface="Arial" panose="020B0604020202020204" pitchFamily="34" charset="0"/>
                <a:cs typeface="Arial" panose="020B0604020202020204" pitchFamily="34" charset="0"/>
              </a:rPr>
              <a:t>Hackers and Cybercriminals</a:t>
            </a:r>
          </a:p>
        </p:txBody>
      </p:sp>
      <p:pic>
        <p:nvPicPr>
          <p:cNvPr id="7" name="Picture 6" descr="A white circle with blue text&#10;&#10;AI-generated content may be incorrect.">
            <a:extLst>
              <a:ext uri="{FF2B5EF4-FFF2-40B4-BE49-F238E27FC236}">
                <a16:creationId xmlns:a16="http://schemas.microsoft.com/office/drawing/2014/main" id="{EAF196A8-9A0D-5D5F-D2F3-4AC29AF7A7F5}"/>
              </a:ext>
            </a:extLst>
          </p:cNvPr>
          <p:cNvPicPr>
            <a:picLocks noChangeAspect="1"/>
          </p:cNvPicPr>
          <p:nvPr/>
        </p:nvPicPr>
        <p:blipFill>
          <a:blip r:embed="rId2"/>
          <a:stretch>
            <a:fillRect/>
          </a:stretch>
        </p:blipFill>
        <p:spPr>
          <a:xfrm>
            <a:off x="5089358" y="1574742"/>
            <a:ext cx="6200272" cy="4157695"/>
          </a:xfrm>
          <a:prstGeom prst="rect">
            <a:avLst/>
          </a:prstGeom>
          <a:ln>
            <a:noFill/>
          </a:ln>
          <a:effectLst>
            <a:outerShdw blurRad="292100" dist="139700" dir="2700000" algn="tl" rotWithShape="0">
              <a:srgbClr val="333333">
                <a:alpha val="65000"/>
              </a:srgbClr>
            </a:outerShdw>
          </a:effectLst>
        </p:spPr>
      </p:pic>
      <p:sp>
        <p:nvSpPr>
          <p:cNvPr id="8" name="Rectangle 7">
            <a:extLst>
              <a:ext uri="{FF2B5EF4-FFF2-40B4-BE49-F238E27FC236}">
                <a16:creationId xmlns:a16="http://schemas.microsoft.com/office/drawing/2014/main" id="{3CA6F03B-DED9-D7C2-F5E8-4E37121C7555}"/>
              </a:ext>
            </a:extLst>
          </p:cNvPr>
          <p:cNvSpPr/>
          <p:nvPr/>
        </p:nvSpPr>
        <p:spPr>
          <a:xfrm>
            <a:off x="7668126" y="4908884"/>
            <a:ext cx="1042737" cy="208548"/>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3130736E-7BAA-6596-306B-A5DF7568F2E5}"/>
              </a:ext>
            </a:extLst>
          </p:cNvPr>
          <p:cNvPicPr>
            <a:picLocks noGrp="1" noChangeAspect="1"/>
          </p:cNvPicPr>
          <p:nvPr>
            <p:ph idx="1"/>
          </p:nvPr>
        </p:nvPicPr>
        <p:blipFill>
          <a:blip r:embed="rId2"/>
          <a:srcRect l="-1" t="2176" r="403" b="317"/>
          <a:stretch/>
        </p:blipFill>
        <p:spPr>
          <a:xfrm>
            <a:off x="785419" y="1454045"/>
            <a:ext cx="5645362" cy="4557010"/>
          </a:xfrm>
        </p:spPr>
      </p:pic>
      <p:pic>
        <p:nvPicPr>
          <p:cNvPr id="11" name="Picture 10">
            <a:extLst>
              <a:ext uri="{FF2B5EF4-FFF2-40B4-BE49-F238E27FC236}">
                <a16:creationId xmlns:a16="http://schemas.microsoft.com/office/drawing/2014/main" id="{8B600A06-BB97-88C8-D982-D4557EF05851}"/>
              </a:ext>
            </a:extLst>
          </p:cNvPr>
          <p:cNvPicPr>
            <a:picLocks noChangeAspect="1"/>
          </p:cNvPicPr>
          <p:nvPr/>
        </p:nvPicPr>
        <p:blipFill>
          <a:blip r:embed="rId3"/>
          <a:srcRect l="1573" t="9941" b="6934"/>
          <a:stretch/>
        </p:blipFill>
        <p:spPr>
          <a:xfrm>
            <a:off x="6595672" y="1454045"/>
            <a:ext cx="5428961" cy="407027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569D0A-7829-8272-2AFC-DFADCADB34CB}"/>
              </a:ext>
            </a:extLst>
          </p:cNvPr>
          <p:cNvSpPr txBox="1"/>
          <p:nvPr/>
        </p:nvSpPr>
        <p:spPr>
          <a:xfrm>
            <a:off x="554636" y="899410"/>
            <a:ext cx="5541364" cy="707886"/>
          </a:xfrm>
          <a:prstGeom prst="rect">
            <a:avLst/>
          </a:prstGeom>
          <a:noFill/>
        </p:spPr>
        <p:txBody>
          <a:bodyPr wrap="square" rtlCol="0">
            <a:spAutoFit/>
          </a:bodyPr>
          <a:lstStyle/>
          <a:p>
            <a:r>
              <a:rPr lang="en-IN" sz="4000" b="1" dirty="0">
                <a:solidFill>
                  <a:schemeClr val="accent1">
                    <a:lumMod val="75000"/>
                  </a:schemeClr>
                </a:solidFill>
                <a:latin typeface="Arial" panose="020B0604020202020204" pitchFamily="34" charset="0"/>
                <a:cs typeface="Arial" panose="020B0604020202020204" pitchFamily="34" charset="0"/>
              </a:rPr>
              <a:t>RESULT</a:t>
            </a:r>
          </a:p>
        </p:txBody>
      </p:sp>
      <p:pic>
        <p:nvPicPr>
          <p:cNvPr id="4" name="Picture 3">
            <a:extLst>
              <a:ext uri="{FF2B5EF4-FFF2-40B4-BE49-F238E27FC236}">
                <a16:creationId xmlns:a16="http://schemas.microsoft.com/office/drawing/2014/main" id="{60C76E2F-92F2-C9F1-7430-386898D62A24}"/>
              </a:ext>
            </a:extLst>
          </p:cNvPr>
          <p:cNvPicPr>
            <a:picLocks noChangeAspect="1"/>
          </p:cNvPicPr>
          <p:nvPr/>
        </p:nvPicPr>
        <p:blipFill>
          <a:blip r:embed="rId2"/>
          <a:stretch>
            <a:fillRect/>
          </a:stretch>
        </p:blipFill>
        <p:spPr>
          <a:xfrm>
            <a:off x="617095" y="1637277"/>
            <a:ext cx="10957809" cy="4182256"/>
          </a:xfrm>
          <a:prstGeom prst="rect">
            <a:avLst/>
          </a:prstGeom>
        </p:spPr>
      </p:pic>
    </p:spTree>
    <p:extLst>
      <p:ext uri="{BB962C8B-B14F-4D97-AF65-F5344CB8AC3E}">
        <p14:creationId xmlns:p14="http://schemas.microsoft.com/office/powerpoint/2010/main" val="8843736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296</TotalTime>
  <Words>710</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PowerPoint Presentation</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Srinivasa Reddy Chellem</cp:lastModifiedBy>
  <cp:revision>25</cp:revision>
  <dcterms:created xsi:type="dcterms:W3CDTF">2021-05-26T16:50:10Z</dcterms:created>
  <dcterms:modified xsi:type="dcterms:W3CDTF">2025-02-26T17:17:36Z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