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PATCHALA S ROSHAN CHAKRAVARTHY</a:t>
            </a:r>
          </a:p>
          <a:p>
            <a:pPr algn="ctr"/>
            <a:r>
              <a:rPr lang="en-US" dirty="0"/>
              <a:t>21B91A12C4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BC580-F0A9-45A6-4657-C8FC3449D2C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Define what a chatbot is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72634-DD9E-DBD2-1BE4-73E83B6BAA9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1153397"/>
            <a:ext cx="2871788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47528"/>
              </p:ext>
            </p:extLst>
          </p:nvPr>
        </p:nvGraphicFramePr>
        <p:xfrm>
          <a:off x="853440" y="1848465"/>
          <a:ext cx="10363200" cy="38132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Chatbot Features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Explain how users can interact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B887B-26A2-F40B-14AB-DF15A4C770D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3397"/>
            <a:ext cx="5629275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303912832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84011952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64A83B-1F38-CAE5-0650-BB780529723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309813"/>
            <a:ext cx="2525713" cy="33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Chatbots enhance customer experience by offering instant responses, personalized interactions, and round-the-clock support. They contribute to higher engagement levels and build brand loyalty.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provide quick and accurate answers to simple questions, freeing up human agents for more complex tasks. This results in faster query resolution and a more streamlined support process.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483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V VIJAYA BABU</cp:lastModifiedBy>
  <cp:revision>3</cp:revision>
  <dcterms:created xsi:type="dcterms:W3CDTF">2024-07-27T18:44:52Z</dcterms:created>
  <dcterms:modified xsi:type="dcterms:W3CDTF">2024-07-28T06:36:12Z</dcterms:modified>
</cp:coreProperties>
</file>