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867C26-4C60-C389-46C7-209CAB3C2035}" v="675" dt="2025-05-09T05:36:06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ushan Chy" userId="4b968d598402f329" providerId="Windows Live" clId="Web-{1A867C26-4C60-C389-46C7-209CAB3C2035}"/>
    <pc:docChg chg="addSld modSld">
      <pc:chgData name="Roushan Chy" userId="4b968d598402f329" providerId="Windows Live" clId="Web-{1A867C26-4C60-C389-46C7-209CAB3C2035}" dt="2025-05-09T05:36:06.269" v="667" actId="20577"/>
      <pc:docMkLst>
        <pc:docMk/>
      </pc:docMkLst>
      <pc:sldChg chg="addSp delSp modSp mod setBg">
        <pc:chgData name="Roushan Chy" userId="4b968d598402f329" providerId="Windows Live" clId="Web-{1A867C26-4C60-C389-46C7-209CAB3C2035}" dt="2025-05-09T05:01:01.015" v="80" actId="20577"/>
        <pc:sldMkLst>
          <pc:docMk/>
          <pc:sldMk cId="109857222" sldId="256"/>
        </pc:sldMkLst>
        <pc:spChg chg="mod">
          <ac:chgData name="Roushan Chy" userId="4b968d598402f329" providerId="Windows Live" clId="Web-{1A867C26-4C60-C389-46C7-209CAB3C2035}" dt="2025-05-09T04:59:44.983" v="3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oushan Chy" userId="4b968d598402f329" providerId="Windows Live" clId="Web-{1A867C26-4C60-C389-46C7-209CAB3C2035}" dt="2025-05-09T05:01:01.015" v="8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Roushan Chy" userId="4b968d598402f329" providerId="Windows Live" clId="Web-{1A867C26-4C60-C389-46C7-209CAB3C2035}" dt="2025-05-09T04:50:45.057" v="2"/>
          <ac:spMkLst>
            <pc:docMk/>
            <pc:sldMk cId="109857222" sldId="256"/>
            <ac:spMk id="8" creationId="{4522B21E-B2B9-4C72-9A71-C87EFD137480}"/>
          </ac:spMkLst>
        </pc:spChg>
        <pc:spChg chg="add">
          <ac:chgData name="Roushan Chy" userId="4b968d598402f329" providerId="Windows Live" clId="Web-{1A867C26-4C60-C389-46C7-209CAB3C2035}" dt="2025-05-09T04:50:45.057" v="2"/>
          <ac:spMkLst>
            <pc:docMk/>
            <pc:sldMk cId="109857222" sldId="256"/>
            <ac:spMk id="10" creationId="{5EB7D2A2-F448-44D4-938C-DC84CBCB3B1E}"/>
          </ac:spMkLst>
        </pc:spChg>
        <pc:spChg chg="add">
          <ac:chgData name="Roushan Chy" userId="4b968d598402f329" providerId="Windows Live" clId="Web-{1A867C26-4C60-C389-46C7-209CAB3C2035}" dt="2025-05-09T04:50:45.057" v="2"/>
          <ac:spMkLst>
            <pc:docMk/>
            <pc:sldMk cId="109857222" sldId="256"/>
            <ac:spMk id="12" creationId="{871AEA07-1E14-44B4-8E55-64EF049CD66F}"/>
          </ac:spMkLst>
        </pc:spChg>
        <pc:picChg chg="add del mod">
          <ac:chgData name="Roushan Chy" userId="4b968d598402f329" providerId="Windows Live" clId="Web-{1A867C26-4C60-C389-46C7-209CAB3C2035}" dt="2025-05-09T04:51:28.573" v="4"/>
          <ac:picMkLst>
            <pc:docMk/>
            <pc:sldMk cId="109857222" sldId="256"/>
            <ac:picMk id="4" creationId="{C09424DD-BF79-46BB-88CF-78EEAFE3A501}"/>
          </ac:picMkLst>
        </pc:picChg>
        <pc:cxnChg chg="add">
          <ac:chgData name="Roushan Chy" userId="4b968d598402f329" providerId="Windows Live" clId="Web-{1A867C26-4C60-C389-46C7-209CAB3C2035}" dt="2025-05-09T04:50:45.057" v="2"/>
          <ac:cxnSpMkLst>
            <pc:docMk/>
            <pc:sldMk cId="109857222" sldId="256"/>
            <ac:cxnSpMk id="14" creationId="{F7C8EA93-3210-4C62-99E9-153C275E3A87}"/>
          </ac:cxnSpMkLst>
        </pc:cxnChg>
      </pc:sldChg>
      <pc:sldChg chg="delSp modSp new">
        <pc:chgData name="Roushan Chy" userId="4b968d598402f329" providerId="Windows Live" clId="Web-{1A867C26-4C60-C389-46C7-209CAB3C2035}" dt="2025-05-09T05:14:01.382" v="308" actId="20577"/>
        <pc:sldMkLst>
          <pc:docMk/>
          <pc:sldMk cId="2568551076" sldId="257"/>
        </pc:sldMkLst>
        <pc:spChg chg="del">
          <ac:chgData name="Roushan Chy" userId="4b968d598402f329" providerId="Windows Live" clId="Web-{1A867C26-4C60-C389-46C7-209CAB3C2035}" dt="2025-05-09T05:01:22.359" v="81"/>
          <ac:spMkLst>
            <pc:docMk/>
            <pc:sldMk cId="2568551076" sldId="257"/>
            <ac:spMk id="2" creationId="{7CC83D11-751D-D194-84C4-68435BCAF98D}"/>
          </ac:spMkLst>
        </pc:spChg>
        <pc:spChg chg="mod">
          <ac:chgData name="Roushan Chy" userId="4b968d598402f329" providerId="Windows Live" clId="Web-{1A867C26-4C60-C389-46C7-209CAB3C2035}" dt="2025-05-09T05:14:01.382" v="308" actId="20577"/>
          <ac:spMkLst>
            <pc:docMk/>
            <pc:sldMk cId="2568551076" sldId="257"/>
            <ac:spMk id="3" creationId="{177D2D27-6BFA-6514-E031-87859865BDEE}"/>
          </ac:spMkLst>
        </pc:spChg>
      </pc:sldChg>
      <pc:sldChg chg="modSp new">
        <pc:chgData name="Roushan Chy" userId="4b968d598402f329" providerId="Windows Live" clId="Web-{1A867C26-4C60-C389-46C7-209CAB3C2035}" dt="2025-05-09T05:25:48.513" v="464" actId="20577"/>
        <pc:sldMkLst>
          <pc:docMk/>
          <pc:sldMk cId="91654204" sldId="258"/>
        </pc:sldMkLst>
        <pc:spChg chg="mod">
          <ac:chgData name="Roushan Chy" userId="4b968d598402f329" providerId="Windows Live" clId="Web-{1A867C26-4C60-C389-46C7-209CAB3C2035}" dt="2025-05-09T05:20:06.244" v="317" actId="14100"/>
          <ac:spMkLst>
            <pc:docMk/>
            <pc:sldMk cId="91654204" sldId="258"/>
            <ac:spMk id="2" creationId="{7A0F6000-FD5D-871A-992D-7488C401E71A}"/>
          </ac:spMkLst>
        </pc:spChg>
        <pc:spChg chg="mod">
          <ac:chgData name="Roushan Chy" userId="4b968d598402f329" providerId="Windows Live" clId="Web-{1A867C26-4C60-C389-46C7-209CAB3C2035}" dt="2025-05-09T05:25:48.513" v="464" actId="20577"/>
          <ac:spMkLst>
            <pc:docMk/>
            <pc:sldMk cId="91654204" sldId="258"/>
            <ac:spMk id="3" creationId="{5964AD20-7353-711F-DCC5-80EAFE19D658}"/>
          </ac:spMkLst>
        </pc:spChg>
      </pc:sldChg>
      <pc:sldChg chg="addSp delSp modSp new">
        <pc:chgData name="Roushan Chy" userId="4b968d598402f329" providerId="Windows Live" clId="Web-{1A867C26-4C60-C389-46C7-209CAB3C2035}" dt="2025-05-09T05:29:29.672" v="493" actId="14100"/>
        <pc:sldMkLst>
          <pc:docMk/>
          <pc:sldMk cId="1002384147" sldId="259"/>
        </pc:sldMkLst>
        <pc:spChg chg="mod">
          <ac:chgData name="Roushan Chy" userId="4b968d598402f329" providerId="Windows Live" clId="Web-{1A867C26-4C60-C389-46C7-209CAB3C2035}" dt="2025-05-09T05:29:04.452" v="489" actId="20577"/>
          <ac:spMkLst>
            <pc:docMk/>
            <pc:sldMk cId="1002384147" sldId="259"/>
            <ac:spMk id="2" creationId="{CBAC3065-427A-39FE-3DEA-87B892D337B1}"/>
          </ac:spMkLst>
        </pc:spChg>
        <pc:spChg chg="del">
          <ac:chgData name="Roushan Chy" userId="4b968d598402f329" providerId="Windows Live" clId="Web-{1A867C26-4C60-C389-46C7-209CAB3C2035}" dt="2025-05-09T05:27:37.045" v="469"/>
          <ac:spMkLst>
            <pc:docMk/>
            <pc:sldMk cId="1002384147" sldId="259"/>
            <ac:spMk id="3" creationId="{5D960C40-6263-ACEF-BD4F-D796A1C2E2B3}"/>
          </ac:spMkLst>
        </pc:spChg>
        <pc:picChg chg="add mod ord">
          <ac:chgData name="Roushan Chy" userId="4b968d598402f329" providerId="Windows Live" clId="Web-{1A867C26-4C60-C389-46C7-209CAB3C2035}" dt="2025-05-09T05:29:29.672" v="493" actId="14100"/>
          <ac:picMkLst>
            <pc:docMk/>
            <pc:sldMk cId="1002384147" sldId="259"/>
            <ac:picMk id="4" creationId="{04521747-B2A0-B02A-71BD-2843FFE68B21}"/>
          </ac:picMkLst>
        </pc:picChg>
      </pc:sldChg>
      <pc:sldChg chg="addSp delSp modSp new">
        <pc:chgData name="Roushan Chy" userId="4b968d598402f329" providerId="Windows Live" clId="Web-{1A867C26-4C60-C389-46C7-209CAB3C2035}" dt="2025-05-09T05:35:10.721" v="655" actId="20577"/>
        <pc:sldMkLst>
          <pc:docMk/>
          <pc:sldMk cId="917813235" sldId="260"/>
        </pc:sldMkLst>
        <pc:spChg chg="mod">
          <ac:chgData name="Roushan Chy" userId="4b968d598402f329" providerId="Windows Live" clId="Web-{1A867C26-4C60-C389-46C7-209CAB3C2035}" dt="2025-05-09T05:30:43.031" v="508" actId="14100"/>
          <ac:spMkLst>
            <pc:docMk/>
            <pc:sldMk cId="917813235" sldId="260"/>
            <ac:spMk id="2" creationId="{BE986B8B-FF89-1378-7D8D-B2CCA35B1632}"/>
          </ac:spMkLst>
        </pc:spChg>
        <pc:spChg chg="del">
          <ac:chgData name="Roushan Chy" userId="4b968d598402f329" providerId="Windows Live" clId="Web-{1A867C26-4C60-C389-46C7-209CAB3C2035}" dt="2025-05-09T05:27:22.436" v="467"/>
          <ac:spMkLst>
            <pc:docMk/>
            <pc:sldMk cId="917813235" sldId="260"/>
            <ac:spMk id="3" creationId="{CB883659-6116-3741-95CC-5C017A1192C6}"/>
          </ac:spMkLst>
        </pc:spChg>
        <pc:spChg chg="add mod">
          <ac:chgData name="Roushan Chy" userId="4b968d598402f329" providerId="Windows Live" clId="Web-{1A867C26-4C60-C389-46C7-209CAB3C2035}" dt="2025-05-09T05:35:10.721" v="655" actId="20577"/>
          <ac:spMkLst>
            <pc:docMk/>
            <pc:sldMk cId="917813235" sldId="260"/>
            <ac:spMk id="6" creationId="{199541E7-06B6-9954-0076-43233C59C329}"/>
          </ac:spMkLst>
        </pc:spChg>
        <pc:picChg chg="add del mod ord">
          <ac:chgData name="Roushan Chy" userId="4b968d598402f329" providerId="Windows Live" clId="Web-{1A867C26-4C60-C389-46C7-209CAB3C2035}" dt="2025-05-09T05:27:27.514" v="468"/>
          <ac:picMkLst>
            <pc:docMk/>
            <pc:sldMk cId="917813235" sldId="260"/>
            <ac:picMk id="4" creationId="{5BD3AB68-8A78-E1A9-B92F-F376807049D6}"/>
          </ac:picMkLst>
        </pc:picChg>
      </pc:sldChg>
      <pc:sldChg chg="delSp modSp new">
        <pc:chgData name="Roushan Chy" userId="4b968d598402f329" providerId="Windows Live" clId="Web-{1A867C26-4C60-C389-46C7-209CAB3C2035}" dt="2025-05-09T05:36:06.269" v="667" actId="20577"/>
        <pc:sldMkLst>
          <pc:docMk/>
          <pc:sldMk cId="2212100729" sldId="261"/>
        </pc:sldMkLst>
        <pc:spChg chg="mod">
          <ac:chgData name="Roushan Chy" userId="4b968d598402f329" providerId="Windows Live" clId="Web-{1A867C26-4C60-C389-46C7-209CAB3C2035}" dt="2025-05-09T05:36:06.269" v="667" actId="20577"/>
          <ac:spMkLst>
            <pc:docMk/>
            <pc:sldMk cId="2212100729" sldId="261"/>
            <ac:spMk id="2" creationId="{6414A988-C4F0-1C94-77B0-A200ED649714}"/>
          </ac:spMkLst>
        </pc:spChg>
        <pc:spChg chg="del">
          <ac:chgData name="Roushan Chy" userId="4b968d598402f329" providerId="Windows Live" clId="Web-{1A867C26-4C60-C389-46C7-209CAB3C2035}" dt="2025-05-09T05:35:37.315" v="663"/>
          <ac:spMkLst>
            <pc:docMk/>
            <pc:sldMk cId="2212100729" sldId="261"/>
            <ac:spMk id="3" creationId="{3B4ACE43-7E1E-90C4-E619-4EF6184622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8264" y="1106432"/>
            <a:ext cx="10437961" cy="1750592"/>
          </a:xfrm>
        </p:spPr>
        <p:txBody>
          <a:bodyPr anchor="ctr">
            <a:normAutofit fontScale="90000"/>
          </a:bodyPr>
          <a:lstStyle/>
          <a:p>
            <a:r>
              <a:rPr lang="en-US" sz="7200" b="1" dirty="0"/>
              <a:t>Scientific calculator using </a:t>
            </a:r>
            <a:r>
              <a:rPr lang="en-US" sz="7200" b="1" err="1"/>
              <a:t>Tkinter</a:t>
            </a:r>
            <a:endParaRPr lang="en-US" sz="72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0830" y="3285561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 b="1" dirty="0"/>
              <a:t>A python GUI application with scientific calculation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2D27-6BFA-6514-E031-87859865B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-299"/>
            <a:ext cx="12168995" cy="68529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b="1" u="sng" dirty="0"/>
              <a:t>Introduction</a:t>
            </a:r>
            <a:endParaRPr lang="en-US" sz="3600" b="1" u="sng"/>
          </a:p>
          <a:p>
            <a:pPr marL="0" indent="0" algn="ctr">
              <a:buNone/>
            </a:pPr>
            <a:endParaRPr lang="en-US" sz="3600" b="1" u="sng" dirty="0"/>
          </a:p>
          <a:p>
            <a:pPr marL="0" indent="0" algn="ctr">
              <a:buNone/>
            </a:pPr>
            <a:endParaRPr lang="en-US" sz="3600" b="1" u="sng" dirty="0"/>
          </a:p>
          <a:p>
            <a:pPr marL="571500" indent="-571500"/>
            <a:r>
              <a:rPr lang="en-US" dirty="0"/>
              <a:t>This scientific calculator is built using </a:t>
            </a:r>
            <a:r>
              <a:rPr lang="en-US" err="1"/>
              <a:t>Tkinter</a:t>
            </a:r>
            <a:r>
              <a:rPr lang="en-US" dirty="0"/>
              <a:t> in vs code</a:t>
            </a:r>
          </a:p>
          <a:p>
            <a:pPr marL="571500" indent="-571500"/>
            <a:r>
              <a:rPr lang="en-US" dirty="0"/>
              <a:t>It include both basic and scientific functionalities such as :</a:t>
            </a:r>
          </a:p>
          <a:p>
            <a:pPr marL="571500" indent="-571500"/>
            <a:r>
              <a:rPr lang="en-US" dirty="0"/>
              <a:t>-Arithmetic operations</a:t>
            </a:r>
          </a:p>
          <a:p>
            <a:pPr marL="571500" indent="-571500"/>
            <a:r>
              <a:rPr lang="en-US" dirty="0"/>
              <a:t>-Trigonometric function (</a:t>
            </a:r>
            <a:r>
              <a:rPr lang="en-US" err="1"/>
              <a:t>sin,cos,tan</a:t>
            </a:r>
            <a:r>
              <a:rPr lang="en-US" dirty="0"/>
              <a:t>)</a:t>
            </a:r>
          </a:p>
          <a:p>
            <a:pPr marL="571500" indent="-571500"/>
            <a:r>
              <a:rPr lang="en-US" dirty="0"/>
              <a:t>-Logarithm functions(</a:t>
            </a:r>
            <a:r>
              <a:rPr lang="en-US" err="1"/>
              <a:t>log,in</a:t>
            </a:r>
            <a:r>
              <a:rPr lang="en-US" dirty="0"/>
              <a:t>)</a:t>
            </a:r>
          </a:p>
          <a:p>
            <a:pPr marL="571500" indent="-571500"/>
            <a:r>
              <a:rPr lang="en-US" dirty="0"/>
              <a:t>-Square root, exponent power</a:t>
            </a:r>
          </a:p>
          <a:p>
            <a:pPr marL="0" indent="0" algn="ctr">
              <a:buNone/>
            </a:pPr>
            <a:endParaRPr lang="en-US" sz="3600" b="1" u="sng" dirty="0"/>
          </a:p>
        </p:txBody>
      </p:sp>
    </p:spTree>
    <p:extLst>
      <p:ext uri="{BB962C8B-B14F-4D97-AF65-F5344CB8AC3E}">
        <p14:creationId xmlns:p14="http://schemas.microsoft.com/office/powerpoint/2010/main" val="256855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6000-FD5D-871A-992D-7488C401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98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GUI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AD20-7353-711F-DCC5-80EAFE19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/>
              <a:t>The calculator GUI is created using </a:t>
            </a:r>
            <a:r>
              <a:rPr lang="en-US" dirty="0" err="1"/>
              <a:t>Tkinter</a:t>
            </a:r>
            <a:r>
              <a:rPr lang="en-US" dirty="0"/>
              <a:t> widgets.</a:t>
            </a:r>
          </a:p>
          <a:p>
            <a:pPr marL="457200" indent="-457200"/>
            <a:r>
              <a:rPr lang="en-US" dirty="0"/>
              <a:t>-Entry widget for input /output.</a:t>
            </a:r>
          </a:p>
          <a:p>
            <a:pPr marL="457200" indent="-457200"/>
            <a:r>
              <a:rPr lang="en-US" dirty="0"/>
              <a:t>-Buttons arranged using grid layout.</a:t>
            </a:r>
          </a:p>
          <a:p>
            <a:pPr marL="457200" indent="-457200"/>
            <a:r>
              <a:rPr lang="en-US" dirty="0"/>
              <a:t>-Separate commands for each button including scientific functions.</a:t>
            </a:r>
          </a:p>
          <a:p>
            <a:pPr marL="457200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54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C3065-427A-39FE-3DEA-87B892D3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465"/>
            <a:ext cx="10515600" cy="793601"/>
          </a:xfrm>
        </p:spPr>
        <p:txBody>
          <a:bodyPr/>
          <a:lstStyle/>
          <a:p>
            <a:pPr algn="ctr"/>
            <a:r>
              <a:rPr lang="en-US" dirty="0"/>
              <a:t>Calculator Interface</a:t>
            </a:r>
          </a:p>
        </p:txBody>
      </p:sp>
      <p:pic>
        <p:nvPicPr>
          <p:cNvPr id="4" name="Content Placeholder 3" descr="A screenshot of a keyboard&#10;&#10;AI-generated content may be incorrect.">
            <a:extLst>
              <a:ext uri="{FF2B5EF4-FFF2-40B4-BE49-F238E27FC236}">
                <a16:creationId xmlns:a16="http://schemas.microsoft.com/office/drawing/2014/main" id="{04521747-B2A0-B02A-71BD-2843FFE68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197" y="948607"/>
            <a:ext cx="6135795" cy="5904091"/>
          </a:xfrm>
        </p:spPr>
      </p:pic>
    </p:spTree>
    <p:extLst>
      <p:ext uri="{BB962C8B-B14F-4D97-AF65-F5344CB8AC3E}">
        <p14:creationId xmlns:p14="http://schemas.microsoft.com/office/powerpoint/2010/main" val="1002384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6B8B-FF89-1378-7D8D-B2CCA35B1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243"/>
          </a:xfrm>
        </p:spPr>
        <p:txBody>
          <a:bodyPr/>
          <a:lstStyle/>
          <a:p>
            <a:pPr algn="ctr"/>
            <a:r>
              <a:rPr lang="en-US"/>
              <a:t>Functions and Logic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541E7-06B6-9954-0076-43233C59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/>
              <a:t>-press():Appends digits/operators to expression </a:t>
            </a:r>
          </a:p>
          <a:p>
            <a:pPr marL="457200" indent="-457200"/>
            <a:r>
              <a:rPr lang="en-US" dirty="0"/>
              <a:t>-clear():Clears the display</a:t>
            </a:r>
          </a:p>
          <a:p>
            <a:pPr marL="457200" indent="-457200"/>
            <a:r>
              <a:rPr lang="en-US" dirty="0"/>
              <a:t>-Backspace(): Remove last character </a:t>
            </a:r>
          </a:p>
          <a:p>
            <a:pPr marL="457200" indent="-457200"/>
            <a:r>
              <a:rPr lang="en-US" dirty="0"/>
              <a:t>-Calculator():Uses eval() securely with math module</a:t>
            </a:r>
          </a:p>
          <a:p>
            <a:pPr marL="457200" indent="-457200"/>
            <a:r>
              <a:rPr lang="en-US" dirty="0"/>
              <a:t>-</a:t>
            </a:r>
            <a:r>
              <a:rPr lang="en-US" dirty="0" err="1"/>
              <a:t>Scientific_func</a:t>
            </a:r>
            <a:r>
              <a:rPr lang="en-US" dirty="0"/>
              <a:t>():Handles functions like </a:t>
            </a:r>
            <a:r>
              <a:rPr lang="en-US" dirty="0" err="1"/>
              <a:t>sin,cos,log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91781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4A988-C4F0-1C94-77B0-A200ED64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389" y="30680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12100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Scientific calculator using Tkinter</vt:lpstr>
      <vt:lpstr>PowerPoint Presentation</vt:lpstr>
      <vt:lpstr>GUI and Layout</vt:lpstr>
      <vt:lpstr>Calculator Interface</vt:lpstr>
      <vt:lpstr>Functions and Logic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216</cp:revision>
  <dcterms:created xsi:type="dcterms:W3CDTF">2025-05-09T04:48:16Z</dcterms:created>
  <dcterms:modified xsi:type="dcterms:W3CDTF">2025-05-09T05:36:12Z</dcterms:modified>
</cp:coreProperties>
</file>