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6B230-AA72-4066-6725-7845C8D5F779}" v="1597" dt="2025-06-10T17:06:41.127"/>
    <p1510:client id="{D850320C-4EB7-F1C7-88F6-31C58C92135F}" v="1" dt="2025-06-10T17:14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choudhary" userId="825fe65c2042e4c2" providerId="Windows Live" clId="Web-{30E6B230-AA72-4066-6725-7845C8D5F779}"/>
    <pc:docChg chg="addSld delSld modSld addMainMaster delMainMaster">
      <pc:chgData name="Roshan choudhary" userId="825fe65c2042e4c2" providerId="Windows Live" clId="Web-{30E6B230-AA72-4066-6725-7845C8D5F779}" dt="2025-06-10T17:06:41.127" v="1573" actId="20577"/>
      <pc:docMkLst>
        <pc:docMk/>
      </pc:docMkLst>
      <pc:sldChg chg="addSp delSp modSp mod setBg modClrScheme setClrOvrMap chgLayout">
        <pc:chgData name="Roshan choudhary" userId="825fe65c2042e4c2" providerId="Windows Live" clId="Web-{30E6B230-AA72-4066-6725-7845C8D5F779}" dt="2025-06-10T15:47:20.593" v="191" actId="20577"/>
        <pc:sldMkLst>
          <pc:docMk/>
          <pc:sldMk cId="109857222" sldId="256"/>
        </pc:sldMkLst>
        <pc:spChg chg="mod">
          <ac:chgData name="Roshan choudhary" userId="825fe65c2042e4c2" providerId="Windows Live" clId="Web-{30E6B230-AA72-4066-6725-7845C8D5F779}" dt="2025-06-10T15:38:58.841" v="6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shan choudhary" userId="825fe65c2042e4c2" providerId="Windows Live" clId="Web-{30E6B230-AA72-4066-6725-7845C8D5F779}" dt="2025-06-10T15:47:20.593" v="19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oshan choudhary" userId="825fe65c2042e4c2" providerId="Windows Live" clId="Web-{30E6B230-AA72-4066-6725-7845C8D5F779}" dt="2025-06-10T15:34:11.996" v="8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Roshan choudhary" userId="825fe65c2042e4c2" providerId="Windows Live" clId="Web-{30E6B230-AA72-4066-6725-7845C8D5F779}" dt="2025-06-10T15:34:11.996" v="8"/>
          <ac:spMkLst>
            <pc:docMk/>
            <pc:sldMk cId="109857222" sldId="256"/>
            <ac:spMk id="11" creationId="{AAB476BF-4EE2-5243-CABB-6CC72C39BF52}"/>
          </ac:spMkLst>
        </pc:spChg>
        <pc:spChg chg="add del">
          <ac:chgData name="Roshan choudhary" userId="825fe65c2042e4c2" providerId="Windows Live" clId="Web-{30E6B230-AA72-4066-6725-7845C8D5F779}" dt="2025-06-10T15:34:11.996" v="8"/>
          <ac:spMkLst>
            <pc:docMk/>
            <pc:sldMk cId="109857222" sldId="256"/>
            <ac:spMk id="13" creationId="{20D28EA4-6F96-F7C6-1D07-5BA5C27387EC}"/>
          </ac:spMkLst>
        </pc:spChg>
        <pc:spChg chg="add del">
          <ac:chgData name="Roshan choudhary" userId="825fe65c2042e4c2" providerId="Windows Live" clId="Web-{30E6B230-AA72-4066-6725-7845C8D5F779}" dt="2025-06-10T15:34:11.996" v="8"/>
          <ac:spMkLst>
            <pc:docMk/>
            <pc:sldMk cId="109857222" sldId="256"/>
            <ac:spMk id="15" creationId="{FDFF93C5-0576-D227-80A7-4CFBA8791AE4}"/>
          </ac:spMkLst>
        </pc:spChg>
        <pc:spChg chg="add del">
          <ac:chgData name="Roshan choudhary" userId="825fe65c2042e4c2" providerId="Windows Live" clId="Web-{30E6B230-AA72-4066-6725-7845C8D5F779}" dt="2025-06-10T15:35:37.590" v="10"/>
          <ac:spMkLst>
            <pc:docMk/>
            <pc:sldMk cId="109857222" sldId="256"/>
            <ac:spMk id="20" creationId="{0EECA69B-4C2A-7F31-8019-E90DB3BD49CB}"/>
          </ac:spMkLst>
        </pc:spChg>
        <pc:spChg chg="add del">
          <ac:chgData name="Roshan choudhary" userId="825fe65c2042e4c2" providerId="Windows Live" clId="Web-{30E6B230-AA72-4066-6725-7845C8D5F779}" dt="2025-06-10T15:34:28.059" v="9"/>
          <ac:spMkLst>
            <pc:docMk/>
            <pc:sldMk cId="109857222" sldId="256"/>
            <ac:spMk id="22" creationId="{857DEAC1-B3AA-6569-0A44-A191DF2F3C67}"/>
          </ac:spMkLst>
        </pc:spChg>
        <pc:spChg chg="add">
          <ac:chgData name="Roshan choudhary" userId="825fe65c2042e4c2" providerId="Windows Live" clId="Web-{30E6B230-AA72-4066-6725-7845C8D5F779}" dt="2025-06-10T15:35:37.590" v="10"/>
          <ac:spMkLst>
            <pc:docMk/>
            <pc:sldMk cId="109857222" sldId="256"/>
            <ac:spMk id="25" creationId="{E20BB609-EF92-42DB-836C-0699A590B5CF}"/>
          </ac:spMkLst>
        </pc:spChg>
        <pc:spChg chg="add">
          <ac:chgData name="Roshan choudhary" userId="825fe65c2042e4c2" providerId="Windows Live" clId="Web-{30E6B230-AA72-4066-6725-7845C8D5F779}" dt="2025-06-10T15:35:37.590" v="10"/>
          <ac:spMkLst>
            <pc:docMk/>
            <pc:sldMk cId="109857222" sldId="256"/>
            <ac:spMk id="27" creationId="{7508F7DC-CA28-4ACE-AF79-D7E98ED1BFA3}"/>
          </ac:spMkLst>
        </pc:spChg>
        <pc:spChg chg="add">
          <ac:chgData name="Roshan choudhary" userId="825fe65c2042e4c2" providerId="Windows Live" clId="Web-{30E6B230-AA72-4066-6725-7845C8D5F779}" dt="2025-06-10T15:35:37.590" v="10"/>
          <ac:spMkLst>
            <pc:docMk/>
            <pc:sldMk cId="109857222" sldId="256"/>
            <ac:spMk id="29" creationId="{9AB20218-A500-457C-B65C-F3D198B1F717}"/>
          </ac:spMkLst>
        </pc:spChg>
        <pc:spChg chg="add">
          <ac:chgData name="Roshan choudhary" userId="825fe65c2042e4c2" providerId="Windows Live" clId="Web-{30E6B230-AA72-4066-6725-7845C8D5F779}" dt="2025-06-10T15:35:37.590" v="10"/>
          <ac:spMkLst>
            <pc:docMk/>
            <pc:sldMk cId="109857222" sldId="256"/>
            <ac:spMk id="31" creationId="{B2C335F7-F61C-4EB4-80F2-4B1438FE66BB}"/>
          </ac:spMkLst>
        </pc:spChg>
        <pc:picChg chg="add del mod">
          <ac:chgData name="Roshan choudhary" userId="825fe65c2042e4c2" providerId="Windows Live" clId="Web-{30E6B230-AA72-4066-6725-7845C8D5F779}" dt="2025-06-10T15:35:37.590" v="10"/>
          <ac:picMkLst>
            <pc:docMk/>
            <pc:sldMk cId="109857222" sldId="256"/>
            <ac:picMk id="4" creationId="{24A88891-E82B-5359-1311-2C562C068189}"/>
          </ac:picMkLst>
        </pc:picChg>
      </pc:sldChg>
      <pc:sldChg chg="modSp new">
        <pc:chgData name="Roshan choudhary" userId="825fe65c2042e4c2" providerId="Windows Live" clId="Web-{30E6B230-AA72-4066-6725-7845C8D5F779}" dt="2025-06-10T15:50:44.703" v="279" actId="20577"/>
        <pc:sldMkLst>
          <pc:docMk/>
          <pc:sldMk cId="3008983574" sldId="257"/>
        </pc:sldMkLst>
        <pc:spChg chg="mod">
          <ac:chgData name="Roshan choudhary" userId="825fe65c2042e4c2" providerId="Windows Live" clId="Web-{30E6B230-AA72-4066-6725-7845C8D5F779}" dt="2025-06-10T15:41:38.092" v="81" actId="20577"/>
          <ac:spMkLst>
            <pc:docMk/>
            <pc:sldMk cId="3008983574" sldId="257"/>
            <ac:spMk id="2" creationId="{9F3DED0E-D294-57C4-1CA5-22442D908F0D}"/>
          </ac:spMkLst>
        </pc:spChg>
        <pc:spChg chg="mod">
          <ac:chgData name="Roshan choudhary" userId="825fe65c2042e4c2" providerId="Windows Live" clId="Web-{30E6B230-AA72-4066-6725-7845C8D5F779}" dt="2025-06-10T15:50:44.703" v="279" actId="20577"/>
          <ac:spMkLst>
            <pc:docMk/>
            <pc:sldMk cId="3008983574" sldId="257"/>
            <ac:spMk id="3" creationId="{6849BA84-B5E7-5B82-A922-E6DAC6C928C2}"/>
          </ac:spMkLst>
        </pc:spChg>
      </pc:sldChg>
      <pc:sldChg chg="modSp new">
        <pc:chgData name="Roshan choudhary" userId="825fe65c2042e4c2" providerId="Windows Live" clId="Web-{30E6B230-AA72-4066-6725-7845C8D5F779}" dt="2025-06-10T15:51:22.954" v="280" actId="20577"/>
        <pc:sldMkLst>
          <pc:docMk/>
          <pc:sldMk cId="2257352140" sldId="258"/>
        </pc:sldMkLst>
        <pc:spChg chg="mod">
          <ac:chgData name="Roshan choudhary" userId="825fe65c2042e4c2" providerId="Windows Live" clId="Web-{30E6B230-AA72-4066-6725-7845C8D5F779}" dt="2025-06-10T15:51:22.954" v="280" actId="20577"/>
          <ac:spMkLst>
            <pc:docMk/>
            <pc:sldMk cId="2257352140" sldId="258"/>
            <ac:spMk id="2" creationId="{49C5B497-DF58-EA4A-7F15-F8AF2348CBAC}"/>
          </ac:spMkLst>
        </pc:spChg>
        <pc:spChg chg="mod">
          <ac:chgData name="Roshan choudhary" userId="825fe65c2042e4c2" providerId="Windows Live" clId="Web-{30E6B230-AA72-4066-6725-7845C8D5F779}" dt="2025-06-10T15:50:34.157" v="278" actId="20577"/>
          <ac:spMkLst>
            <pc:docMk/>
            <pc:sldMk cId="2257352140" sldId="258"/>
            <ac:spMk id="3" creationId="{E6FFB4BE-E0FC-71C2-AC29-C3CECFFD17F2}"/>
          </ac:spMkLst>
        </pc:spChg>
      </pc:sldChg>
      <pc:sldChg chg="modSp new">
        <pc:chgData name="Roshan choudhary" userId="825fe65c2042e4c2" providerId="Windows Live" clId="Web-{30E6B230-AA72-4066-6725-7845C8D5F779}" dt="2025-06-10T16:02:00.753" v="565" actId="20577"/>
        <pc:sldMkLst>
          <pc:docMk/>
          <pc:sldMk cId="3504168167" sldId="259"/>
        </pc:sldMkLst>
        <pc:spChg chg="mod">
          <ac:chgData name="Roshan choudhary" userId="825fe65c2042e4c2" providerId="Windows Live" clId="Web-{30E6B230-AA72-4066-6725-7845C8D5F779}" dt="2025-06-10T16:01:44.362" v="563" actId="20577"/>
          <ac:spMkLst>
            <pc:docMk/>
            <pc:sldMk cId="3504168167" sldId="259"/>
            <ac:spMk id="2" creationId="{558A4A84-9883-A1B9-168A-2B730A9C9E6B}"/>
          </ac:spMkLst>
        </pc:spChg>
        <pc:spChg chg="mod">
          <ac:chgData name="Roshan choudhary" userId="825fe65c2042e4c2" providerId="Windows Live" clId="Web-{30E6B230-AA72-4066-6725-7845C8D5F779}" dt="2025-06-10T16:02:00.753" v="565" actId="20577"/>
          <ac:spMkLst>
            <pc:docMk/>
            <pc:sldMk cId="3504168167" sldId="259"/>
            <ac:spMk id="3" creationId="{7DE96005-9FCA-2E2B-AF7F-9ADC904FCCED}"/>
          </ac:spMkLst>
        </pc:spChg>
      </pc:sldChg>
      <pc:sldChg chg="modSp new">
        <pc:chgData name="Roshan choudhary" userId="825fe65c2042e4c2" providerId="Windows Live" clId="Web-{30E6B230-AA72-4066-6725-7845C8D5F779}" dt="2025-06-10T16:02:21.847" v="567" actId="20577"/>
        <pc:sldMkLst>
          <pc:docMk/>
          <pc:sldMk cId="3778588566" sldId="260"/>
        </pc:sldMkLst>
        <pc:spChg chg="mod">
          <ac:chgData name="Roshan choudhary" userId="825fe65c2042e4c2" providerId="Windows Live" clId="Web-{30E6B230-AA72-4066-6725-7845C8D5F779}" dt="2025-06-10T16:02:11.769" v="566" actId="20577"/>
          <ac:spMkLst>
            <pc:docMk/>
            <pc:sldMk cId="3778588566" sldId="260"/>
            <ac:spMk id="2" creationId="{3C7C2DFE-7591-55C9-418B-232D50C560B9}"/>
          </ac:spMkLst>
        </pc:spChg>
        <pc:spChg chg="mod">
          <ac:chgData name="Roshan choudhary" userId="825fe65c2042e4c2" providerId="Windows Live" clId="Web-{30E6B230-AA72-4066-6725-7845C8D5F779}" dt="2025-06-10T16:02:21.847" v="567" actId="20577"/>
          <ac:spMkLst>
            <pc:docMk/>
            <pc:sldMk cId="3778588566" sldId="260"/>
            <ac:spMk id="3" creationId="{4C2A2EE4-9892-0594-EC8D-A21295F0E8AB}"/>
          </ac:spMkLst>
        </pc:spChg>
      </pc:sldChg>
      <pc:sldChg chg="modSp new">
        <pc:chgData name="Roshan choudhary" userId="825fe65c2042e4c2" providerId="Windows Live" clId="Web-{30E6B230-AA72-4066-6725-7845C8D5F779}" dt="2025-06-10T16:02:47.081" v="569" actId="20577"/>
        <pc:sldMkLst>
          <pc:docMk/>
          <pc:sldMk cId="4012601698" sldId="261"/>
        </pc:sldMkLst>
        <pc:spChg chg="mod">
          <ac:chgData name="Roshan choudhary" userId="825fe65c2042e4c2" providerId="Windows Live" clId="Web-{30E6B230-AA72-4066-6725-7845C8D5F779}" dt="2025-06-10T16:02:38.097" v="568" actId="20577"/>
          <ac:spMkLst>
            <pc:docMk/>
            <pc:sldMk cId="4012601698" sldId="261"/>
            <ac:spMk id="2" creationId="{3C6B3493-9F1A-1598-682F-35FDD79B415C}"/>
          </ac:spMkLst>
        </pc:spChg>
        <pc:spChg chg="mod">
          <ac:chgData name="Roshan choudhary" userId="825fe65c2042e4c2" providerId="Windows Live" clId="Web-{30E6B230-AA72-4066-6725-7845C8D5F779}" dt="2025-06-10T16:02:47.081" v="569" actId="20577"/>
          <ac:spMkLst>
            <pc:docMk/>
            <pc:sldMk cId="4012601698" sldId="261"/>
            <ac:spMk id="3" creationId="{1C4E831D-8B73-A6F9-D6DF-C87F913C1942}"/>
          </ac:spMkLst>
        </pc:spChg>
      </pc:sldChg>
      <pc:sldChg chg="modSp new">
        <pc:chgData name="Roshan choudhary" userId="825fe65c2042e4c2" providerId="Windows Live" clId="Web-{30E6B230-AA72-4066-6725-7845C8D5F779}" dt="2025-06-10T16:03:09.159" v="571" actId="20577"/>
        <pc:sldMkLst>
          <pc:docMk/>
          <pc:sldMk cId="2917305183" sldId="262"/>
        </pc:sldMkLst>
        <pc:spChg chg="mod">
          <ac:chgData name="Roshan choudhary" userId="825fe65c2042e4c2" providerId="Windows Live" clId="Web-{30E6B230-AA72-4066-6725-7845C8D5F779}" dt="2025-06-10T16:03:00.331" v="570" actId="20577"/>
          <ac:spMkLst>
            <pc:docMk/>
            <pc:sldMk cId="2917305183" sldId="262"/>
            <ac:spMk id="2" creationId="{3E8725CA-426D-DC73-A26A-F8BC2F0F514C}"/>
          </ac:spMkLst>
        </pc:spChg>
        <pc:spChg chg="mod">
          <ac:chgData name="Roshan choudhary" userId="825fe65c2042e4c2" providerId="Windows Live" clId="Web-{30E6B230-AA72-4066-6725-7845C8D5F779}" dt="2025-06-10T16:03:09.159" v="571" actId="20577"/>
          <ac:spMkLst>
            <pc:docMk/>
            <pc:sldMk cId="2917305183" sldId="262"/>
            <ac:spMk id="3" creationId="{99713C3A-BC48-27DB-31C5-FCCAF39E5959}"/>
          </ac:spMkLst>
        </pc:spChg>
      </pc:sldChg>
      <pc:sldChg chg="modSp new">
        <pc:chgData name="Roshan choudhary" userId="825fe65c2042e4c2" providerId="Windows Live" clId="Web-{30E6B230-AA72-4066-6725-7845C8D5F779}" dt="2025-06-10T16:11:52.927" v="749" actId="20577"/>
        <pc:sldMkLst>
          <pc:docMk/>
          <pc:sldMk cId="1311573284" sldId="263"/>
        </pc:sldMkLst>
        <pc:spChg chg="mod">
          <ac:chgData name="Roshan choudhary" userId="825fe65c2042e4c2" providerId="Windows Live" clId="Web-{30E6B230-AA72-4066-6725-7845C8D5F779}" dt="2025-06-10T16:04:06.597" v="581" actId="14100"/>
          <ac:spMkLst>
            <pc:docMk/>
            <pc:sldMk cId="1311573284" sldId="263"/>
            <ac:spMk id="2" creationId="{1B448926-DB52-5F2E-7981-9CC4FB5CEBC0}"/>
          </ac:spMkLst>
        </pc:spChg>
        <pc:spChg chg="mod">
          <ac:chgData name="Roshan choudhary" userId="825fe65c2042e4c2" providerId="Windows Live" clId="Web-{30E6B230-AA72-4066-6725-7845C8D5F779}" dt="2025-06-10T16:11:52.927" v="749" actId="20577"/>
          <ac:spMkLst>
            <pc:docMk/>
            <pc:sldMk cId="1311573284" sldId="263"/>
            <ac:spMk id="3" creationId="{844A7B1B-66DE-7C82-2680-33A293DBFBB6}"/>
          </ac:spMkLst>
        </pc:spChg>
      </pc:sldChg>
      <pc:sldChg chg="modSp new">
        <pc:chgData name="Roshan choudhary" userId="825fe65c2042e4c2" providerId="Windows Live" clId="Web-{30E6B230-AA72-4066-6725-7845C8D5F779}" dt="2025-06-10T16:22:10.039" v="930" actId="20577"/>
        <pc:sldMkLst>
          <pc:docMk/>
          <pc:sldMk cId="4201384339" sldId="264"/>
        </pc:sldMkLst>
        <pc:spChg chg="mod">
          <ac:chgData name="Roshan choudhary" userId="825fe65c2042e4c2" providerId="Windows Live" clId="Web-{30E6B230-AA72-4066-6725-7845C8D5F779}" dt="2025-06-10T16:13:12.771" v="768" actId="14100"/>
          <ac:spMkLst>
            <pc:docMk/>
            <pc:sldMk cId="4201384339" sldId="264"/>
            <ac:spMk id="2" creationId="{55A4EAAD-B98D-BFE2-4C90-5277F6FAC35E}"/>
          </ac:spMkLst>
        </pc:spChg>
        <pc:spChg chg="mod">
          <ac:chgData name="Roshan choudhary" userId="825fe65c2042e4c2" providerId="Windows Live" clId="Web-{30E6B230-AA72-4066-6725-7845C8D5F779}" dt="2025-06-10T16:22:10.039" v="930" actId="20577"/>
          <ac:spMkLst>
            <pc:docMk/>
            <pc:sldMk cId="4201384339" sldId="264"/>
            <ac:spMk id="3" creationId="{1FE93F8F-223A-82FB-DB04-DEDD6980EF8E}"/>
          </ac:spMkLst>
        </pc:spChg>
      </pc:sldChg>
      <pc:sldChg chg="modSp new del">
        <pc:chgData name="Roshan choudhary" userId="825fe65c2042e4c2" providerId="Windows Live" clId="Web-{30E6B230-AA72-4066-6725-7845C8D5F779}" dt="2025-06-10T16:43:52.184" v="1159"/>
        <pc:sldMkLst>
          <pc:docMk/>
          <pc:sldMk cId="2984548451" sldId="265"/>
        </pc:sldMkLst>
        <pc:spChg chg="mod">
          <ac:chgData name="Roshan choudhary" userId="825fe65c2042e4c2" providerId="Windows Live" clId="Web-{30E6B230-AA72-4066-6725-7845C8D5F779}" dt="2025-06-10T16:36:11.729" v="1156" actId="20577"/>
          <ac:spMkLst>
            <pc:docMk/>
            <pc:sldMk cId="2984548451" sldId="265"/>
            <ac:spMk id="2" creationId="{662A427A-3C07-A2A4-629F-43CBF1D256F5}"/>
          </ac:spMkLst>
        </pc:spChg>
        <pc:spChg chg="mod">
          <ac:chgData name="Roshan choudhary" userId="825fe65c2042e4c2" providerId="Windows Live" clId="Web-{30E6B230-AA72-4066-6725-7845C8D5F779}" dt="2025-06-10T16:36:07.495" v="1155" actId="20577"/>
          <ac:spMkLst>
            <pc:docMk/>
            <pc:sldMk cId="2984548451" sldId="265"/>
            <ac:spMk id="3" creationId="{B2A35EF8-4B47-1375-6DB2-3C76267298DE}"/>
          </ac:spMkLst>
        </pc:spChg>
      </pc:sldChg>
      <pc:sldChg chg="modSp new">
        <pc:chgData name="Roshan choudhary" userId="825fe65c2042e4c2" providerId="Windows Live" clId="Web-{30E6B230-AA72-4066-6725-7845C8D5F779}" dt="2025-06-10T16:58:54.969" v="1519" actId="20577"/>
        <pc:sldMkLst>
          <pc:docMk/>
          <pc:sldMk cId="3316511137" sldId="266"/>
        </pc:sldMkLst>
        <pc:spChg chg="mod">
          <ac:chgData name="Roshan choudhary" userId="825fe65c2042e4c2" providerId="Windows Live" clId="Web-{30E6B230-AA72-4066-6725-7845C8D5F779}" dt="2025-06-10T16:22:29.039" v="944" actId="14100"/>
          <ac:spMkLst>
            <pc:docMk/>
            <pc:sldMk cId="3316511137" sldId="266"/>
            <ac:spMk id="2" creationId="{F416F767-2BC4-89D8-3307-7C7F3425DD4D}"/>
          </ac:spMkLst>
        </pc:spChg>
        <pc:spChg chg="mod">
          <ac:chgData name="Roshan choudhary" userId="825fe65c2042e4c2" providerId="Windows Live" clId="Web-{30E6B230-AA72-4066-6725-7845C8D5F779}" dt="2025-06-10T16:58:54.969" v="1519" actId="20577"/>
          <ac:spMkLst>
            <pc:docMk/>
            <pc:sldMk cId="3316511137" sldId="266"/>
            <ac:spMk id="3" creationId="{8191EE01-741B-ED81-681F-ADBB98A82109}"/>
          </ac:spMkLst>
        </pc:spChg>
      </pc:sldChg>
      <pc:sldChg chg="modSp new">
        <pc:chgData name="Roshan choudhary" userId="825fe65c2042e4c2" providerId="Windows Live" clId="Web-{30E6B230-AA72-4066-6725-7845C8D5F779}" dt="2025-06-10T16:49:28.420" v="1315" actId="20577"/>
        <pc:sldMkLst>
          <pc:docMk/>
          <pc:sldMk cId="1955426192" sldId="267"/>
        </pc:sldMkLst>
        <pc:spChg chg="mod">
          <ac:chgData name="Roshan choudhary" userId="825fe65c2042e4c2" providerId="Windows Live" clId="Web-{30E6B230-AA72-4066-6725-7845C8D5F779}" dt="2025-06-10T16:45:32.872" v="1173" actId="20577"/>
          <ac:spMkLst>
            <pc:docMk/>
            <pc:sldMk cId="1955426192" sldId="267"/>
            <ac:spMk id="2" creationId="{AF236345-54D3-23AA-9EA7-33E9CDD50D91}"/>
          </ac:spMkLst>
        </pc:spChg>
        <pc:spChg chg="mod">
          <ac:chgData name="Roshan choudhary" userId="825fe65c2042e4c2" providerId="Windows Live" clId="Web-{30E6B230-AA72-4066-6725-7845C8D5F779}" dt="2025-06-10T16:49:28.420" v="1315" actId="20577"/>
          <ac:spMkLst>
            <pc:docMk/>
            <pc:sldMk cId="1955426192" sldId="267"/>
            <ac:spMk id="3" creationId="{89E3D64F-B58D-FD91-0843-7CE47A323863}"/>
          </ac:spMkLst>
        </pc:spChg>
      </pc:sldChg>
      <pc:sldChg chg="modSp new">
        <pc:chgData name="Roshan choudhary" userId="825fe65c2042e4c2" providerId="Windows Live" clId="Web-{30E6B230-AA72-4066-6725-7845C8D5F779}" dt="2025-06-10T16:56:02.718" v="1515" actId="20577"/>
        <pc:sldMkLst>
          <pc:docMk/>
          <pc:sldMk cId="561780267" sldId="268"/>
        </pc:sldMkLst>
        <pc:spChg chg="mod">
          <ac:chgData name="Roshan choudhary" userId="825fe65c2042e4c2" providerId="Windows Live" clId="Web-{30E6B230-AA72-4066-6725-7845C8D5F779}" dt="2025-06-10T16:51:00.311" v="1322" actId="20577"/>
          <ac:spMkLst>
            <pc:docMk/>
            <pc:sldMk cId="561780267" sldId="268"/>
            <ac:spMk id="2" creationId="{0F6E2C5D-536D-FC15-457B-0F737631CD39}"/>
          </ac:spMkLst>
        </pc:spChg>
        <pc:spChg chg="mod">
          <ac:chgData name="Roshan choudhary" userId="825fe65c2042e4c2" providerId="Windows Live" clId="Web-{30E6B230-AA72-4066-6725-7845C8D5F779}" dt="2025-06-10T16:56:02.718" v="1515" actId="20577"/>
          <ac:spMkLst>
            <pc:docMk/>
            <pc:sldMk cId="561780267" sldId="268"/>
            <ac:spMk id="3" creationId="{3D1DEF2C-79EB-AA00-75D6-46FBA1082595}"/>
          </ac:spMkLst>
        </pc:spChg>
      </pc:sldChg>
      <pc:sldChg chg="modSp new">
        <pc:chgData name="Roshan choudhary" userId="825fe65c2042e4c2" providerId="Windows Live" clId="Web-{30E6B230-AA72-4066-6725-7845C8D5F779}" dt="2025-06-10T17:06:41.127" v="1573" actId="20577"/>
        <pc:sldMkLst>
          <pc:docMk/>
          <pc:sldMk cId="1196681775" sldId="269"/>
        </pc:sldMkLst>
        <pc:spChg chg="mod">
          <ac:chgData name="Roshan choudhary" userId="825fe65c2042e4c2" providerId="Windows Live" clId="Web-{30E6B230-AA72-4066-6725-7845C8D5F779}" dt="2025-06-10T17:06:41.127" v="1573" actId="20577"/>
          <ac:spMkLst>
            <pc:docMk/>
            <pc:sldMk cId="1196681775" sldId="269"/>
            <ac:spMk id="2" creationId="{351E0F03-4530-C93A-03CA-6931C3E1D662}"/>
          </ac:spMkLst>
        </pc:spChg>
        <pc:spChg chg="mod">
          <ac:chgData name="Roshan choudhary" userId="825fe65c2042e4c2" providerId="Windows Live" clId="Web-{30E6B230-AA72-4066-6725-7845C8D5F779}" dt="2025-06-10T17:06:30.595" v="1572" actId="20577"/>
          <ac:spMkLst>
            <pc:docMk/>
            <pc:sldMk cId="1196681775" sldId="269"/>
            <ac:spMk id="3" creationId="{405A7F9E-9534-3A1D-0864-CDD8F1242A3A}"/>
          </ac:spMkLst>
        </pc:spChg>
      </pc:sldChg>
      <pc:sldMasterChg chg="del delSldLayout">
        <pc:chgData name="Roshan choudhary" userId="825fe65c2042e4c2" providerId="Windows Live" clId="Web-{30E6B230-AA72-4066-6725-7845C8D5F779}" dt="2025-06-10T15:33:03.293" v="0"/>
        <pc:sldMasterMkLst>
          <pc:docMk/>
          <pc:sldMasterMk cId="2460954070" sldId="2147483660"/>
        </pc:sldMasterMkLst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shan choudhary" userId="825fe65c2042e4c2" providerId="Windows Live" clId="Web-{30E6B230-AA72-4066-6725-7845C8D5F779}" dt="2025-06-10T15:33:03.29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oshan choudhary" userId="825fe65c2042e4c2" providerId="Windows Live" clId="Web-{30E6B230-AA72-4066-6725-7845C8D5F779}" dt="2025-06-10T15:33:03.293" v="0"/>
        <pc:sldMasterMkLst>
          <pc:docMk/>
          <pc:sldMasterMk cId="844516224" sldId="2147483698"/>
        </pc:sldMasterMkLst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409501260" sldId="2147483687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713728090" sldId="2147483688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1523808623" sldId="2147483689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1651320775" sldId="2147483690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2506211940" sldId="2147483691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146295429" sldId="2147483692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4193569438" sldId="2147483693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1309965248" sldId="2147483694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4136008555" sldId="2147483695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1273820061" sldId="2147483696"/>
          </pc:sldLayoutMkLst>
        </pc:sldLayoutChg>
        <pc:sldLayoutChg chg="add">
          <pc:chgData name="Roshan choudhary" userId="825fe65c2042e4c2" providerId="Windows Live" clId="Web-{30E6B230-AA72-4066-6725-7845C8D5F779}" dt="2025-06-10T15:33:03.293" v="0"/>
          <pc:sldLayoutMkLst>
            <pc:docMk/>
            <pc:sldMasterMk cId="844516224" sldId="2147483698"/>
            <pc:sldLayoutMk cId="3489363562" sldId="2147483697"/>
          </pc:sldLayoutMkLst>
        </pc:sldLayoutChg>
      </pc:sldMasterChg>
    </pc:docChg>
  </pc:docChgLst>
  <pc:docChgLst>
    <pc:chgData name="Roshan choudhary" userId="825fe65c2042e4c2" providerId="Windows Live" clId="Web-{D850320C-4EB7-F1C7-88F6-31C58C92135F}"/>
    <pc:docChg chg="sldOrd">
      <pc:chgData name="Roshan choudhary" userId="825fe65c2042e4c2" providerId="Windows Live" clId="Web-{D850320C-4EB7-F1C7-88F6-31C58C92135F}" dt="2025-06-10T17:14:46.498" v="0"/>
      <pc:docMkLst>
        <pc:docMk/>
      </pc:docMkLst>
      <pc:sldChg chg="ord">
        <pc:chgData name="Roshan choudhary" userId="825fe65c2042e4c2" providerId="Windows Live" clId="Web-{D850320C-4EB7-F1C7-88F6-31C58C92135F}" dt="2025-06-10T17:14:46.498" v="0"/>
        <pc:sldMkLst>
          <pc:docMk/>
          <pc:sldMk cId="119668177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2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4A88891-E82B-5359-1311-2C562C06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" r="-1" b="1548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00"/>
                </a:solidFill>
              </a:rPr>
              <a:t>Data Acquisition and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3653467"/>
            <a:ext cx="7354861" cy="1244672"/>
          </a:xfrm>
        </p:spPr>
        <p:txBody>
          <a:bodyPr anchor="t">
            <a:noAutofit/>
          </a:bodyPr>
          <a:lstStyle/>
          <a:p>
            <a:r>
              <a:rPr lang="en-US" sz="3200"/>
              <a:t>Generated using jupyter Notebook</a:t>
            </a:r>
          </a:p>
          <a:p>
            <a:r>
              <a:rPr lang="en-US" sz="3200"/>
              <a:t>Project-2 Nexthike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F767-2BC4-89D8-3307-7C7F3425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29795"/>
          </a:xfrm>
        </p:spPr>
        <p:txBody>
          <a:bodyPr>
            <a:normAutofit fontScale="90000"/>
          </a:bodyPr>
          <a:lstStyle/>
          <a:p>
            <a:r>
              <a:rPr lang="en-US"/>
              <a:t>Key Code snippet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EE01-741B-ED81-681F-ADBB98A8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967"/>
            <a:ext cx="11155680" cy="46299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 err="1"/>
              <a:t>Merged_df</a:t>
            </a:r>
            <a:r>
              <a:rPr lang="en-US" sz="3200"/>
              <a:t>= </a:t>
            </a:r>
            <a:r>
              <a:rPr lang="en-US" sz="3200" err="1"/>
              <a:t>pd.concat</a:t>
            </a:r>
            <a:r>
              <a:rPr lang="en-US" sz="3200"/>
              <a:t>([df1,df2,df3],</a:t>
            </a:r>
            <a:r>
              <a:rPr lang="en-US" sz="3200" err="1"/>
              <a:t>ignore_index</a:t>
            </a:r>
            <a:r>
              <a:rPr lang="en-US" sz="3200"/>
              <a:t>=True)</a:t>
            </a:r>
          </a:p>
          <a:p>
            <a:pPr marL="0" indent="0">
              <a:buNone/>
            </a:pPr>
            <a:r>
              <a:rPr lang="en-US" sz="4000" b="1"/>
              <a:t>Key Code snippet 9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Print(merged-df.head())</a:t>
            </a:r>
          </a:p>
          <a:p>
            <a:pPr marL="0" indent="0">
              <a:buNone/>
            </a:pPr>
            <a:r>
              <a:rPr lang="en-US" sz="4000" b="1"/>
              <a:t>Key Code snippet 10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For column in merged_df.columns:  print{</a:t>
            </a:r>
            <a:r>
              <a:rPr lang="en-US" sz="3200" err="1"/>
              <a:t>f"unique</a:t>
            </a:r>
            <a:r>
              <a:rPr lang="en-US" sz="3200"/>
              <a:t> values in '{column}':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{merged_df[column].unique()}\n")</a:t>
            </a:r>
          </a:p>
        </p:txBody>
      </p:sp>
    </p:spTree>
    <p:extLst>
      <p:ext uri="{BB962C8B-B14F-4D97-AF65-F5344CB8AC3E}">
        <p14:creationId xmlns:p14="http://schemas.microsoft.com/office/powerpoint/2010/main" val="33165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0F03-4530-C93A-03CA-6931C3E1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Statistical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7F9E-9534-3A1D-0864-CDD8F12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Check Skewness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Check Correlation</a:t>
            </a:r>
          </a:p>
        </p:txBody>
      </p:sp>
    </p:spTree>
    <p:extLst>
      <p:ext uri="{BB962C8B-B14F-4D97-AF65-F5344CB8AC3E}">
        <p14:creationId xmlns:p14="http://schemas.microsoft.com/office/powerpoint/2010/main" val="119668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6345-54D3-23AA-9EA7-33E9CDD5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64F-B58D-FD91-0843-7CE47A32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2873"/>
            <a:ext cx="11155680" cy="444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 sz="3200"/>
              <a:t>Summary of the process :-  Acquired and explored the data , Cleaned missing and incorrect values .</a:t>
            </a:r>
          </a:p>
          <a:p>
            <a:pPr>
              <a:buFont typeface="Wingdings"/>
              <a:buChar char="Ø"/>
            </a:pPr>
            <a:r>
              <a:rPr lang="en-US" sz="3200"/>
              <a:t>Merged datasets :- Transform skewed columns ,validated correctness of data prepared clean.</a:t>
            </a:r>
          </a:p>
          <a:p>
            <a:pPr>
              <a:buFont typeface="Wingdings"/>
              <a:buChar char="Ø"/>
            </a:pPr>
            <a:r>
              <a:rPr lang="en-US" sz="3200"/>
              <a:t>Dataset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95542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2C5D-536D-FC15-457B-0F737631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EF2C-79EB-AA00-75D6-46FBA108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967"/>
            <a:ext cx="11155680" cy="462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 </a:t>
            </a:r>
            <a:r>
              <a:rPr lang="en-US" sz="3200"/>
              <a:t>A clean ,well-structured dataset is prepared, The dataset is ready for exploratory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Data Analysis (EDA)  and modeling :- Proper validation ensure the reliability of the data project.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Demonstrates effective use of data wrangling techniques .</a:t>
            </a:r>
          </a:p>
        </p:txBody>
      </p:sp>
    </p:spTree>
    <p:extLst>
      <p:ext uri="{BB962C8B-B14F-4D97-AF65-F5344CB8AC3E}">
        <p14:creationId xmlns:p14="http://schemas.microsoft.com/office/powerpoint/2010/main" val="5617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ED0E-D294-57C4-1CA5-22442D90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BA84-B5E7-5B82-A922-E6DAC6C9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Project Objective:- To acquire ,  clean , merge and validate data for Analysis.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Tools Used :- Python , Pandas</a:t>
            </a:r>
          </a:p>
        </p:txBody>
      </p:sp>
    </p:spTree>
    <p:extLst>
      <p:ext uri="{BB962C8B-B14F-4D97-AF65-F5344CB8AC3E}">
        <p14:creationId xmlns:p14="http://schemas.microsoft.com/office/powerpoint/2010/main" val="300898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B497-DF58-EA4A-7F15-F8AF2348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B4BE-E0FC-71C2-AC29-C3CECFFD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Loading Datasets using Pandas.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Checking Dimensions and data types.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Initial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22573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4A84-9883-A1B9-168A-2B730A9C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6005-9FCA-2E2B-AF7F-9ADC904F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Treating Missing values.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Handling incorrect Data.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Dropping unnecessary columns.</a:t>
            </a:r>
          </a:p>
        </p:txBody>
      </p:sp>
    </p:spTree>
    <p:extLst>
      <p:ext uri="{BB962C8B-B14F-4D97-AF65-F5344CB8AC3E}">
        <p14:creationId xmlns:p14="http://schemas.microsoft.com/office/powerpoint/2010/main" val="350416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2DFE-7591-55C9-418B-232D50C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2EE4-9892-0594-EC8D-A21295F0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Combining multiple datasets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Ensuring data consistency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Validating Merge Results .</a:t>
            </a:r>
          </a:p>
        </p:txBody>
      </p:sp>
    </p:spTree>
    <p:extLst>
      <p:ext uri="{BB962C8B-B14F-4D97-AF65-F5344CB8AC3E}">
        <p14:creationId xmlns:p14="http://schemas.microsoft.com/office/powerpoint/2010/main" val="37785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3493-9F1A-1598-682F-35FDD79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31D-8B73-A6F9-D6DF-C87F913C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Transforming Skewed columns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Feature Engineering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Creating New Variables .</a:t>
            </a:r>
          </a:p>
        </p:txBody>
      </p:sp>
    </p:spTree>
    <p:extLst>
      <p:ext uri="{BB962C8B-B14F-4D97-AF65-F5344CB8AC3E}">
        <p14:creationId xmlns:p14="http://schemas.microsoft.com/office/powerpoint/2010/main" val="401260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25CA-426D-DC73-A26A-F8BC2F0F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3C3A-BC48-27DB-31C5-FCCAF39E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Checking correctness of derived columns 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Verifying consistency of results .</a:t>
            </a:r>
          </a:p>
        </p:txBody>
      </p:sp>
    </p:spTree>
    <p:extLst>
      <p:ext uri="{BB962C8B-B14F-4D97-AF65-F5344CB8AC3E}">
        <p14:creationId xmlns:p14="http://schemas.microsoft.com/office/powerpoint/2010/main" val="291730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8926-DB52-5F2E-7981-9CC4FB5C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29795"/>
          </a:xfrm>
        </p:spPr>
        <p:txBody>
          <a:bodyPr>
            <a:normAutofit fontScale="90000"/>
          </a:bodyPr>
          <a:lstStyle/>
          <a:p>
            <a:r>
              <a:rPr lang="en-US"/>
              <a:t>Key code snippet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7B1B-66DE-7C82-2680-33A293DB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966"/>
            <a:ext cx="11155680" cy="48024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3200"/>
              <a:t>Import pandas as pd</a:t>
            </a:r>
          </a:p>
          <a:p>
            <a:pPr marL="0" indent="0">
              <a:buNone/>
            </a:pPr>
            <a:r>
              <a:rPr lang="en-US" sz="4000" b="1"/>
              <a:t>Key code snippet 2</a:t>
            </a:r>
          </a:p>
          <a:p>
            <a:pPr marL="571500" indent="-571500">
              <a:buFont typeface="Wingdings" panose="020B0604020202020204" pitchFamily="34" charset="0"/>
              <a:buChar char="Ø"/>
            </a:pPr>
            <a:r>
              <a:rPr lang="en-US" sz="3200"/>
              <a:t>Df1 = pd.read_csv("dataset_1-dataset_1.csv"))</a:t>
            </a:r>
          </a:p>
          <a:p>
            <a:pPr marL="0" indent="0">
              <a:buNone/>
            </a:pPr>
            <a:r>
              <a:rPr lang="en-US" sz="4000" b="1"/>
              <a:t>Key Code snippet 3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3200"/>
              <a:t>Df1.head()</a:t>
            </a:r>
          </a:p>
          <a:p>
            <a:pPr marL="0" indent="0">
              <a:buNone/>
            </a:pPr>
            <a:r>
              <a:rPr lang="en-US" sz="4000" b="1"/>
              <a:t>Key Code Snippet 4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3200"/>
              <a:t>Df2 = pd.read_csv("dataset_2.xlsx-dataset_2.csv")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157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AAD-B98D-BFE2-4C90-5277F6FA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14776"/>
          </a:xfrm>
        </p:spPr>
        <p:txBody>
          <a:bodyPr>
            <a:normAutofit fontScale="90000"/>
          </a:bodyPr>
          <a:lstStyle/>
          <a:p>
            <a:r>
              <a:rPr lang="en-US"/>
              <a:t>Key Code snippet 5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3F8F-223A-82FB-DB04-DEDD6980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00948"/>
            <a:ext cx="11155680" cy="4874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df2.head()</a:t>
            </a:r>
          </a:p>
          <a:p>
            <a:pPr marL="0" indent="0">
              <a:buNone/>
            </a:pPr>
            <a:r>
              <a:rPr lang="en-US" sz="4000" b="1"/>
              <a:t>Key Code Snippet 6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Try:  df3 = pd.read_csv("dataset_3-dataset_3.csv",encoding='utf-8)except: df3 =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Pd.read_csv("dataset_3-dataset_3.csv",encoding='latin1')</a:t>
            </a:r>
          </a:p>
          <a:p>
            <a:pPr marL="0" indent="0">
              <a:buNone/>
            </a:pPr>
            <a:r>
              <a:rPr lang="en-US" sz="4000" b="1"/>
              <a:t>Key Code Snippet 7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3200"/>
              <a:t>df3.head()</a:t>
            </a:r>
          </a:p>
        </p:txBody>
      </p:sp>
    </p:spTree>
    <p:extLst>
      <p:ext uri="{BB962C8B-B14F-4D97-AF65-F5344CB8AC3E}">
        <p14:creationId xmlns:p14="http://schemas.microsoft.com/office/powerpoint/2010/main" val="420138433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GestaltVTI</vt:lpstr>
      <vt:lpstr>Data Acquisition and Data wrangling</vt:lpstr>
      <vt:lpstr>INTRODUCTION</vt:lpstr>
      <vt:lpstr>Data Acquisition</vt:lpstr>
      <vt:lpstr>Data Cleaning</vt:lpstr>
      <vt:lpstr>Data Merging</vt:lpstr>
      <vt:lpstr>Data Transformation </vt:lpstr>
      <vt:lpstr>Data Validation</vt:lpstr>
      <vt:lpstr>Key code snippet 1</vt:lpstr>
      <vt:lpstr>Key Code snippet 5 </vt:lpstr>
      <vt:lpstr>Key Code snippet 8</vt:lpstr>
      <vt:lpstr>Statistical Calculation</vt:lpstr>
      <vt:lpstr>Summary of Data Wrangling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2025-06-10T15:31:28Z</dcterms:created>
  <dcterms:modified xsi:type="dcterms:W3CDTF">2025-06-10T17:14:47Z</dcterms:modified>
</cp:coreProperties>
</file>