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JOJO Ecommerce Sales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Interactive Power BI Dashboard for Sales Analysis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owner of Jojo Store wanted an interactive dashboard to track and analyze online sales performance across India.</a:t>
            </a:r>
          </a:p>
          <a:p/>
          <a:p>
            <a:r>
              <a:t>Goal: Monitor sales, profit, quantity, and payment trends to make better decisions.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Total Sales Amount – ₹87K</a:t>
            </a:r>
          </a:p>
          <a:p>
            <a:r>
              <a:t>2. Total Quantity Sold – 1181 units</a:t>
            </a:r>
          </a:p>
          <a:p>
            <a:r>
              <a:t>3. Total Profit – 882</a:t>
            </a:r>
          </a:p>
          <a:p>
            <a:r>
              <a:t>4. Average Order Value (AOV) – 24K (calculated as Amount ÷ Quantity)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Profit by Month – Shows monthly profit trends.</a:t>
            </a:r>
          </a:p>
          <a:p>
            <a:r>
              <a:t>2. Profit by Sub-Category – Identifies profitable and loss-making products.</a:t>
            </a:r>
          </a:p>
          <a:p>
            <a:r>
              <a:t>3. Quantity by Payment Mode – Analyzes customer payment preferences.</a:t>
            </a:r>
          </a:p>
          <a:p>
            <a:r>
              <a:t>4. Quantity by Category – Highlights top-selling categories.</a:t>
            </a:r>
          </a:p>
          <a:p>
            <a:r>
              <a:t>5. Sales by State – Displays revenue distribution by state.</a:t>
            </a:r>
          </a:p>
          <a:p>
            <a:r>
              <a:t>6. Profit by Manager – Compares performance of managers.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Interactive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Quarter Slicer – Filter results by Q1, Q2, Q3, Q4.</a:t>
            </a:r>
          </a:p>
          <a:p>
            <a:r>
              <a:t>• State Slicer – View profit &amp; sales for specific states.</a:t>
            </a:r>
          </a:p>
          <a:p>
            <a:r>
              <a:t>• Makes the dashboard dynamic and user-driven.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Built an interactive dashboard for sales tracking.</a:t>
            </a:r>
          </a:p>
          <a:p>
            <a:r>
              <a:t>• Used calculated measures like AOV.</a:t>
            </a:r>
          </a:p>
          <a:p>
            <a:r>
              <a:t>• Applied slicers for filtering and drill-down.</a:t>
            </a:r>
          </a:p>
          <a:p>
            <a:r>
              <a:t>• Used multiple chart types for better insights.</a:t>
            </a:r>
          </a:p>
          <a:p>
            <a:r>
              <a:t>• Enabled Jojo Store to make data-driven decisions.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