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D852-51D1-C470-F838-549CB8474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16BFB-BC8F-7A13-0BB8-FB817326F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4FA28-7EDE-50EE-D4A9-F662D282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0660-6EE2-4BF4-9EFC-195DF527504A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FFE3A-AC95-9B77-1D08-7F97DF7E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081DF-575A-15B9-02E3-D5B7FD21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0565-6F3D-4D8B-A287-C764917D2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69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C088-A12F-A3B8-BCFC-5EB4DA96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AC59B-C28D-0BF1-1E12-1CC24933C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00905-23B2-C8B8-65D7-FE0FBCA2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0660-6EE2-4BF4-9EFC-195DF527504A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5607F-98FA-94F2-3C7B-D0B59A24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2E5F5-9E52-E74E-4892-FA2FCED9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0565-6F3D-4D8B-A287-C764917D2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57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49829C-B005-D8B1-C38A-C6B9D5268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56F53-A5D1-9806-5AB7-DA0FF6893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E83D-A175-9ABC-8C67-B7B0CB0D5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0660-6EE2-4BF4-9EFC-195DF527504A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208B6-5248-600B-8AF4-D38263F8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9434D-A177-3F21-29D8-89B6F634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0565-6F3D-4D8B-A287-C764917D2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60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AA2B-FEF7-5FA2-8D9C-5E3A844E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AB7EC-60DB-2079-DD4C-3FEB555E8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12E58-1C27-7E10-3A21-808F335D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0660-6EE2-4BF4-9EFC-195DF527504A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CB192-2632-0692-BF6A-42E26B26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B3EBC-B557-8DFA-BA49-E8B2252E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0565-6F3D-4D8B-A287-C764917D2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56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3D8B-40C5-EBA6-52D6-FA910DF8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4EAA7-3FA9-44F8-9A56-B46D6991A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B5740-2E4C-8CE7-395F-38A7081D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0660-6EE2-4BF4-9EFC-195DF527504A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93488-CDE2-721A-0F57-9FFD74F8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0270-947F-0873-55C2-E925F457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0565-6F3D-4D8B-A287-C764917D2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78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3788-AC74-43D4-D44C-A1035E4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3542-50AC-931A-CEF4-9B76569CF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0E846-CE77-45FA-0E77-70EAFD866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A25CE-3C0A-EEB3-531C-95589A3A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0660-6EE2-4BF4-9EFC-195DF527504A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415F0-86BF-FC48-CB9A-37AB491F4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87A53-D4AF-204D-6510-C05589B4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0565-6F3D-4D8B-A287-C764917D2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1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8C16-4F90-3F72-A7AD-8F371675C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C0236-7AAC-500A-C16F-D395742EA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D9168-75E2-839F-9279-D7AB09F3C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415B0-56F5-5A27-FD4E-0BAF3B6E9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BEB07-2616-E012-EAB6-2F09F9CA0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F9C6D6-0A03-1F6B-14EC-0FDD9D79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0660-6EE2-4BF4-9EFC-195DF527504A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F7509-7968-F90B-A067-FE242B63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351C3-5C4E-3477-0EF0-7B592082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0565-6F3D-4D8B-A287-C764917D2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15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6DFC-5EB2-9DD0-0098-6B32A5D7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9ED4A-4F5A-3B0C-1330-C680CFD82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0660-6EE2-4BF4-9EFC-195DF527504A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20812-4192-24F6-7990-FA255AF5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7C93D-4266-05D8-EA9C-6DF4892B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0565-6F3D-4D8B-A287-C764917D2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3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F952C-2455-DDEF-2E1F-3BCD32EA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0660-6EE2-4BF4-9EFC-195DF527504A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5AE8C-89C4-886D-B21B-37EB05BD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A2450-7A23-06F2-E126-55998ECF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0565-6F3D-4D8B-A287-C764917D2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09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B84E0-7AB2-579F-AC41-C9CF6FBF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A1B3-4C4D-33F8-2772-C0AA9FF59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3B017-417D-64E1-DD27-E950B3151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5347A-27BD-BC49-8D46-1E84C37E7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0660-6EE2-4BF4-9EFC-195DF527504A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7B536-4F0D-5C0F-F9BC-D11335C7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29B0F-5DAB-54AA-8FE2-69A2CFF4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0565-6F3D-4D8B-A287-C764917D2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40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92AC-107F-52A1-E26F-99907842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D3E3D-797F-7BEA-1018-23701089E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3CF18-8696-B405-01A5-0292E2274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D4E7C-A623-D682-3E22-4E5BA66F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0660-6EE2-4BF4-9EFC-195DF527504A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F10D6-B94B-A5D6-D381-C86A42FC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E799A-6F1D-AB45-7BB9-AA21DAD8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0565-6F3D-4D8B-A287-C764917D2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47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255251-5A1D-FD81-E5C4-1D9F1169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6F90-F03E-40BD-478D-021211C37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20933-B6CE-85F0-98D6-2A12541F3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90660-6EE2-4BF4-9EFC-195DF527504A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C8083-8510-EE50-2786-CC0BADABB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8BF6F-DD82-8A8C-D2A4-65FB51105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30565-6F3D-4D8B-A287-C764917D2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05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product/1411" TargetMode="External"/><Relationship Id="rId7" Type="http://schemas.openxmlformats.org/officeDocument/2006/relationships/hyperlink" Target="https://thepihut.com/products/dc-gearbox-motor-tt-motor-200rpm-3-to-6vdc" TargetMode="External"/><Relationship Id="rId2" Type="http://schemas.openxmlformats.org/officeDocument/2006/relationships/hyperlink" Target="https://www.adafruit.com/product/428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epihut.com/products/l298n-motor-stepper-driver" TargetMode="External"/><Relationship Id="rId5" Type="http://schemas.openxmlformats.org/officeDocument/2006/relationships/hyperlink" Target="https://thepihut.com/products/towerpro-servo-motor-mg996r-metal-gear-180" TargetMode="External"/><Relationship Id="rId4" Type="http://schemas.openxmlformats.org/officeDocument/2006/relationships/hyperlink" Target="https://thepihut.com/products/towerpro-servo-motor-mg996r-metal-gear-36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D89C33-026B-3F63-BC39-FDF22C331A4A}"/>
              </a:ext>
            </a:extLst>
          </p:cNvPr>
          <p:cNvSpPr/>
          <p:nvPr/>
        </p:nvSpPr>
        <p:spPr>
          <a:xfrm>
            <a:off x="1917638" y="1140583"/>
            <a:ext cx="1696528" cy="32492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3BEDFB3E-A66D-152C-9409-0D493BE75D39}"/>
              </a:ext>
            </a:extLst>
          </p:cNvPr>
          <p:cNvSpPr/>
          <p:nvPr/>
        </p:nvSpPr>
        <p:spPr>
          <a:xfrm>
            <a:off x="2465585" y="430709"/>
            <a:ext cx="618226" cy="625356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B18FF914-807C-78BE-4A83-41028C417DB3}"/>
              </a:ext>
            </a:extLst>
          </p:cNvPr>
          <p:cNvSpPr/>
          <p:nvPr/>
        </p:nvSpPr>
        <p:spPr>
          <a:xfrm>
            <a:off x="2465585" y="4557011"/>
            <a:ext cx="618226" cy="625356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B100B8AA-0FFA-E209-87BD-3467C849F362}"/>
              </a:ext>
            </a:extLst>
          </p:cNvPr>
          <p:cNvSpPr/>
          <p:nvPr/>
        </p:nvSpPr>
        <p:spPr>
          <a:xfrm>
            <a:off x="4464038" y="2659200"/>
            <a:ext cx="618226" cy="625356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9C9A7996-A551-0215-FFCD-630422004289}"/>
              </a:ext>
            </a:extLst>
          </p:cNvPr>
          <p:cNvSpPr/>
          <p:nvPr/>
        </p:nvSpPr>
        <p:spPr>
          <a:xfrm>
            <a:off x="467133" y="2659200"/>
            <a:ext cx="618226" cy="625356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Flowchart: Alternative Process 9">
            <a:extLst>
              <a:ext uri="{FF2B5EF4-FFF2-40B4-BE49-F238E27FC236}">
                <a16:creationId xmlns:a16="http://schemas.microsoft.com/office/drawing/2014/main" id="{DF6C0B3A-E86B-B6E0-3AE4-9136447FCE03}"/>
              </a:ext>
            </a:extLst>
          </p:cNvPr>
          <p:cNvSpPr/>
          <p:nvPr/>
        </p:nvSpPr>
        <p:spPr>
          <a:xfrm>
            <a:off x="1173285" y="2823495"/>
            <a:ext cx="690113" cy="28754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1" name="Flowchart: Alternative Process 10">
            <a:extLst>
              <a:ext uri="{FF2B5EF4-FFF2-40B4-BE49-F238E27FC236}">
                <a16:creationId xmlns:a16="http://schemas.microsoft.com/office/drawing/2014/main" id="{6B505BB9-036F-69C9-87BB-1555392672BE}"/>
              </a:ext>
            </a:extLst>
          </p:cNvPr>
          <p:cNvSpPr/>
          <p:nvPr/>
        </p:nvSpPr>
        <p:spPr>
          <a:xfrm>
            <a:off x="3674945" y="2823495"/>
            <a:ext cx="690113" cy="28754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57EB1EBF-55A7-F298-44FF-26BC29E99282}"/>
              </a:ext>
            </a:extLst>
          </p:cNvPr>
          <p:cNvSpPr/>
          <p:nvPr/>
        </p:nvSpPr>
        <p:spPr>
          <a:xfrm>
            <a:off x="2614402" y="542174"/>
            <a:ext cx="316302" cy="431321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3" name="Lightning Bolt 12">
            <a:extLst>
              <a:ext uri="{FF2B5EF4-FFF2-40B4-BE49-F238E27FC236}">
                <a16:creationId xmlns:a16="http://schemas.microsoft.com/office/drawing/2014/main" id="{C2CF62F8-27AE-AC7B-8806-75485FC349F9}"/>
              </a:ext>
            </a:extLst>
          </p:cNvPr>
          <p:cNvSpPr/>
          <p:nvPr/>
        </p:nvSpPr>
        <p:spPr>
          <a:xfrm>
            <a:off x="2614401" y="4654098"/>
            <a:ext cx="316302" cy="431321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C5A9BD56-BD58-65BE-8EB8-DEE4FC6CA268}"/>
              </a:ext>
            </a:extLst>
          </p:cNvPr>
          <p:cNvSpPr txBox="1"/>
          <p:nvPr/>
        </p:nvSpPr>
        <p:spPr>
          <a:xfrm>
            <a:off x="1324668" y="2831163"/>
            <a:ext cx="534105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>
                <a:ea typeface="Calibri"/>
                <a:cs typeface="Calibri"/>
              </a:rPr>
              <a:t>Arm</a:t>
            </a:r>
            <a:endParaRPr lang="en-GB"/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FEE0FE2F-D65E-870C-5BF3-CBAB03DD1F25}"/>
              </a:ext>
            </a:extLst>
          </p:cNvPr>
          <p:cNvSpPr txBox="1"/>
          <p:nvPr/>
        </p:nvSpPr>
        <p:spPr>
          <a:xfrm>
            <a:off x="3754441" y="2831162"/>
            <a:ext cx="534105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>
                <a:ea typeface="Calibri"/>
                <a:cs typeface="Calibri"/>
              </a:rPr>
              <a:t>Arm</a:t>
            </a:r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A308F1E-8BA2-B879-7140-9477046C2AD8}"/>
              </a:ext>
            </a:extLst>
          </p:cNvPr>
          <p:cNvSpPr/>
          <p:nvPr/>
        </p:nvSpPr>
        <p:spPr>
          <a:xfrm>
            <a:off x="1999840" y="2684655"/>
            <a:ext cx="618226" cy="57509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>
                <a:ea typeface="Calibri"/>
                <a:cs typeface="Calibri"/>
              </a:rPr>
              <a:t>Servo</a:t>
            </a:r>
            <a:endParaRPr lang="en-US" sz="16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AF0C8A6-C768-028D-21F5-925FE6364233}"/>
              </a:ext>
            </a:extLst>
          </p:cNvPr>
          <p:cNvSpPr/>
          <p:nvPr/>
        </p:nvSpPr>
        <p:spPr>
          <a:xfrm>
            <a:off x="2934368" y="2684655"/>
            <a:ext cx="618226" cy="57509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>
                <a:ea typeface="Calibri"/>
                <a:cs typeface="Calibri"/>
              </a:rPr>
              <a:t>Servo</a:t>
            </a:r>
            <a:endParaRPr lang="en-US" sz="16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728BDC-D909-CCDF-B09C-844789080518}"/>
              </a:ext>
            </a:extLst>
          </p:cNvPr>
          <p:cNvSpPr/>
          <p:nvPr/>
        </p:nvSpPr>
        <p:spPr>
          <a:xfrm>
            <a:off x="2459915" y="1189409"/>
            <a:ext cx="618226" cy="57509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>
                <a:ea typeface="Calibri"/>
                <a:cs typeface="Calibri"/>
              </a:rPr>
              <a:t>Servo</a:t>
            </a:r>
            <a:endParaRPr lang="en-US" sz="1600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3ADC76-076C-6B26-65F6-3920DA7ED824}"/>
              </a:ext>
            </a:extLst>
          </p:cNvPr>
          <p:cNvCxnSpPr/>
          <p:nvPr/>
        </p:nvCxnSpPr>
        <p:spPr>
          <a:xfrm flipH="1" flipV="1">
            <a:off x="5229034" y="2963980"/>
            <a:ext cx="5750" cy="825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1733FB-9005-A1E6-E5B4-EAE9DA7F1381}"/>
              </a:ext>
            </a:extLst>
          </p:cNvPr>
          <p:cNvCxnSpPr>
            <a:cxnSpLocks/>
          </p:cNvCxnSpPr>
          <p:nvPr/>
        </p:nvCxnSpPr>
        <p:spPr>
          <a:xfrm flipH="1" flipV="1">
            <a:off x="326354" y="2863338"/>
            <a:ext cx="5750" cy="825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Curved Right 20">
            <a:extLst>
              <a:ext uri="{FF2B5EF4-FFF2-40B4-BE49-F238E27FC236}">
                <a16:creationId xmlns:a16="http://schemas.microsoft.com/office/drawing/2014/main" id="{46198404-2A68-E416-DE00-6DEDDCA1D039}"/>
              </a:ext>
            </a:extLst>
          </p:cNvPr>
          <p:cNvSpPr/>
          <p:nvPr/>
        </p:nvSpPr>
        <p:spPr>
          <a:xfrm>
            <a:off x="3141150" y="496872"/>
            <a:ext cx="287547" cy="488830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Curved Right 21">
            <a:extLst>
              <a:ext uri="{FF2B5EF4-FFF2-40B4-BE49-F238E27FC236}">
                <a16:creationId xmlns:a16="http://schemas.microsoft.com/office/drawing/2014/main" id="{D62A2B1B-8CF3-E68F-AF51-042022997AE1}"/>
              </a:ext>
            </a:extLst>
          </p:cNvPr>
          <p:cNvSpPr/>
          <p:nvPr/>
        </p:nvSpPr>
        <p:spPr>
          <a:xfrm rot="10800000">
            <a:off x="3471829" y="482494"/>
            <a:ext cx="287547" cy="488830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A640CD8-17A1-14A1-1045-20C65FCD769B}"/>
              </a:ext>
            </a:extLst>
          </p:cNvPr>
          <p:cNvSpPr/>
          <p:nvPr/>
        </p:nvSpPr>
        <p:spPr>
          <a:xfrm>
            <a:off x="1994739" y="3390215"/>
            <a:ext cx="1552754" cy="87702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schemeClr val="tx1"/>
                </a:solidFill>
                <a:ea typeface="Calibri"/>
                <a:cs typeface="Calibri"/>
              </a:rPr>
              <a:t>Payload Area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65F9668-B4EF-B737-3202-BDF12B93DDB9}"/>
              </a:ext>
            </a:extLst>
          </p:cNvPr>
          <p:cNvSpPr/>
          <p:nvPr/>
        </p:nvSpPr>
        <p:spPr>
          <a:xfrm>
            <a:off x="2096170" y="1811978"/>
            <a:ext cx="1337094" cy="8051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tx1"/>
                </a:solidFill>
                <a:ea typeface="Calibri"/>
                <a:cs typeface="Calibri"/>
              </a:rPr>
              <a:t>Arduino</a:t>
            </a:r>
            <a:r>
              <a:rPr lang="en-GB" dirty="0">
                <a:solidFill>
                  <a:schemeClr val="tx1"/>
                </a:solidFill>
                <a:ea typeface="Calibri"/>
                <a:cs typeface="Calibri"/>
              </a:rPr>
              <a:t> 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E586D5-8FDC-BF73-8878-ED61B1450238}"/>
              </a:ext>
            </a:extLst>
          </p:cNvPr>
          <p:cNvSpPr txBox="1"/>
          <p:nvPr/>
        </p:nvSpPr>
        <p:spPr>
          <a:xfrm>
            <a:off x="5871581" y="430709"/>
            <a:ext cx="55418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Very general overview of what is needed in code:</a:t>
            </a:r>
          </a:p>
          <a:p>
            <a:endParaRPr lang="en-GB" dirty="0"/>
          </a:p>
          <a:p>
            <a:r>
              <a:rPr lang="en-GB" dirty="0"/>
              <a:t>Front and back wheel move forward and backwards using a L298N</a:t>
            </a:r>
          </a:p>
          <a:p>
            <a:r>
              <a:rPr lang="en-GB" dirty="0"/>
              <a:t>Front wheel able to rotate using 180 servo (will only need to rotate 60° left and right)</a:t>
            </a:r>
          </a:p>
          <a:p>
            <a:r>
              <a:rPr lang="en-GB" dirty="0"/>
              <a:t>Side arms controlled by gear and rack controlled by a 360° servo to move wheel up and down</a:t>
            </a:r>
          </a:p>
          <a:p>
            <a:r>
              <a:rPr lang="en-GB" dirty="0"/>
              <a:t>Servos going through the servo shield</a:t>
            </a:r>
          </a:p>
          <a:p>
            <a:r>
              <a:rPr lang="en-GB" dirty="0"/>
              <a:t>All must be done through the </a:t>
            </a:r>
            <a:r>
              <a:rPr lang="en-GB" dirty="0" err="1"/>
              <a:t>adafruit</a:t>
            </a:r>
            <a:r>
              <a:rPr lang="en-GB" dirty="0"/>
              <a:t> airlift </a:t>
            </a:r>
            <a:r>
              <a:rPr lang="en-GB" dirty="0" err="1"/>
              <a:t>wifi</a:t>
            </a:r>
            <a:r>
              <a:rPr lang="en-GB" dirty="0"/>
              <a:t> shield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1A7D000-7391-76F2-934B-9374EF72B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425" y="3912884"/>
            <a:ext cx="2712638" cy="2832313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B19172-BD69-FFD1-AC69-C153AA28CB88}"/>
              </a:ext>
            </a:extLst>
          </p:cNvPr>
          <p:cNvCxnSpPr>
            <a:cxnSpLocks/>
          </p:cNvCxnSpPr>
          <p:nvPr/>
        </p:nvCxnSpPr>
        <p:spPr>
          <a:xfrm flipH="1">
            <a:off x="8465063" y="5329040"/>
            <a:ext cx="765201" cy="312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803BAB-F8AD-ACAC-453C-2E1CFF60F3BF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6349042" y="3828725"/>
            <a:ext cx="759702" cy="438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E16E515-EEF8-E37E-FCD7-04FCAF8A7206}"/>
              </a:ext>
            </a:extLst>
          </p:cNvPr>
          <p:cNvSpPr txBox="1"/>
          <p:nvPr/>
        </p:nvSpPr>
        <p:spPr>
          <a:xfrm>
            <a:off x="6512083" y="3459393"/>
            <a:ext cx="119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360 servo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C947ED-F962-6C4C-6607-E8136CA5E06E}"/>
              </a:ext>
            </a:extLst>
          </p:cNvPr>
          <p:cNvSpPr txBox="1"/>
          <p:nvPr/>
        </p:nvSpPr>
        <p:spPr>
          <a:xfrm>
            <a:off x="8633603" y="4959708"/>
            <a:ext cx="119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Wheel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66EA700-3406-70A0-420E-133D09C014A1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4218317" y="3376610"/>
            <a:ext cx="1534108" cy="19524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77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CA27-9454-1000-40CC-0490A2CF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E4DE2-EF57-4BC3-A033-0EB78D7C6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1713"/>
            <a:ext cx="10515600" cy="4115250"/>
          </a:xfrm>
        </p:spPr>
        <p:txBody>
          <a:bodyPr/>
          <a:lstStyle/>
          <a:p>
            <a:r>
              <a:rPr lang="en-GB" sz="1600" dirty="0"/>
              <a:t>Arduino Uno</a:t>
            </a:r>
          </a:p>
          <a:p>
            <a:r>
              <a:rPr lang="en-GB" sz="1600" dirty="0">
                <a:hlinkClick r:id="rId2"/>
              </a:rPr>
              <a:t>https://www.adafruit.com/product/4285 </a:t>
            </a:r>
            <a:r>
              <a:rPr lang="en-GB" sz="1600" dirty="0"/>
              <a:t>Airlift </a:t>
            </a:r>
            <a:r>
              <a:rPr lang="en-GB" sz="1600" dirty="0" err="1"/>
              <a:t>wifi</a:t>
            </a:r>
            <a:r>
              <a:rPr lang="en-GB" sz="1600" dirty="0"/>
              <a:t> shield </a:t>
            </a:r>
          </a:p>
          <a:p>
            <a:r>
              <a:rPr lang="en-GB" sz="1600" dirty="0">
                <a:hlinkClick r:id="rId3"/>
              </a:rPr>
              <a:t>https://www.adafruit.com/product/1411</a:t>
            </a:r>
            <a:r>
              <a:rPr lang="en-GB" sz="1600" dirty="0"/>
              <a:t> Servo shield</a:t>
            </a:r>
          </a:p>
          <a:p>
            <a:r>
              <a:rPr lang="en-GB" sz="1600" dirty="0">
                <a:hlinkClick r:id="rId4"/>
              </a:rPr>
              <a:t>https://thepihut.com/products/towerpro-servo-motor-mg996r-metal-gear-360</a:t>
            </a:r>
            <a:r>
              <a:rPr lang="en-GB" sz="1600" dirty="0"/>
              <a:t> 360 servos</a:t>
            </a:r>
          </a:p>
          <a:p>
            <a:r>
              <a:rPr lang="en-GB" sz="1600" dirty="0">
                <a:hlinkClick r:id="rId5"/>
              </a:rPr>
              <a:t>https://thepihut.com/products/towerpro-servo-motor-mg996r-metal-gear-180</a:t>
            </a:r>
            <a:r>
              <a:rPr lang="en-GB" sz="1600" dirty="0"/>
              <a:t> 180 servos</a:t>
            </a:r>
          </a:p>
          <a:p>
            <a:r>
              <a:rPr lang="en-GB" sz="1600" dirty="0">
                <a:hlinkClick r:id="rId6"/>
              </a:rPr>
              <a:t>https://thepihut.com/products/l298n-motor-stepper-driver</a:t>
            </a:r>
            <a:r>
              <a:rPr lang="en-GB" sz="1600" dirty="0"/>
              <a:t> L298N motor drivers</a:t>
            </a:r>
          </a:p>
          <a:p>
            <a:r>
              <a:rPr lang="en-GB" sz="1600" dirty="0">
                <a:hlinkClick r:id="rId7"/>
              </a:rPr>
              <a:t>https://thepihut.com/products</a:t>
            </a:r>
            <a:r>
              <a:rPr lang="en-GB" sz="1600">
                <a:hlinkClick r:id="rId7"/>
              </a:rPr>
              <a:t>/dc-gearbox-motor-tt-motor-200rpm-3-to-6vdc</a:t>
            </a:r>
            <a:r>
              <a:rPr lang="en-GB" sz="1600"/>
              <a:t> Motors</a:t>
            </a:r>
            <a:endParaRPr lang="en-GB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457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162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Component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Rowan Rai</dc:creator>
  <cp:lastModifiedBy>Rowan Rai</cp:lastModifiedBy>
  <cp:revision>2</cp:revision>
  <dcterms:created xsi:type="dcterms:W3CDTF">2024-04-10T12:35:01Z</dcterms:created>
  <dcterms:modified xsi:type="dcterms:W3CDTF">2024-04-10T13:07:20Z</dcterms:modified>
</cp:coreProperties>
</file>