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96AD4-E243-487D-95D1-AAAB58190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DB11A-C860-4F4D-9F31-D1065C706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32135-7A70-412E-8774-EA8A2E26A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955B-7F9B-4BA2-925A-229E3D8452B6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39970-35D9-48B5-83C7-5F2C694F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BCAFB-E281-4EE8-BA81-CC0FE8C1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CC01-4E0C-4E94-BCA2-69A2AE13A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72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A4BF-D155-456A-9436-4D1AF1E79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06F65-B75B-478D-87CE-96BCC9BEE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9657A-546A-4BC9-95EF-43C947ED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955B-7F9B-4BA2-925A-229E3D8452B6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1DC1D-DD70-413A-BBF6-C387A4B94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1245B-7FE8-45F5-8411-C997515A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CC01-4E0C-4E94-BCA2-69A2AE13A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25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2B169F-2E15-4D49-8775-8488F1BFE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A336A-245E-441F-8C20-5B17847A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1BA2-00EE-4970-A6B5-95D25D699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955B-7F9B-4BA2-925A-229E3D8452B6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EE86D-C9C4-474F-8999-214988E9A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C760D-FDB0-4F3C-B835-2E87FBD8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CC01-4E0C-4E94-BCA2-69A2AE13A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61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220C-4F0F-45D4-B21A-D42BE687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DD427-C7CC-40A5-8B10-9B081F5BE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7AF18-2095-43CA-AAB5-BB357AB0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955B-7F9B-4BA2-925A-229E3D8452B6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E1AD4-68C6-4937-A8EE-27CFA118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2AAB9-AA9A-4B6A-845C-B87E6788D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CC01-4E0C-4E94-BCA2-69A2AE13A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8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08EDA-B114-402A-9F51-87DB5F28A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D83EA-CEEE-4695-962D-350BDA076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C8DFF-2963-477F-A7AD-8C1F6813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955B-7F9B-4BA2-925A-229E3D8452B6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3FD8F-0134-45B4-BAC7-3B02E6517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2D195-ECB4-4861-A0EC-FF6B1C216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CC01-4E0C-4E94-BCA2-69A2AE13A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52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F024-499C-41EF-A223-11645905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DDE6-7795-4EE8-8A38-F88E85371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CE7FA-CF21-4D28-9150-D2E1A1464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59928-6AAF-4DB8-AA19-E0917305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955B-7F9B-4BA2-925A-229E3D8452B6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8F38B-17B6-4A54-889D-013396812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44F46-88B1-46D5-A2E8-4D7E96CE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CC01-4E0C-4E94-BCA2-69A2AE13A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26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D71F-C913-4266-AB74-5EB06DEC3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5D10A-29B3-4DF0-A443-BC45BB262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A6A6C-3BD4-49DF-B8D9-2BEC5E00A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B03D36-FFFD-43FA-A2BA-7DBD27D9B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0D412-F92B-442A-8F4E-25DE81E3E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B66130-BD4F-41E9-8FF8-FF00D1F2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955B-7F9B-4BA2-925A-229E3D8452B6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D891B3-DCB0-48C1-BEAC-10F2EFB1C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AD3FB-0CAE-4619-A7D5-1B2D85C5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CC01-4E0C-4E94-BCA2-69A2AE13A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708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9C4E4-7E1B-451D-9B88-E4292376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6D6FA5-DDAD-4671-A3A8-E5C20860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955B-7F9B-4BA2-925A-229E3D8452B6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B338E-8405-4B64-931C-688269666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75C6B-0523-4955-A8E6-C1F4762A0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CC01-4E0C-4E94-BCA2-69A2AE13A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83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83EBB6-C575-48E9-81A2-CFE460BC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955B-7F9B-4BA2-925A-229E3D8452B6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79ABC6-11FD-4280-8D5D-8973F36B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4AF51-CB09-4DCF-A355-B63415F6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CC01-4E0C-4E94-BCA2-69A2AE13A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87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C3133-3F77-412A-A8D5-D5E9A48FB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A06E9-4417-48DA-B126-1A8534C37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BA2B0-383E-4C2B-A258-FA89755CE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932C0-B044-47F5-9644-35F66744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955B-7F9B-4BA2-925A-229E3D8452B6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CDE44-7DF7-4D23-AEF6-EEE7871B8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ADAC4-38C9-4006-A057-12FBD9D2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CC01-4E0C-4E94-BCA2-69A2AE13A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73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832BD-5E16-4604-926A-F74F8221B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6A790-1379-4989-843B-552A07B6DD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8C531-09C6-4729-80E4-534A279E7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E5C93-2E78-4AC1-A301-DC802D1B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955B-7F9B-4BA2-925A-229E3D8452B6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5B9D2-E052-47EC-ADEC-C723CECE3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D0EEB-A6B5-46E7-AE21-AAA5F738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CC01-4E0C-4E94-BCA2-69A2AE13A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63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4AB93-5948-49F8-8CBB-69CC94A7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D210B-DD84-440E-95C2-14A1EC4FB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4C21E-6FBB-4CDE-BAC7-BB7310841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8955B-7F9B-4BA2-925A-229E3D8452B6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131E0-DEA4-4853-B022-860269486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F70DD-AF18-4BA9-8DDC-F4B6A31A5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9CC01-4E0C-4E94-BCA2-69A2AE13A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38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B857-F375-4ABA-B42A-F1D0FF3031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on Bayes’ Decision Rule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E57EE-04FB-40DA-A830-0970631F98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52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C04B-638B-4CE3-8C38-A3FD40241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48" y="320736"/>
            <a:ext cx="10515600" cy="1325563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Example </a:t>
            </a:r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2E7FBB-D33E-4E1D-B2F3-9A909A3B7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55" y="1975672"/>
            <a:ext cx="9900000" cy="26144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F88B21-D949-4ACA-93FF-A317B841C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48" y="4568548"/>
            <a:ext cx="7740000" cy="228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5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DE2A-6E57-95AD-BCEE-A546CE1D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Solution</a:t>
            </a:r>
            <a:endParaRPr lang="en-IN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CB969-B4B2-4217-76B1-D29F9CC9B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078"/>
            <a:ext cx="10515600" cy="4351338"/>
          </a:xfrm>
        </p:spPr>
        <p:txBody>
          <a:bodyPr>
            <a:normAutofit/>
          </a:bodyPr>
          <a:lstStyle/>
          <a:p>
            <a:r>
              <a:rPr lang="en-IN" sz="2000" dirty="0"/>
              <a:t>Import necessary libraries:</a:t>
            </a:r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Assign Mean and Covariance Matrix according to the given values: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59D86D-B570-DD16-659C-5BB59315A9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8" t="6989"/>
          <a:stretch/>
        </p:blipFill>
        <p:spPr>
          <a:xfrm>
            <a:off x="1138335" y="1793324"/>
            <a:ext cx="4957665" cy="1018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F519DD-FF40-2CC9-685A-34596E553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335" y="3366042"/>
            <a:ext cx="6125068" cy="3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1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DE2A-6E57-95AD-BCEE-A546CE1D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Solution (cont.)</a:t>
            </a:r>
            <a:endParaRPr lang="en-IN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CB969-B4B2-4217-76B1-D29F9CC9B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077"/>
            <a:ext cx="10515600" cy="5237649"/>
          </a:xfrm>
        </p:spPr>
        <p:txBody>
          <a:bodyPr>
            <a:normAutofit/>
          </a:bodyPr>
          <a:lstStyle/>
          <a:p>
            <a:r>
              <a:rPr lang="en-IN" sz="2000" dirty="0"/>
              <a:t>Generate 500 2d data points according to the gaussian distribution :</a:t>
            </a:r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Plot the data: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 err="1"/>
              <a:t>Xlim</a:t>
            </a:r>
            <a:r>
              <a:rPr lang="en-IN" sz="2000" dirty="0"/>
              <a:t>() and </a:t>
            </a:r>
            <a:r>
              <a:rPr lang="en-IN" sz="2000" dirty="0" err="1"/>
              <a:t>ylim</a:t>
            </a:r>
            <a:r>
              <a:rPr lang="en-IN" sz="2000" dirty="0"/>
              <a:t>() is used to create the range of the x and y axis respectively.</a:t>
            </a:r>
          </a:p>
          <a:p>
            <a:r>
              <a:rPr lang="en-IN" sz="2000" dirty="0"/>
              <a:t>Use the same code and change mean m and covariance matrix s1 in </a:t>
            </a:r>
            <a:r>
              <a:rPr lang="en-IN" sz="2000" dirty="0" err="1"/>
              <a:t>multivariate_normal</a:t>
            </a:r>
            <a:r>
              <a:rPr lang="en-IN" sz="2000" dirty="0"/>
              <a:t> function to complete the rest.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7F032C-2137-4BC5-4764-80EB597B3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649" y="1772758"/>
            <a:ext cx="6649378" cy="16671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547435-6DA7-358C-43E9-C71206819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649" y="3828586"/>
            <a:ext cx="6039693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1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0DDD-AEA0-4B77-A34C-064DA7A03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28" y="-140903"/>
            <a:ext cx="10515600" cy="1325563"/>
          </a:xfrm>
        </p:spPr>
        <p:txBody>
          <a:bodyPr/>
          <a:lstStyle/>
          <a:p>
            <a:r>
              <a:rPr lang="en-US" dirty="0"/>
              <a:t>Expected Outcome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2E93DD-698E-4503-B2AE-AF9B957A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33" y="1019603"/>
            <a:ext cx="6876000" cy="579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47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A6D08-7891-451A-B46F-773E45D0F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C8FC82-8ED8-4F84-83ED-C2EECA51C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88" y="2071687"/>
            <a:ext cx="10477500" cy="27146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459AA6-6A8F-4AEE-B1F8-D752ACB52CE7}"/>
              </a:ext>
            </a:extLst>
          </p:cNvPr>
          <p:cNvSpPr/>
          <p:nvPr/>
        </p:nvSpPr>
        <p:spPr>
          <a:xfrm>
            <a:off x="287044" y="5630636"/>
            <a:ext cx="11395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-Roman"/>
              </a:rPr>
              <a:t>The resulting values for </a:t>
            </a:r>
            <a:r>
              <a:rPr lang="en-US" i="1" dirty="0">
                <a:solidFill>
                  <a:srgbClr val="FF0000"/>
                </a:solidFill>
                <a:latin typeface="Times-Italic"/>
              </a:rPr>
              <a:t>p</a:t>
            </a:r>
            <a:r>
              <a:rPr lang="en-US" dirty="0">
                <a:solidFill>
                  <a:srgbClr val="FF0000"/>
                </a:solidFill>
                <a:latin typeface="Times-Roman"/>
              </a:rPr>
              <a:t>1 and </a:t>
            </a:r>
            <a:r>
              <a:rPr lang="en-US" i="1" dirty="0">
                <a:solidFill>
                  <a:srgbClr val="FF0000"/>
                </a:solidFill>
                <a:latin typeface="Times-Italic"/>
              </a:rPr>
              <a:t>p</a:t>
            </a:r>
            <a:r>
              <a:rPr lang="en-US" dirty="0">
                <a:solidFill>
                  <a:srgbClr val="FF0000"/>
                </a:solidFill>
                <a:latin typeface="Times-Roman"/>
              </a:rPr>
              <a:t>2 are 0.042 and 0.0189, respectively, and </a:t>
            </a:r>
            <a:r>
              <a:rPr lang="en-US" i="1" dirty="0">
                <a:solidFill>
                  <a:srgbClr val="FF0000"/>
                </a:solidFill>
                <a:latin typeface="Times-Italic"/>
              </a:rPr>
              <a:t>x </a:t>
            </a:r>
            <a:r>
              <a:rPr lang="en-US" dirty="0">
                <a:solidFill>
                  <a:srgbClr val="FF0000"/>
                </a:solidFill>
                <a:latin typeface="Times-Roman"/>
              </a:rPr>
              <a:t>is classified to </a:t>
            </a:r>
            <a:r>
              <a:rPr lang="en-US" i="1" dirty="0">
                <a:solidFill>
                  <a:srgbClr val="FF0000"/>
                </a:solidFill>
                <a:latin typeface="MTMI"/>
              </a:rPr>
              <a:t>ω</a:t>
            </a:r>
            <a:r>
              <a:rPr lang="en-US" sz="800" b="0" i="0" u="none" strike="noStrike" baseline="0" dirty="0">
                <a:solidFill>
                  <a:srgbClr val="FF0000"/>
                </a:solidFill>
                <a:latin typeface="Times-Roman"/>
              </a:rPr>
              <a:t>1 </a:t>
            </a:r>
            <a:r>
              <a:rPr lang="en-US" dirty="0">
                <a:solidFill>
                  <a:srgbClr val="FF0000"/>
                </a:solidFill>
                <a:latin typeface="Times-Roman"/>
              </a:rPr>
              <a:t>according</a:t>
            </a:r>
          </a:p>
          <a:p>
            <a:r>
              <a:rPr lang="en-IN" dirty="0">
                <a:solidFill>
                  <a:srgbClr val="FF0000"/>
                </a:solidFill>
                <a:latin typeface="Times-Roman"/>
              </a:rPr>
              <a:t>to the Bayesian classifier.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86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DE2A-6E57-95AD-BCEE-A546CE1D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Solution</a:t>
            </a:r>
            <a:endParaRPr lang="en-IN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CB969-B4B2-4217-76B1-D29F9CC9B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078"/>
            <a:ext cx="10515600" cy="4351338"/>
          </a:xfrm>
        </p:spPr>
        <p:txBody>
          <a:bodyPr>
            <a:normAutofit/>
          </a:bodyPr>
          <a:lstStyle/>
          <a:p>
            <a:r>
              <a:rPr lang="en-IN" sz="2000" dirty="0"/>
              <a:t>Import necessary libraries: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Initialize all the given values :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59D86D-B570-DD16-659C-5BB59315A9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8" t="6989" b="49743"/>
          <a:stretch/>
        </p:blipFill>
        <p:spPr>
          <a:xfrm>
            <a:off x="1138335" y="1793324"/>
            <a:ext cx="4957665" cy="4740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E3E04F-44F6-1712-5E6B-F68AC0E16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335" y="3020610"/>
            <a:ext cx="6544588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68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DE2A-6E57-95AD-BCEE-A546CE1D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319"/>
            <a:ext cx="10515600" cy="1325563"/>
          </a:xfrm>
        </p:spPr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Solution (cont.)</a:t>
            </a:r>
            <a:endParaRPr lang="en-IN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CB969-B4B2-4217-76B1-D29F9CC9B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135"/>
            <a:ext cx="10515600" cy="5237649"/>
          </a:xfrm>
        </p:spPr>
        <p:txBody>
          <a:bodyPr>
            <a:normAutofit/>
          </a:bodyPr>
          <a:lstStyle/>
          <a:p>
            <a:r>
              <a:rPr lang="en-IN" sz="2000" dirty="0"/>
              <a:t>Find the gaussian pdf value for class 1 and 2:</a:t>
            </a:r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Find p1 and p2 and classify: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5323D8-FB18-A62C-3835-BECB85F57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702" y="1552882"/>
            <a:ext cx="10110016" cy="27440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212BA2-5A7C-C0C4-8B0F-0FCE4B8AC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702" y="4755617"/>
            <a:ext cx="4324954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36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146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Aharoni</vt:lpstr>
      <vt:lpstr>Arial</vt:lpstr>
      <vt:lpstr>Calibri</vt:lpstr>
      <vt:lpstr>Calibri Light</vt:lpstr>
      <vt:lpstr>MTMI</vt:lpstr>
      <vt:lpstr>Times-Italic</vt:lpstr>
      <vt:lpstr>Times-Roman</vt:lpstr>
      <vt:lpstr>Office Theme</vt:lpstr>
      <vt:lpstr>Assignment on Bayes’ Decision Rule </vt:lpstr>
      <vt:lpstr>Example </vt:lpstr>
      <vt:lpstr>Solution</vt:lpstr>
      <vt:lpstr>Solution (cont.)</vt:lpstr>
      <vt:lpstr>Expected Outcome</vt:lpstr>
      <vt:lpstr>Assignment 1</vt:lpstr>
      <vt:lpstr>Solution</vt:lpstr>
      <vt:lpstr>Solution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on Bayes’ Decision Rule</dc:title>
  <dc:creator>Prof. Anup Nandy</dc:creator>
  <cp:lastModifiedBy>Mainak Ghosh</cp:lastModifiedBy>
  <cp:revision>3</cp:revision>
  <dcterms:created xsi:type="dcterms:W3CDTF">2024-05-27T17:01:18Z</dcterms:created>
  <dcterms:modified xsi:type="dcterms:W3CDTF">2024-05-27T19:05:57Z</dcterms:modified>
</cp:coreProperties>
</file>