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117F6-B867-4605-913E-F9A82451067D}"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A0684-1528-42CC-891C-08BF1AF9F0D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8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117F6-B867-4605-913E-F9A82451067D}"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418208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117F6-B867-4605-913E-F9A82451067D}"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332201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117F6-B867-4605-913E-F9A82451067D}"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403045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117F6-B867-4605-913E-F9A82451067D}"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A0684-1528-42CC-891C-08BF1AF9F0D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38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117F6-B867-4605-913E-F9A82451067D}"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109442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117F6-B867-4605-913E-F9A82451067D}" type="datetimeFigureOut">
              <a:rPr lang="en-IN" smtClean="0"/>
              <a:t>30-05-2024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248933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117F6-B867-4605-913E-F9A82451067D}" type="datetimeFigureOut">
              <a:rPr lang="en-IN" smtClean="0"/>
              <a:t>30-05-2024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399773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0117F6-B867-4605-913E-F9A82451067D}" type="datetimeFigureOut">
              <a:rPr lang="en-IN" smtClean="0"/>
              <a:t>30-05-2024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239018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0117F6-B867-4605-913E-F9A82451067D}" type="datetimeFigureOut">
              <a:rPr lang="en-IN" smtClean="0"/>
              <a:t>30-05-2024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2A0684-1528-42CC-891C-08BF1AF9F0D4}" type="slidenum">
              <a:rPr lang="en-IN" smtClean="0"/>
              <a:t>‹#›</a:t>
            </a:fld>
            <a:endParaRPr lang="en-IN"/>
          </a:p>
        </p:txBody>
      </p:sp>
    </p:spTree>
    <p:extLst>
      <p:ext uri="{BB962C8B-B14F-4D97-AF65-F5344CB8AC3E}">
        <p14:creationId xmlns:p14="http://schemas.microsoft.com/office/powerpoint/2010/main" val="274465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117F6-B867-4605-913E-F9A82451067D}"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A0684-1528-42CC-891C-08BF1AF9F0D4}" type="slidenum">
              <a:rPr lang="en-IN" smtClean="0"/>
              <a:t>‹#›</a:t>
            </a:fld>
            <a:endParaRPr lang="en-IN"/>
          </a:p>
        </p:txBody>
      </p:sp>
    </p:spTree>
    <p:extLst>
      <p:ext uri="{BB962C8B-B14F-4D97-AF65-F5344CB8AC3E}">
        <p14:creationId xmlns:p14="http://schemas.microsoft.com/office/powerpoint/2010/main" val="258664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0117F6-B867-4605-913E-F9A82451067D}" type="datetimeFigureOut">
              <a:rPr lang="en-IN" smtClean="0"/>
              <a:t>30-05-2024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2A0684-1528-42CC-891C-08BF1AF9F0D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47555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518-DA88-42D9-9A66-7EE410336B98}"/>
              </a:ext>
            </a:extLst>
          </p:cNvPr>
          <p:cNvSpPr>
            <a:spLocks noGrp="1"/>
          </p:cNvSpPr>
          <p:nvPr>
            <p:ph type="title"/>
          </p:nvPr>
        </p:nvSpPr>
        <p:spPr>
          <a:xfrm>
            <a:off x="421793" y="3631294"/>
            <a:ext cx="3589911" cy="1140312"/>
          </a:xfrm>
        </p:spPr>
        <p:txBody>
          <a:bodyPr>
            <a:noAutofit/>
          </a:bodyPr>
          <a:lstStyle/>
          <a:p>
            <a:r>
              <a:rPr lang="en-US" sz="2400" dirty="0">
                <a:latin typeface="Bahnschrift SemiBold Condensed" panose="020B0502040204020203" pitchFamily="34" charset="0"/>
              </a:rPr>
              <a:t>An Activation Function decides whether a neuron should be activated or not. This means that it will decide whether the neuron's input to the network is important or not in the process of prediction using simpler mathematical operations</a:t>
            </a:r>
            <a:endParaRPr lang="en-IN" sz="2400" dirty="0">
              <a:latin typeface="Bahnschrift SemiBold Condensed" panose="020B0502040204020203" pitchFamily="34" charset="0"/>
            </a:endParaRPr>
          </a:p>
        </p:txBody>
      </p:sp>
      <p:sp>
        <p:nvSpPr>
          <p:cNvPr id="6" name="Title 1">
            <a:extLst>
              <a:ext uri="{FF2B5EF4-FFF2-40B4-BE49-F238E27FC236}">
                <a16:creationId xmlns:a16="http://schemas.microsoft.com/office/drawing/2014/main" id="{3208E0DE-BA35-4143-81B0-EA908DCC4FDD}"/>
              </a:ext>
            </a:extLst>
          </p:cNvPr>
          <p:cNvSpPr txBox="1">
            <a:spLocks/>
          </p:cNvSpPr>
          <p:nvPr/>
        </p:nvSpPr>
        <p:spPr>
          <a:xfrm>
            <a:off x="5647765" y="1637854"/>
            <a:ext cx="5042647" cy="286691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endParaRPr lang="en-IN" dirty="0"/>
          </a:p>
        </p:txBody>
      </p:sp>
      <p:pic>
        <p:nvPicPr>
          <p:cNvPr id="7" name="Picture 6">
            <a:extLst>
              <a:ext uri="{FF2B5EF4-FFF2-40B4-BE49-F238E27FC236}">
                <a16:creationId xmlns:a16="http://schemas.microsoft.com/office/drawing/2014/main" id="{A8306817-B09D-428B-8043-6F4CEB027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742" y="1063494"/>
            <a:ext cx="6847465" cy="5135600"/>
          </a:xfrm>
          <a:prstGeom prst="rect">
            <a:avLst/>
          </a:prstGeom>
        </p:spPr>
      </p:pic>
      <p:sp>
        <p:nvSpPr>
          <p:cNvPr id="9" name="Title 1">
            <a:extLst>
              <a:ext uri="{FF2B5EF4-FFF2-40B4-BE49-F238E27FC236}">
                <a16:creationId xmlns:a16="http://schemas.microsoft.com/office/drawing/2014/main" id="{8439AC46-C32C-47A6-9F7B-0CC41A38E3A6}"/>
              </a:ext>
            </a:extLst>
          </p:cNvPr>
          <p:cNvSpPr txBox="1">
            <a:spLocks/>
          </p:cNvSpPr>
          <p:nvPr/>
        </p:nvSpPr>
        <p:spPr>
          <a:xfrm>
            <a:off x="421793" y="233083"/>
            <a:ext cx="3294529" cy="11403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3200" b="1" dirty="0"/>
              <a:t>Activation Function</a:t>
            </a:r>
            <a:endParaRPr lang="en-IN" sz="3200" b="1" dirty="0"/>
          </a:p>
        </p:txBody>
      </p:sp>
    </p:spTree>
    <p:extLst>
      <p:ext uri="{BB962C8B-B14F-4D97-AF65-F5344CB8AC3E}">
        <p14:creationId xmlns:p14="http://schemas.microsoft.com/office/powerpoint/2010/main" val="41399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C07A7-F443-4C54-B035-A8F7575AB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190" y="582567"/>
            <a:ext cx="10223619" cy="3007798"/>
          </a:xfrm>
          <a:prstGeom prst="rect">
            <a:avLst/>
          </a:prstGeom>
        </p:spPr>
      </p:pic>
      <p:pic>
        <p:nvPicPr>
          <p:cNvPr id="6" name="Picture 5">
            <a:extLst>
              <a:ext uri="{FF2B5EF4-FFF2-40B4-BE49-F238E27FC236}">
                <a16:creationId xmlns:a16="http://schemas.microsoft.com/office/drawing/2014/main" id="{34A7F659-6250-4095-A8B3-E21DF993B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296" y="3429000"/>
            <a:ext cx="2734515" cy="2734515"/>
          </a:xfrm>
          <a:prstGeom prst="rect">
            <a:avLst/>
          </a:prstGeom>
        </p:spPr>
      </p:pic>
    </p:spTree>
    <p:extLst>
      <p:ext uri="{BB962C8B-B14F-4D97-AF65-F5344CB8AC3E}">
        <p14:creationId xmlns:p14="http://schemas.microsoft.com/office/powerpoint/2010/main" val="362582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181AE8-3C11-4AB8-AF75-626F1DC10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703" y="912232"/>
            <a:ext cx="10252593" cy="4385909"/>
          </a:xfrm>
          <a:prstGeom prst="rect">
            <a:avLst/>
          </a:prstGeom>
        </p:spPr>
      </p:pic>
    </p:spTree>
    <p:extLst>
      <p:ext uri="{BB962C8B-B14F-4D97-AF65-F5344CB8AC3E}">
        <p14:creationId xmlns:p14="http://schemas.microsoft.com/office/powerpoint/2010/main" val="126512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518-DA88-42D9-9A66-7EE410336B98}"/>
              </a:ext>
            </a:extLst>
          </p:cNvPr>
          <p:cNvSpPr>
            <a:spLocks noGrp="1"/>
          </p:cNvSpPr>
          <p:nvPr>
            <p:ph type="title"/>
          </p:nvPr>
        </p:nvSpPr>
        <p:spPr>
          <a:xfrm>
            <a:off x="457200" y="591671"/>
            <a:ext cx="3200400" cy="726141"/>
          </a:xfrm>
        </p:spPr>
        <p:txBody>
          <a:bodyPr/>
          <a:lstStyle/>
          <a:p>
            <a:r>
              <a:rPr lang="en-US" b="1" dirty="0"/>
              <a:t>Step Function</a:t>
            </a:r>
            <a:endParaRPr lang="en-IN" b="1" dirty="0"/>
          </a:p>
        </p:txBody>
      </p:sp>
      <p:pic>
        <p:nvPicPr>
          <p:cNvPr id="13" name="Content Placeholder 12">
            <a:extLst>
              <a:ext uri="{FF2B5EF4-FFF2-40B4-BE49-F238E27FC236}">
                <a16:creationId xmlns:a16="http://schemas.microsoft.com/office/drawing/2014/main" id="{1009DBD1-320A-4B6A-839C-D103E3A00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9697" y="1614860"/>
            <a:ext cx="5736772" cy="3347105"/>
          </a:xfrm>
        </p:spPr>
      </p:pic>
    </p:spTree>
    <p:extLst>
      <p:ext uri="{BB962C8B-B14F-4D97-AF65-F5344CB8AC3E}">
        <p14:creationId xmlns:p14="http://schemas.microsoft.com/office/powerpoint/2010/main" val="132613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E13C17-4F60-40D9-B0CB-E55A3CF4A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268" y="632011"/>
            <a:ext cx="10463463" cy="4424083"/>
          </a:xfrm>
          <a:prstGeom prst="rect">
            <a:avLst/>
          </a:prstGeom>
        </p:spPr>
      </p:pic>
    </p:spTree>
    <p:extLst>
      <p:ext uri="{BB962C8B-B14F-4D97-AF65-F5344CB8AC3E}">
        <p14:creationId xmlns:p14="http://schemas.microsoft.com/office/powerpoint/2010/main" val="79571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518-DA88-42D9-9A66-7EE410336B98}"/>
              </a:ext>
            </a:extLst>
          </p:cNvPr>
          <p:cNvSpPr>
            <a:spLocks noGrp="1"/>
          </p:cNvSpPr>
          <p:nvPr>
            <p:ph type="title"/>
          </p:nvPr>
        </p:nvSpPr>
        <p:spPr>
          <a:xfrm>
            <a:off x="457200" y="594359"/>
            <a:ext cx="3200400" cy="723453"/>
          </a:xfrm>
        </p:spPr>
        <p:txBody>
          <a:bodyPr/>
          <a:lstStyle/>
          <a:p>
            <a:r>
              <a:rPr lang="en-US" b="1" dirty="0"/>
              <a:t>Sign Function</a:t>
            </a:r>
            <a:endParaRPr lang="en-IN" b="1" dirty="0"/>
          </a:p>
        </p:txBody>
      </p:sp>
      <p:pic>
        <p:nvPicPr>
          <p:cNvPr id="6" name="Content Placeholder 5">
            <a:extLst>
              <a:ext uri="{FF2B5EF4-FFF2-40B4-BE49-F238E27FC236}">
                <a16:creationId xmlns:a16="http://schemas.microsoft.com/office/drawing/2014/main" id="{BA846271-79EA-4135-8680-58492BFB59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5691" y="914400"/>
            <a:ext cx="5454344" cy="5421085"/>
          </a:xfrm>
        </p:spPr>
      </p:pic>
    </p:spTree>
    <p:extLst>
      <p:ext uri="{BB962C8B-B14F-4D97-AF65-F5344CB8AC3E}">
        <p14:creationId xmlns:p14="http://schemas.microsoft.com/office/powerpoint/2010/main" val="233548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5A9686-A60F-4AD7-A850-DE400A06D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45" y="477810"/>
            <a:ext cx="10945710" cy="2695696"/>
          </a:xfrm>
          <a:prstGeom prst="rect">
            <a:avLst/>
          </a:prstGeom>
        </p:spPr>
      </p:pic>
      <p:pic>
        <p:nvPicPr>
          <p:cNvPr id="6" name="Picture 5">
            <a:extLst>
              <a:ext uri="{FF2B5EF4-FFF2-40B4-BE49-F238E27FC236}">
                <a16:creationId xmlns:a16="http://schemas.microsoft.com/office/drawing/2014/main" id="{8940B4D3-E701-40D0-B3FC-44CFFC1DF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753" y="3049961"/>
            <a:ext cx="3786187" cy="3031966"/>
          </a:xfrm>
          <a:prstGeom prst="rect">
            <a:avLst/>
          </a:prstGeom>
        </p:spPr>
      </p:pic>
    </p:spTree>
    <p:extLst>
      <p:ext uri="{BB962C8B-B14F-4D97-AF65-F5344CB8AC3E}">
        <p14:creationId xmlns:p14="http://schemas.microsoft.com/office/powerpoint/2010/main" val="41864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74ADD-F020-4DCA-8025-A53D70426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34" y="632175"/>
            <a:ext cx="10474206" cy="2581671"/>
          </a:xfrm>
          <a:prstGeom prst="rect">
            <a:avLst/>
          </a:prstGeom>
        </p:spPr>
      </p:pic>
      <p:pic>
        <p:nvPicPr>
          <p:cNvPr id="6" name="Picture 5">
            <a:extLst>
              <a:ext uri="{FF2B5EF4-FFF2-40B4-BE49-F238E27FC236}">
                <a16:creationId xmlns:a16="http://schemas.microsoft.com/office/drawing/2014/main" id="{E87A8B47-3BA4-4194-B929-CDCEC0EA7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994" y="3119716"/>
            <a:ext cx="3999100" cy="2995465"/>
          </a:xfrm>
          <a:prstGeom prst="rect">
            <a:avLst/>
          </a:prstGeom>
        </p:spPr>
      </p:pic>
    </p:spTree>
    <p:extLst>
      <p:ext uri="{BB962C8B-B14F-4D97-AF65-F5344CB8AC3E}">
        <p14:creationId xmlns:p14="http://schemas.microsoft.com/office/powerpoint/2010/main" val="74259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32A270-1BD7-45DE-86C7-FEC2D34FF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00" y="564939"/>
            <a:ext cx="10008157" cy="2505619"/>
          </a:xfrm>
          <a:prstGeom prst="rect">
            <a:avLst/>
          </a:prstGeom>
        </p:spPr>
      </p:pic>
      <p:pic>
        <p:nvPicPr>
          <p:cNvPr id="6" name="Picture 5">
            <a:extLst>
              <a:ext uri="{FF2B5EF4-FFF2-40B4-BE49-F238E27FC236}">
                <a16:creationId xmlns:a16="http://schemas.microsoft.com/office/drawing/2014/main" id="{A317BAD3-8C83-4DA2-9CE1-C9807FB3C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327" y="2855405"/>
            <a:ext cx="3437078" cy="3034407"/>
          </a:xfrm>
          <a:prstGeom prst="rect">
            <a:avLst/>
          </a:prstGeom>
        </p:spPr>
      </p:pic>
    </p:spTree>
    <p:extLst>
      <p:ext uri="{BB962C8B-B14F-4D97-AF65-F5344CB8AC3E}">
        <p14:creationId xmlns:p14="http://schemas.microsoft.com/office/powerpoint/2010/main" val="21978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1F627-8423-4DDD-ABFD-ACD4854E5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38" y="466889"/>
            <a:ext cx="10507723" cy="2531805"/>
          </a:xfrm>
          <a:prstGeom prst="rect">
            <a:avLst/>
          </a:prstGeom>
        </p:spPr>
      </p:pic>
      <p:pic>
        <p:nvPicPr>
          <p:cNvPr id="6" name="Picture 5">
            <a:extLst>
              <a:ext uri="{FF2B5EF4-FFF2-40B4-BE49-F238E27FC236}">
                <a16:creationId xmlns:a16="http://schemas.microsoft.com/office/drawing/2014/main" id="{6C019569-0143-4BEF-BC1C-3A03F3D06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852386"/>
            <a:ext cx="3439646" cy="2866372"/>
          </a:xfrm>
          <a:prstGeom prst="rect">
            <a:avLst/>
          </a:prstGeom>
        </p:spPr>
      </p:pic>
    </p:spTree>
    <p:extLst>
      <p:ext uri="{BB962C8B-B14F-4D97-AF65-F5344CB8AC3E}">
        <p14:creationId xmlns:p14="http://schemas.microsoft.com/office/powerpoint/2010/main" val="3508653053"/>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57</TotalTime>
  <Words>9</Words>
  <Application>Microsoft Office PowerPoint</Application>
  <PresentationFormat>Widescreen</PresentationFormat>
  <Paragraphs>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Bahnschrift SemiBold Condensed</vt:lpstr>
      <vt:lpstr>Calibri</vt:lpstr>
      <vt:lpstr>Calibri Light</vt:lpstr>
      <vt:lpstr>Retrospect</vt:lpstr>
      <vt:lpstr>An Activation Function decides whether a neuron should be activated or not. This means that it will decide whether the neuron's input to the network is important or not in the process of prediction using simpler mathematical operations</vt:lpstr>
      <vt:lpstr>PowerPoint Presentation</vt:lpstr>
      <vt:lpstr>Step Function</vt:lpstr>
      <vt:lpstr>PowerPoint Presentation</vt:lpstr>
      <vt:lpstr>Sign Function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dc:title>
  <dc:creator>nikhil mridha</dc:creator>
  <cp:lastModifiedBy>nikhil mridha</cp:lastModifiedBy>
  <cp:revision>10</cp:revision>
  <dcterms:created xsi:type="dcterms:W3CDTF">2024-05-30T06:30:38Z</dcterms:created>
  <dcterms:modified xsi:type="dcterms:W3CDTF">2024-05-30T07:27:39Z</dcterms:modified>
</cp:coreProperties>
</file>