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58" r:id="rId4"/>
    <p:sldId id="273" r:id="rId5"/>
    <p:sldId id="259" r:id="rId6"/>
    <p:sldId id="260" r:id="rId7"/>
    <p:sldId id="263" r:id="rId8"/>
    <p:sldId id="261" r:id="rId9"/>
    <p:sldId id="262" r:id="rId10"/>
    <p:sldId id="264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802D-B77C-4C4D-88D8-F86E9248DBE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A2DB-C809-42DD-8AEA-BD8F4F37D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58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802D-B77C-4C4D-88D8-F86E9248DBE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A2DB-C809-42DD-8AEA-BD8F4F37D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26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802D-B77C-4C4D-88D8-F86E9248DBE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A2DB-C809-42DD-8AEA-BD8F4F37D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23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802D-B77C-4C4D-88D8-F86E9248DBE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A2DB-C809-42DD-8AEA-BD8F4F37D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8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802D-B77C-4C4D-88D8-F86E9248DBE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A2DB-C809-42DD-8AEA-BD8F4F37D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01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802D-B77C-4C4D-88D8-F86E9248DBE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A2DB-C809-42DD-8AEA-BD8F4F37D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70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802D-B77C-4C4D-88D8-F86E9248DBE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A2DB-C809-42DD-8AEA-BD8F4F37D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35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802D-B77C-4C4D-88D8-F86E9248DBE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A2DB-C809-42DD-8AEA-BD8F4F37D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28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802D-B77C-4C4D-88D8-F86E9248DBE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A2DB-C809-42DD-8AEA-BD8F4F37D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89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802D-B77C-4C4D-88D8-F86E9248DBE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A2DB-C809-42DD-8AEA-BD8F4F37D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02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802D-B77C-4C4D-88D8-F86E9248DBE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A2DB-C809-42DD-8AEA-BD8F4F37D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57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802D-B77C-4C4D-88D8-F86E9248DBE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0A2DB-C809-42DD-8AEA-BD8F4F37D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246" y="137721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Assignments </a:t>
            </a:r>
          </a:p>
          <a:p>
            <a:pPr marL="0" indent="0" algn="ctr">
              <a:buNone/>
            </a:pPr>
            <a:r>
              <a:rPr lang="en-US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on</a:t>
            </a:r>
          </a:p>
          <a:p>
            <a:pPr marL="0" indent="0" algn="ctr">
              <a:buNone/>
            </a:pPr>
            <a:r>
              <a:rPr lang="en-US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Perceptron Learning Algorithm </a:t>
            </a:r>
            <a:endParaRPr lang="en-IN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49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792" y="92563"/>
            <a:ext cx="10515600" cy="1325563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7)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Test the model using test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085E7-8A93-89E4-EE43-9C78DC1FC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460" y="1690688"/>
            <a:ext cx="7925906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9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CE43-E1BC-A40D-500E-A049A791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15" y="277202"/>
            <a:ext cx="10515600" cy="1325563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Assignment 2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8DBB3-B5FE-AECD-C715-2B59E8F50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23" y="1860794"/>
            <a:ext cx="10515600" cy="120271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Implement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 gate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NOT Gate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using Single Layer perceptron Algorithm and use test data to verify the model. 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91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Assignment 1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825624"/>
            <a:ext cx="1101090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Implement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AND gate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using Single Layer perceptron Algorithm and use test data to verify the model. Consider the following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steps: 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(a) Train data = [[0,0], [0,1], [1,0], [1,1]],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Class Label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= [0, 0, 0, 1]</a:t>
            </a: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b) Test data = [[0.1,0.2], [0.2,0.9], [0.8,0.3], [0.8,0.8]],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Expected output = [0, 0, 0, 1]</a:t>
            </a: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 ) Plot the optimal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Decision boundary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184063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16" y="224448"/>
            <a:ext cx="12019084" cy="980349"/>
          </a:xfrm>
        </p:spPr>
        <p:txBody>
          <a:bodyPr>
            <a:normAutofit/>
          </a:bodyPr>
          <a:lstStyle/>
          <a:p>
            <a:r>
              <a:rPr lang="en-US" sz="3600" u="sng" dirty="0">
                <a:latin typeface="Cambria" panose="02040503050406030204" pitchFamily="18" charset="0"/>
                <a:ea typeface="Cambria" panose="02040503050406030204" pitchFamily="18" charset="0"/>
              </a:rPr>
              <a:t>Step by step implementation of Single Layer Perceptron</a:t>
            </a:r>
            <a:endParaRPr lang="en-IN" sz="3600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45" y="1644162"/>
            <a:ext cx="11579469" cy="453280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Generate the inputs and known answers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Generate random values of the weights (w1, w2) and bias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Define Activation function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e.g.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Step Function)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Find the initial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Run the algorithm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until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converges to the right line or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run the algorithm with a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max number of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Plot the optimal boundary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Test the model using test data.</a:t>
            </a:r>
          </a:p>
        </p:txBody>
      </p:sp>
    </p:spTree>
    <p:extLst>
      <p:ext uri="{BB962C8B-B14F-4D97-AF65-F5344CB8AC3E}">
        <p14:creationId xmlns:p14="http://schemas.microsoft.com/office/powerpoint/2010/main" val="374400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Import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5730" b="58678"/>
          <a:stretch/>
        </p:blipFill>
        <p:spPr>
          <a:xfrm>
            <a:off x="838200" y="2359742"/>
            <a:ext cx="8242663" cy="82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7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1) Generate the inputs and known answers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IN" sz="36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323020"/>
            <a:ext cx="10515600" cy="78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/>
          </a:p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2) Generate random values of the weights (w1, w2) and bias</a:t>
            </a:r>
          </a:p>
          <a:p>
            <a:r>
              <a:rPr lang="en-US" sz="3200" dirty="0"/>
              <a:t/>
            </a:r>
            <a:br>
              <a:rPr lang="en-US" sz="3200" dirty="0"/>
            </a:br>
            <a:endParaRPr lang="en-IN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271D8D-3D08-4BB7-8ED4-DA0EBDBCC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384" y="1240933"/>
            <a:ext cx="9259592" cy="12479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D0D113-63DB-EA51-4C29-7A2DF358F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384" y="4527754"/>
            <a:ext cx="7297168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8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513"/>
            <a:ext cx="10515600" cy="928098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3) Define Activation function (1.e Step Function)</a:t>
            </a:r>
            <a:b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26971"/>
            <a:ext cx="10515600" cy="52251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4) Find the initial error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8042AF-FF53-7866-2B5B-F0B8B9B31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24" y="1044396"/>
            <a:ext cx="2829320" cy="1819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869CB2-CC8A-FB14-5679-421F3E866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952" y="3728670"/>
            <a:ext cx="6897063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9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481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(a) Plot the initial model</a:t>
            </a: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10F63-D87C-6327-D32E-CE63C7FEB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39" y="791931"/>
            <a:ext cx="6041825" cy="582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7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5) Run the algorithm will run until converges to the right line or we run a max number of iterations</a:t>
            </a:r>
            <a:endParaRPr lang="en-IN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286CE-8FF1-857C-D110-DEF0BC968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70" y="1690688"/>
            <a:ext cx="8068801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3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5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6)</a:t>
            </a:r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 Plot the optimal boundary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0BCA1-933B-C5BE-471D-F573962BC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06" y="1450003"/>
            <a:ext cx="5820587" cy="5042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8EC45A-87DA-0691-C042-4A7B5DB68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787" y="1450003"/>
            <a:ext cx="5134692" cy="504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6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280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Office Theme</vt:lpstr>
      <vt:lpstr>PowerPoint Presentation</vt:lpstr>
      <vt:lpstr>Assignment 1</vt:lpstr>
      <vt:lpstr>Step by step implementation of Single Layer Perceptron</vt:lpstr>
      <vt:lpstr>Import files</vt:lpstr>
      <vt:lpstr>1) Generate the inputs and known answers </vt:lpstr>
      <vt:lpstr>3) Define Activation function (1.e Step Function) </vt:lpstr>
      <vt:lpstr> (a) Plot the initial model</vt:lpstr>
      <vt:lpstr>5) Run the algorithm will run until converges to the right line or we run a max number of iterations</vt:lpstr>
      <vt:lpstr>6) Plot the optimal boundary</vt:lpstr>
      <vt:lpstr>7) Test the model using test data.</vt:lpstr>
      <vt:lpstr>Assignment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28/05/2024</dc:title>
  <dc:creator>Admin</dc:creator>
  <cp:lastModifiedBy>Dr Anup Nandy</cp:lastModifiedBy>
  <cp:revision>31</cp:revision>
  <dcterms:created xsi:type="dcterms:W3CDTF">2024-05-28T15:21:15Z</dcterms:created>
  <dcterms:modified xsi:type="dcterms:W3CDTF">2024-05-30T04:35:22Z</dcterms:modified>
</cp:coreProperties>
</file>