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6" r:id="rId3"/>
    <p:sldId id="293" r:id="rId4"/>
    <p:sldId id="285" r:id="rId5"/>
    <p:sldId id="273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6" r:id="rId14"/>
    <p:sldId id="287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5615-8B81-4801-A865-ECE811B6B80A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9187-9569-4E97-A407-1B9A0521D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5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6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0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7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3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6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9187-9569-4E97-A407-1B9A0521D17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3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8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802D-B77C-4C4D-88D8-F86E9248DBE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11" y="1770506"/>
            <a:ext cx="9201858" cy="2880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of </a:t>
            </a:r>
          </a:p>
          <a:p>
            <a:pPr marL="0" indent="0" algn="ctr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K-means Clustering on </a:t>
            </a:r>
          </a:p>
          <a:p>
            <a:pPr marL="0" indent="0" algn="ctr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Human Activity Recognition (HAR)</a:t>
            </a:r>
          </a:p>
          <a:p>
            <a:pPr marL="0" indent="0" algn="ctr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9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41" y="329680"/>
            <a:ext cx="8767916" cy="85419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oad Test Labels</a:t>
            </a:r>
            <a:b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AAFF0-291E-1310-1DAE-87BEAF125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13" y="2936612"/>
            <a:ext cx="2616200" cy="3214077"/>
          </a:xfrm>
          <a:prstGeom prst="rect">
            <a:avLst/>
          </a:prstGeom>
        </p:spPr>
      </p:pic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A76C890-5EBC-FE21-A16A-68707FF46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8" y="1135567"/>
            <a:ext cx="9735137" cy="22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443785"/>
            <a:ext cx="9948333" cy="8695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Step 2:  Standardize using Z-Score and Apply PCA 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42A4FBF-6485-08AE-556D-00776565B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9" b="72475"/>
          <a:stretch/>
        </p:blipFill>
        <p:spPr>
          <a:xfrm>
            <a:off x="608541" y="1313375"/>
            <a:ext cx="4419600" cy="1041838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B452930-194F-9E51-21AD-A4FBA63E7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26714" r="3939" b="2835"/>
          <a:stretch/>
        </p:blipFill>
        <p:spPr>
          <a:xfrm>
            <a:off x="608541" y="2355213"/>
            <a:ext cx="6367992" cy="34583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253099-EFDE-D582-6C6A-F3E59ACA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3" y="1623040"/>
            <a:ext cx="4914750" cy="41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8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75" y="285672"/>
            <a:ext cx="9369049" cy="8036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Steps 3 to 6: Run K-means Algorithm 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81ADA6-CE37-4C6E-F320-47FDDFC5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3" y="1303867"/>
            <a:ext cx="10136785" cy="50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267" y="173210"/>
            <a:ext cx="9787466" cy="860082"/>
          </a:xfrm>
        </p:spPr>
        <p:txBody>
          <a:bodyPr>
            <a:noAutofit/>
          </a:bodyPr>
          <a:lstStyle/>
          <a:p>
            <a:pPr algn="ctr"/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a) Visualize 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lustered </a:t>
            </a: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ata and Centroids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A white background with text&#10;&#10;Description automatically generated">
            <a:extLst>
              <a:ext uri="{FF2B5EF4-FFF2-40B4-BE49-F238E27FC236}">
                <a16:creationId xmlns:a16="http://schemas.microsoft.com/office/drawing/2014/main" id="{6155ADF2-3588-C320-0B78-E6EF59501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8" y="1095543"/>
            <a:ext cx="9668931" cy="289391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34A19C-245D-7528-4B6B-401E92AF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35" y="2644101"/>
            <a:ext cx="5796798" cy="384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017" y="384877"/>
            <a:ext cx="9787466" cy="86008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Step 7: 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b) Calculate the Silhouette Score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02BBAEF-4408-CB64-0064-5987C36F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25" y="1430867"/>
            <a:ext cx="9161449" cy="30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391389"/>
            <a:ext cx="10203416" cy="860082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Cluster Mapping with Class Labels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51C1F90-379D-61D7-BC69-587724F0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2" y="1151466"/>
            <a:ext cx="6936398" cy="45635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FBE74DF-0351-CB72-B691-EF0B6091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98" y="1943814"/>
            <a:ext cx="4528488" cy="37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0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DC60F1-71FE-ED6C-0A93-22281771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2" y="1409587"/>
            <a:ext cx="10264791" cy="212829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EB767E5-01E8-701A-00FA-F480B653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5" y="3129126"/>
            <a:ext cx="4328215" cy="292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5A2B0AD-A904-E9E7-1CBF-9030539339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/>
          <a:stretch/>
        </p:blipFill>
        <p:spPr>
          <a:xfrm>
            <a:off x="1059828" y="3333503"/>
            <a:ext cx="5072872" cy="2514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B1038A-3A73-F8CE-A1B4-F274B4B75EDE}"/>
              </a:ext>
            </a:extLst>
          </p:cNvPr>
          <p:cNvSpPr txBox="1">
            <a:spLocks/>
          </p:cNvSpPr>
          <p:nvPr/>
        </p:nvSpPr>
        <p:spPr>
          <a:xfrm>
            <a:off x="886202" y="297519"/>
            <a:ext cx="10492997" cy="10317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Step 8: </a:t>
            </a: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c) Generate the Classification Report and Plot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474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426" y="204259"/>
            <a:ext cx="9154107" cy="13366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1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94" y="1540934"/>
            <a:ext cx="10408811" cy="4071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Implement the K-means clustering algorithm on the Human Activity Recognition (HAR) Dataset. Consider the following instructions:</a:t>
            </a:r>
          </a:p>
          <a:p>
            <a:pPr marL="514350" indent="-514350" algn="just">
              <a:buFont typeface="Arial" panose="020B0604020202020204" pitchFamily="34" charset="0"/>
              <a:buAutoNum type="alphaLcParenBoth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Visualize the clusters formed by K-means on a scatter plot using Principal Components (PCs). </a:t>
            </a:r>
          </a:p>
          <a:p>
            <a:pPr marL="514350" indent="-514350" algn="just">
              <a:buAutoNum type="alphaLcParenBoth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Calculate the Silhouette Score to assess the clustering quality for the chosen value of K.</a:t>
            </a:r>
          </a:p>
          <a:p>
            <a:pPr marL="514350" indent="-514350" algn="just">
              <a:buAutoNum type="alphaLcParenBoth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Generate a classification report to evaluate the performance of the clustering algorithm.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79C-4AC5-514F-6C66-2C7FADE0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6" y="453615"/>
            <a:ext cx="9308690" cy="11490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HAR Dataset Description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614A-2F81-F236-BEF8-E36986A5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075"/>
            <a:ext cx="10515600" cy="486031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Participants: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30 individuals aged 22-79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Device: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Smartphone with built-in accelerometer and gyroscope.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Activity Labels: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1 to 6, corresponding to different activities.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(1. Walking, 2. Walking upstairs, 3. Walking downstairs, 4. Sitting, 5. Standing</a:t>
            </a:r>
            <a:r>
              <a:rPr lang="en-US" altLang="en-US" sz="24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6.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Laying)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 Details: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X_train.txt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Training set: 7352 samples * 561 features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y_train.txt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Training labels: 7352 samples * 1 label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X_test.txt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Test set: 2947 samples * 561 features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y_test.txt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Test labels: 2947 samples * 1 label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List of all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activity_labels.txt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Links the class labels with their activity name.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8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937" y="114382"/>
            <a:ext cx="9861755" cy="113240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Step Wise Implementation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70" y="1433053"/>
            <a:ext cx="10735460" cy="4459748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Load the dataset.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Standardize the data using Z-score scaling and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pply Principal Component Analysis (PCA) to reduce the dimensions.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Initialize random centroids for the K-means clustering algorithm.</a:t>
            </a:r>
          </a:p>
          <a:p>
            <a:pPr algn="just">
              <a:buFont typeface="+mj-lt"/>
              <a:buAutoNum type="arabicPeriod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Assign each data point to the nearest centroid.</a:t>
            </a:r>
          </a:p>
          <a:p>
            <a:pPr algn="l">
              <a:buFont typeface="+mj-lt"/>
              <a:buAutoNum type="arabicPeriod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Recompute centroids based on the assigned clusters.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Repeat the steps of assigning clusters and updating centroids 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until convergence.</a:t>
            </a:r>
          </a:p>
          <a:p>
            <a:pPr>
              <a:buFont typeface="+mj-lt"/>
              <a:buAutoNum type="arabicPeriod"/>
            </a:pPr>
            <a:r>
              <a:rPr lang="en-US" sz="2400" b="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Evaluate the clustering performance using the Silhouette Score.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Print the classification report and plot the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47239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Import Necessary Libraries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E5A7FF3-B114-7F8C-697E-71035A8B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6" y="1973429"/>
            <a:ext cx="10406244" cy="29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FDCF112-9E5A-760B-2CFD-8F066EBC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39853" r="41239" b="24016"/>
          <a:stretch/>
        </p:blipFill>
        <p:spPr>
          <a:xfrm>
            <a:off x="1417205" y="1549400"/>
            <a:ext cx="9623915" cy="3554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9314B4-7B0D-25BE-8CAB-A96D6E20FE2F}"/>
              </a:ext>
            </a:extLst>
          </p:cNvPr>
          <p:cNvSpPr txBox="1">
            <a:spLocks/>
          </p:cNvSpPr>
          <p:nvPr/>
        </p:nvSpPr>
        <p:spPr>
          <a:xfrm>
            <a:off x="1558978" y="367858"/>
            <a:ext cx="8685689" cy="1029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Step 1: </a:t>
            </a:r>
            <a:r>
              <a:rPr lang="en-IN" sz="3600" b="1" dirty="0"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Data Loading and Formatting</a:t>
            </a:r>
            <a:br>
              <a:rPr lang="en-IN" sz="3600" b="1" dirty="0"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09" y="313600"/>
            <a:ext cx="8767916" cy="85419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Load </a:t>
            </a:r>
            <a: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Training Data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6D9B4-A137-A7B8-3285-CC5BEB13E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1167791"/>
            <a:ext cx="10439262" cy="18066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D06035-B192-6175-4497-5717873D8C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1227667" y="2974441"/>
            <a:ext cx="9271000" cy="28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42" y="325251"/>
            <a:ext cx="8767916" cy="85419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oad Training Labels</a:t>
            </a:r>
            <a:b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7A63FC5-872A-BF71-1717-06AB26F0E2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44158" r="31612" b="43387"/>
          <a:stretch/>
        </p:blipFill>
        <p:spPr>
          <a:xfrm>
            <a:off x="643467" y="1106545"/>
            <a:ext cx="11031803" cy="170838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A4CAFFD-0A30-F7E9-BBCA-B8D56AAA2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 t="23378" r="59033" b="51711"/>
          <a:stretch/>
        </p:blipFill>
        <p:spPr>
          <a:xfrm>
            <a:off x="4265749" y="2814930"/>
            <a:ext cx="2620394" cy="2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840" y="277940"/>
            <a:ext cx="8767916" cy="85419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Load </a:t>
            </a:r>
            <a:r>
              <a:rPr lang="en-IN" sz="4000" b="1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8DC00-C588-2654-966C-6BD94BC7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1132131"/>
            <a:ext cx="9922934" cy="151415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388756-2830-B03B-0E0F-D6D2DEEF9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5" y="2790257"/>
            <a:ext cx="10259635" cy="28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414</Words>
  <Application>Microsoft Office PowerPoint</Application>
  <PresentationFormat>Widescreen</PresentationFormat>
  <Paragraphs>53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</vt:lpstr>
      <vt:lpstr>Office Theme</vt:lpstr>
      <vt:lpstr>PowerPoint Presentation</vt:lpstr>
      <vt:lpstr>Assignment 1</vt:lpstr>
      <vt:lpstr>HAR Dataset Description</vt:lpstr>
      <vt:lpstr>Step Wise Implementation</vt:lpstr>
      <vt:lpstr>Import Necessary Libraries</vt:lpstr>
      <vt:lpstr>PowerPoint Presentation</vt:lpstr>
      <vt:lpstr> Load Training Data</vt:lpstr>
      <vt:lpstr>  Load Training Labels </vt:lpstr>
      <vt:lpstr> Load Test Data</vt:lpstr>
      <vt:lpstr>  Load Test Labels </vt:lpstr>
      <vt:lpstr>Step 2:  Standardize using Z-Score and Apply PCA </vt:lpstr>
      <vt:lpstr>Steps 3 to 6: Run K-means Algorithm </vt:lpstr>
      <vt:lpstr> a) Visualize the Clustered Data and Centroids.  </vt:lpstr>
      <vt:lpstr>Step 7: b) Calculate the Silhouette Score</vt:lpstr>
      <vt:lpstr>Cluster Mapping with Class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28/05/2024</dc:title>
  <dc:creator>Admin</dc:creator>
  <cp:lastModifiedBy>521CS6001 (MONALISHA MAHAPATRA)</cp:lastModifiedBy>
  <cp:revision>75</cp:revision>
  <dcterms:created xsi:type="dcterms:W3CDTF">2024-05-28T15:21:15Z</dcterms:created>
  <dcterms:modified xsi:type="dcterms:W3CDTF">2024-05-31T04:54:22Z</dcterms:modified>
</cp:coreProperties>
</file>