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715000" y="1676400"/>
            <a:ext cx="2628900"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a:cs typeface="Trebuchet MS"/>
              </a:rPr>
              <a:t>Final</a:t>
            </a:r>
            <a:r>
              <a:rPr sz="3200" b="1" spc="-165" dirty="0">
                <a:solidFill>
                  <a:srgbClr val="2D936B"/>
                </a:solidFill>
                <a:latin typeface="Trebuchet MS"/>
                <a:cs typeface="Trebuchet MS"/>
              </a:rPr>
              <a:t> </a:t>
            </a:r>
            <a:r>
              <a:rPr sz="3200" b="1" spc="-5"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04695"/>
          </a:xfrm>
        </p:spPr>
        <p:txBody>
          <a:bodyPr/>
          <a:lstStyle/>
          <a:p>
            <a:pPr algn="l"/>
            <a:r>
              <a:rPr lang="en-US" sz="2400" dirty="0"/>
              <a:t>Name : ROSHAN KUMAR B</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au813821243044</a:t>
            </a:r>
            <a:br>
              <a:rPr lang="en-US" sz="2400" dirty="0"/>
            </a:br>
            <a:r>
              <a:rPr lang="en-US" sz="2400" dirty="0"/>
              <a:t>REG NO : 813821243044</a:t>
            </a:r>
            <a:br>
              <a:rPr lang="en-US" sz="2400" dirty="0"/>
            </a:br>
            <a:r>
              <a:rPr lang="en-US" sz="2400" dirty="0"/>
              <a:t>EMAIL ID : broshankumar4@gmail.com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5488942"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dirty="0">
                <a:solidFill>
                  <a:srgbClr val="006FC0"/>
                </a:solidFill>
                <a:uFill>
                  <a:solidFill>
                    <a:srgbClr val="006FC0"/>
                  </a:solidFill>
                </a:uFill>
                <a:latin typeface="Trebuchet MS"/>
                <a:cs typeface="Trebuchet MS"/>
              </a:rPr>
              <a:t>https://github.com/Roshankumarb31/Brain_Tumor_detection_MRI</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484</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ROSHAN KUMAR B COLLEGE : SARANATHAN COLLEGE OF ENGINEERING BRANCH : ARTIFICIAL INTELLIGENCE AND DATA SCIENCE YEAR : THIRD YEAR NM ID : au813821243044 REG NO : 813821243044 EMAIL ID : broshankumar4@gmail.com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Roshan Kumar B</cp:lastModifiedBy>
  <cp:revision>6</cp:revision>
  <dcterms:created xsi:type="dcterms:W3CDTF">2024-04-04T05:03:58Z</dcterms:created>
  <dcterms:modified xsi:type="dcterms:W3CDTF">2024-04-05T06:22:30Z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