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57" r:id="rId4"/>
    <p:sldId id="258" r:id="rId5"/>
    <p:sldId id="259" r:id="rId6"/>
    <p:sldId id="260" r:id="rId7"/>
    <p:sldId id="273" r:id="rId8"/>
    <p:sldId id="262" r:id="rId9"/>
    <p:sldId id="264" r:id="rId10"/>
    <p:sldId id="274" r:id="rId11"/>
    <p:sldId id="265" r:id="rId12"/>
    <p:sldId id="270" r:id="rId13"/>
    <p:sldId id="267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8" r:id="rId23"/>
    <p:sldId id="269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12" d="100"/>
          <a:sy n="112" d="100"/>
        </p:scale>
        <p:origin x="-1182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A590-2D0F-4994-849D-A2E4695D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FA028-46ED-430E-BD1C-CD764D62A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CBE6-1A39-4D08-9BFE-C064C7E5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D68B-7B33-42A6-B601-3A42A7E3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BDE24-55A0-4C9E-80B5-337920F9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F44C-7853-425C-9BD4-A5F9AB4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52BD-F186-40DA-ACFA-BB3A2C4A2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214B-B106-43C2-818D-055144A4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4369-DC77-408B-A67C-D38F2B4A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520B0-11D8-46FA-918A-55324F1B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050D4-1E46-416D-904A-6DD91CE40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E64E6-518E-4E0A-83C5-8652F654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68CE-7838-40CB-92F0-D6BE91D4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44D3-9640-4672-B9DA-2867A32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C97A-E901-4018-A42A-5957DBB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61F8-9B3B-4C78-8832-42773101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F291-ECE7-46E6-98CB-31F7A01D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7E12-0472-42E8-8487-1AB244E4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EB20-7ABD-4928-B9D2-428C17A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4F32-1B6B-4A6D-8891-27DFD62C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4E62-74B5-4DCB-8C2A-863F867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D63A3-C2D4-43D1-96AB-D49DF40C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AAB0-1019-42B1-B8EF-2FEDD609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70A5-F05E-4EE4-B297-176A92C2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9426-2567-41EC-9667-C815E72B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8EDB-FF8F-4F4C-9C61-20AC13F7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A7F3-E494-4CE6-8FB2-435E71A85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4A923-BD52-4CD0-AB1E-BACD2664A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3F43C-879A-4D33-96BB-2D6E44AE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4A14-39F6-4B83-853F-0CEDA474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9B6-8647-4E2C-AFED-C2AE11FE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9700-8F03-4505-BBE6-B262F1CA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E476-3BE9-4A07-8ACB-19E3E0E0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024F-0503-415B-AB6D-18CA1AF0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04610-099A-4E88-A336-94E678359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5C06B-F2B7-4FF6-B90B-0373EDFC7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50A2B-3FE3-4807-AE9F-63061DB4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C0F53-516F-4093-AEA7-3F8DB47E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C5E54-8D4C-4942-888D-724C57C5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BC81-9531-472B-989D-94E5B65D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DA628-5E80-4071-8698-136C3E81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2207-E12E-4477-A651-A14BDACB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B6C68-3776-4541-AFF3-46B7F24A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F116B-D547-40AF-A5FB-B4CDE266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A42BC-1723-40D9-9B03-C80ECAD8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75E46-113A-4D66-86A4-4C36668F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E748-5B42-4018-A32D-CF49C408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4C62-6DFF-4782-B67C-82980D235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8DFDD-B394-4CBD-8ED8-28DD09907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B3611-1DE9-4FCE-8C3E-8F9C18E6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BC6AD-8E52-454D-ABD9-88445A2F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C003-4801-41E9-B842-47559AD1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D50C-357F-4308-A5E9-1A93F5EB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33C25-C020-4BBD-82FE-44E6C08DC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9AF99-75E7-4FDB-982F-E3206BAA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3FD44-FA70-4DE9-BCC2-C483302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6FF42-6C14-44AE-A60E-BF28766C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9EECD-9C58-4C5B-8137-B3E33AE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C6BA9-3691-4B08-82E7-78702FB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33F4F-9094-4646-B5E6-F5ADA845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39E8-689A-4A5F-878D-4E35BDA00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AAD0-620F-4F0E-866F-C82AE1B51C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0E5A-E31E-4424-BB85-774937575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E4C4-A577-4A7E-8D76-D170F019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732E-EE99-4486-91CF-53092EC8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8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ourism.gov.i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CF165-4C57-5FE0-6272-C1A963FB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2" y="427797"/>
            <a:ext cx="1969179" cy="1383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120B3-DCAE-2757-238B-A795393C88B7}"/>
              </a:ext>
            </a:extLst>
          </p:cNvPr>
          <p:cNvSpPr txBox="1"/>
          <p:nvPr/>
        </p:nvSpPr>
        <p:spPr>
          <a:xfrm>
            <a:off x="2307111" y="473422"/>
            <a:ext cx="93898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/>
                <a:cs typeface="Calibri"/>
              </a:rPr>
              <a:t>GOVERNMENT COLLEGE OF ENGG. SRIRANGAM</a:t>
            </a:r>
          </a:p>
          <a:p>
            <a:pPr algn="ctr"/>
            <a:r>
              <a:rPr lang="en-US" sz="3000" b="1" dirty="0">
                <a:latin typeface="Times New Roman"/>
                <a:cs typeface="Calibri"/>
              </a:rPr>
              <a:t>TIRUCHIRAPPALLI  - 12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1E254-0905-0535-678E-12198ECD32CD}"/>
              </a:ext>
            </a:extLst>
          </p:cNvPr>
          <p:cNvSpPr txBox="1"/>
          <p:nvPr/>
        </p:nvSpPr>
        <p:spPr>
          <a:xfrm>
            <a:off x="805912" y="2092396"/>
            <a:ext cx="108910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AND PILGRIMAGE LOCAL GUIDE APPLICATION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9ADCD-2914-0E4F-2DB5-6B4961B5C702}"/>
              </a:ext>
            </a:extLst>
          </p:cNvPr>
          <p:cNvSpPr txBox="1"/>
          <p:nvPr/>
        </p:nvSpPr>
        <p:spPr>
          <a:xfrm>
            <a:off x="651167" y="4435186"/>
            <a:ext cx="6092686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SUPERVISOR</a:t>
            </a:r>
            <a:endParaRPr lang="en-US" sz="2000" b="1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Times New Roman"/>
                <a:cs typeface="Calibri"/>
              </a:rPr>
              <a:t>Prof. P.</a:t>
            </a:r>
            <a:r>
              <a:rPr lang="en-US" sz="1800" b="1" dirty="0">
                <a:latin typeface="Times New Roman"/>
                <a:cs typeface="Calibri"/>
              </a:rPr>
              <a:t> SARANYA, M.E., 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latin typeface="Times New Roman"/>
                <a:ea typeface="+mn-lt"/>
                <a:cs typeface="+mn-lt"/>
              </a:rPr>
              <a:t>Assistant Professor ,</a:t>
            </a:r>
            <a:endParaRPr lang="en-US" sz="1800" dirty="0">
              <a:latin typeface="Times New Roman"/>
              <a:ea typeface="Calibri" panose="020F0502020204030204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latin typeface="Times New Roman"/>
                <a:ea typeface="+mn-lt"/>
                <a:cs typeface="+mn-lt"/>
              </a:rPr>
              <a:t>Government College of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Engg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 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Srirangam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latin typeface="Times New Roman"/>
                <a:ea typeface="+mn-lt"/>
                <a:cs typeface="+mn-lt"/>
              </a:rPr>
              <a:t>Tiruchirappalli – 620012.  </a:t>
            </a:r>
            <a:endParaRPr lang="en-US" sz="1800" dirty="0">
              <a:latin typeface="Times New Roman"/>
              <a:ea typeface="Calibri" panose="020F0502020204030204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48D19-9FC8-AFDA-6618-010ABEA27ED5}"/>
              </a:ext>
            </a:extLst>
          </p:cNvPr>
          <p:cNvSpPr txBox="1"/>
          <p:nvPr/>
        </p:nvSpPr>
        <p:spPr>
          <a:xfrm>
            <a:off x="6096000" y="4435186"/>
            <a:ext cx="6098344" cy="150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TEAM MEMBERS</a:t>
            </a:r>
            <a:endParaRPr lang="en-US" sz="2000" b="1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latin typeface="Times New Roman"/>
                <a:cs typeface="Calibri"/>
              </a:rPr>
              <a:t>DHAVAMANI P	                </a:t>
            </a:r>
            <a:r>
              <a:rPr lang="en-US" sz="1800" dirty="0">
                <a:latin typeface="Times New Roman"/>
                <a:cs typeface="Calibri"/>
              </a:rPr>
              <a:t>830120104005</a:t>
            </a:r>
            <a:r>
              <a:rPr lang="en-US" sz="1800" b="1" dirty="0">
                <a:latin typeface="Times New Roman"/>
                <a:cs typeface="Calibri"/>
              </a:rPr>
              <a:t>	 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SARAVANAMANI R           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830120104024</a:t>
            </a:r>
            <a:endParaRPr lang="en-US" sz="1800" dirty="0">
              <a:latin typeface="Times New Roman"/>
              <a:ea typeface="Calibri" panose="020F0502020204030204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SATHASIVA PANDI P        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830120104310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9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8D82-95C7-A67C-9BDD-8D74F30E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740-083F-D371-73C5-73632CFA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75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applications can offer personalized recommendations based on the user's preferences, such as suggesting popular tourist spots, local and activities based on their location and interests.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can provide real-time updates on any changes in opening hours of attractions. </a:t>
            </a:r>
          </a:p>
        </p:txBody>
      </p:sp>
    </p:spTree>
    <p:extLst>
      <p:ext uri="{BB962C8B-B14F-4D97-AF65-F5344CB8AC3E}">
        <p14:creationId xmlns:p14="http://schemas.microsoft.com/office/powerpoint/2010/main" val="398944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6489-F5B7-48DA-83C4-E1CAC813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F5C1-03A8-4944-879D-9F2D4AA6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3313"/>
            <a:ext cx="5257800" cy="4847773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250000"/>
              </a:lnSpc>
              <a:spcBef>
                <a:spcPts val="2620"/>
              </a:spcBef>
              <a:buNone/>
            </a:pPr>
            <a:r>
              <a:rPr lang="en-US" sz="1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</a:t>
            </a:r>
            <a:endParaRPr lang="en-US" sz="13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262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0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 : Android 5.0</a:t>
            </a:r>
            <a:endParaRPr lang="en-US" sz="10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10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          : HTML, CSS, XML and  JAVA SCRIPT</a:t>
            </a:r>
            <a:endParaRPr lang="en-US" sz="10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10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base           : Firebase</a:t>
            </a:r>
            <a:endParaRPr lang="en-US" sz="10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10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 	  : Android Studio</a:t>
            </a:r>
            <a:endParaRPr lang="en-US" sz="10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10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Firebase(Advanced) Java Script</a:t>
            </a:r>
            <a:endParaRPr lang="en-US" sz="10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1D6C6-B228-76EC-79D1-68592EC0144E}"/>
              </a:ext>
            </a:extLst>
          </p:cNvPr>
          <p:cNvSpPr txBox="1"/>
          <p:nvPr/>
        </p:nvSpPr>
        <p:spPr>
          <a:xfrm>
            <a:off x="116114" y="2278743"/>
            <a:ext cx="5979886" cy="3172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</a:t>
            </a:r>
          </a:p>
          <a:p>
            <a:pPr marL="342900" lvl="0" indent="-342900" algn="just">
              <a:lnSpc>
                <a:spcPct val="150000"/>
              </a:lnSpc>
              <a:spcBef>
                <a:spcPts val="262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5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     : 2 GB RAM and more</a:t>
            </a:r>
            <a:endParaRPr lang="en-US" sz="25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5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 Android 5.0 and above</a:t>
            </a:r>
            <a:endParaRPr lang="en-US" sz="25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5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   : 8 GB and above</a:t>
            </a:r>
            <a:endParaRPr lang="en-US" sz="25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0332-BB17-4FB0-AC64-4AE40A3C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28E0A-F2B1-41D4-B13B-291F66DE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0171" y="1690688"/>
            <a:ext cx="9463314" cy="4802187"/>
          </a:xfrm>
        </p:spPr>
      </p:pic>
    </p:spTree>
    <p:extLst>
      <p:ext uri="{BB962C8B-B14F-4D97-AF65-F5344CB8AC3E}">
        <p14:creationId xmlns:p14="http://schemas.microsoft.com/office/powerpoint/2010/main" val="58390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261-1608-4C7E-8803-5E58E0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1653-9BED-466D-962F-658B7827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Destination Information Module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module can provide information about popular tourist destinations in Tamil Nadu, including historical sites, temples, beaches, hill stations, and wildlife sanctuaries.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 and Festivals Module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module can provide information about local events and festivals in Tamil Nadu, including cultural and religious celebrations, music and dance performances, and sports events.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 Maps Module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module can provide interactive maps of Tamil Nadu, which can provide information about the location of tourist destinations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and Review Module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module can allow tourists to provide feedback and reviews about the tourist guide application and their experiences in Tamil Nadu.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8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C7BB-317C-BCD2-CA57-2ACA36AA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64" y="2766218"/>
            <a:ext cx="11436593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97CBCB-42D5-E87E-80A3-A95CF6547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39" y="508176"/>
            <a:ext cx="3908122" cy="58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B853EC-9F0E-C24F-22A2-2F829C32AB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49" y="618381"/>
            <a:ext cx="3369502" cy="56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8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A25F8796-1D99-71CD-4DB9-166A33D55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72" y="471083"/>
            <a:ext cx="3565503" cy="59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map&#10;&#10;Description automatically generated">
            <a:extLst>
              <a:ext uri="{FF2B5EF4-FFF2-40B4-BE49-F238E27FC236}">
                <a16:creationId xmlns:a16="http://schemas.microsoft.com/office/drawing/2014/main" id="{0811CAE6-0488-1D61-D915-79D0472FFD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76" y="485532"/>
            <a:ext cx="3344448" cy="58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6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A9A7BE-BF4D-36B9-DB9F-B822E273D0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8" y="273822"/>
            <a:ext cx="3967163" cy="63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3C07-ABC1-0856-AA6E-A7F475DF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15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D7F0F2-5BA4-9812-B0AD-BBF768B1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505200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Abstract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Literature Survey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Existing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Disadvantage of Existing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Advantage of 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Technology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System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Calibri" panose="020F0502020204030204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44730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D5CE80-86E4-505F-92CF-DA3F5C61D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78" y="488106"/>
            <a:ext cx="3466454" cy="58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FEE71D-DA54-7083-6E4B-7512E0F3EF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59" y="468307"/>
            <a:ext cx="3828082" cy="59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9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97D5-A4CA-41BF-BC72-9B64D2ED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BB07-927D-41F4-AF0C-BA9ABE56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883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offers a easily accessible and interactive guide provided by CPLGA for any region.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which includes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applicable for all level of peoples who can explore and experience the cultural and spiritual heritage of the world.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91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35E2-478E-4C86-A123-92E46C44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C18D-DE89-44B4-BF11-BA7A935D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457" y="1811109"/>
            <a:ext cx="10361894" cy="3936548"/>
          </a:xfrm>
        </p:spPr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Ministry of tourism was introduced by Shripad Naik in1967 In Headquarters in      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New Delhi.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Reference link:</a:t>
            </a:r>
            <a:r>
              <a:rPr lang="en-US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en-US" i="0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https://tourism.gov.in/</a:t>
            </a:r>
            <a:endParaRPr lang="en-IN" dirty="0">
              <a:solidFill>
                <a:srgbClr val="1A0D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Tamil Nadu Tour app launched in 2018 developed by Nita Tamil Labs.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Tourism Guide for Tamil Nadu Application Developed by International Journal for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i="0" dirty="0">
                <a:effectLst/>
                <a:latin typeface="arial" panose="020B0604020202020204" pitchFamily="34" charset="0"/>
              </a:rPr>
              <a:t>   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Research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cience and Technology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aunched in 2018.</a:t>
            </a:r>
            <a:endParaRPr lang="en-US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3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F5BF-1C26-DB7E-9B3A-893587E2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8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4585-DB9C-06AC-5A34-4EF5B08A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E39E-3D66-4D81-BD22-8BBBA76F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29" y="365125"/>
            <a:ext cx="10642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55F3-3B33-45E4-8619-E9F65F04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today it is not easy to know about the cultural heritage and spiritual significance of a region 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and informative experience for those who like this app.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learn about visit iconic landmarks, historical sites and religious temple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learn about the special events of the day related to the history and tradition of a particular religious.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guide to the cultural and spiritual landscape of your destination.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3DBE-D9BF-45B6-A389-377585B6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B169-3277-4052-86EE-C203AEE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4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tourist app helps travellers in exploring a new location or city.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provides users with information on local attraction and events, as well as maps, directions and other travel related features.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may include features such as current update and special events are shown.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1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0AF4-5B05-4FCB-8C3F-1783F16B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AA38-4D6C-4937-8BB1-93C0E7D5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676173"/>
            <a:ext cx="11106912" cy="401170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Spiritual significance of different locations, as well as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information such as directions and on hours and to provide information about the exact point of destination location is a very useful way for tourists.</a:t>
            </a:r>
          </a:p>
          <a:p>
            <a:pPr algn="just">
              <a:lnSpc>
                <a:spcPct val="21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problem statement for a tourist guide app for Tamil Nadu would be to create a user-friendly and comprehensive app that can provide visitors with relevant information about tourist attractions and other important amenities in the state.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94B4-D9E8-4A84-88FA-B7BA30DA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2F05D1-2E47-442A-B5B3-737EC1DC8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010139"/>
              </p:ext>
            </p:extLst>
          </p:nvPr>
        </p:nvGraphicFramePr>
        <p:xfrm>
          <a:off x="838199" y="1825625"/>
          <a:ext cx="10903855" cy="421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687">
                  <a:extLst>
                    <a:ext uri="{9D8B030D-6E8A-4147-A177-3AD203B41FA5}">
                      <a16:colId xmlns:a16="http://schemas.microsoft.com/office/drawing/2014/main" val="1054337867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3171012719"/>
                    </a:ext>
                  </a:extLst>
                </a:gridCol>
                <a:gridCol w="2148114">
                  <a:extLst>
                    <a:ext uri="{9D8B030D-6E8A-4147-A177-3AD203B41FA5}">
                      <a16:colId xmlns:a16="http://schemas.microsoft.com/office/drawing/2014/main" val="4040745218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4138367650"/>
                    </a:ext>
                  </a:extLst>
                </a:gridCol>
                <a:gridCol w="2830283">
                  <a:extLst>
                    <a:ext uri="{9D8B030D-6E8A-4147-A177-3AD203B41FA5}">
                      <a16:colId xmlns:a16="http://schemas.microsoft.com/office/drawing/2014/main" val="3264170093"/>
                    </a:ext>
                  </a:extLst>
                </a:gridCol>
              </a:tblGrid>
              <a:tr h="97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TITLE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    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038928"/>
                  </a:ext>
                </a:extLst>
              </a:tr>
              <a:tr h="7601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Tourism guide for Tamil Nadu app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K Jithin,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Prasath,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T Thirukrishna,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Vishnuram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for innovative research in science &amp; technology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information about tourist place. Just given google map link.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43422"/>
                  </a:ext>
                </a:extLst>
              </a:tr>
              <a:tr h="9579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Tamilnadu Tour app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Nithra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Nithra Tamil labs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wrong information is there.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16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79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E750-6CC5-785C-5415-3ADAD591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9D90-982A-0D89-F58C-70EAD697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tourist guide application for Tamil Nadu would likely include information about popular tourist destinations in the state, such as historical sites, temples, beaches, and wildlife sanctuaries.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also includes information about accommodations, restaurants, and local events.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 might have a GPS-based feature that allows users to navigate to their desired destinations, as well as a search function that allows users to filter destinations by category or location.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279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5679-7FC5-4716-AA45-B72B757C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3426-88E1-4F3D-BFE5-2B26318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3280229"/>
          </a:xfrm>
        </p:spPr>
        <p:txBody>
          <a:bodyPr>
            <a:normAutofit/>
          </a:bodyPr>
          <a:lstStyle/>
          <a:p>
            <a:pPr lvl="1" algn="just"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only the most popular places in Tamilnadu.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only the destination address information.</a:t>
            </a:r>
          </a:p>
          <a:p>
            <a:pPr lvl="1" algn="just"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applications are not activated in regular updates.</a:t>
            </a:r>
          </a:p>
          <a:p>
            <a:pPr marL="914400" lvl="2" indent="0">
              <a:lnSpc>
                <a:spcPct val="20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01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E2F6-3055-4E1C-B5C0-9E8D8BCB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ADC1-5100-4878-8FE0-580A4F2F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314" cy="4836432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210000"/>
              </a:lnSpc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Friendly Interface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Ease to use</a:t>
            </a:r>
          </a:p>
          <a:p>
            <a:pPr algn="just">
              <a:lnSpc>
                <a:spcPct val="210000"/>
              </a:lnSpc>
            </a:pPr>
            <a:r>
              <a:rPr lang="en-I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Location based information 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Detect the user’s current location and provide information about nearby tourist attractions.</a:t>
            </a:r>
          </a:p>
          <a:p>
            <a:pPr algn="just">
              <a:lnSpc>
                <a:spcPct val="210000"/>
              </a:lnSpc>
            </a:pPr>
            <a:r>
              <a:rPr lang="en-I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Personalized Recommendation 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Use user data and preferences to offer personalized recommendations for tours other activities.</a:t>
            </a:r>
          </a:p>
          <a:p>
            <a:pPr algn="just">
              <a:lnSpc>
                <a:spcPct val="210000"/>
              </a:lnSpc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Historical Information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Facts about the tourist attraction and cities.</a:t>
            </a:r>
          </a:p>
        </p:txBody>
      </p:sp>
    </p:spTree>
    <p:extLst>
      <p:ext uri="{BB962C8B-B14F-4D97-AF65-F5344CB8AC3E}">
        <p14:creationId xmlns:p14="http://schemas.microsoft.com/office/powerpoint/2010/main" val="291655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896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OVERVIEW</vt:lpstr>
      <vt:lpstr>ABSTRACT</vt:lpstr>
      <vt:lpstr>INTRODUCTION</vt:lpstr>
      <vt:lpstr>PROBLEM STATEMENT</vt:lpstr>
      <vt:lpstr>Literature Review</vt:lpstr>
      <vt:lpstr>EXISTING SYSTEM</vt:lpstr>
      <vt:lpstr>DISADVANTAGES OF EXISTING SYSTEM</vt:lpstr>
      <vt:lpstr>PROPOSED SYSTEM</vt:lpstr>
      <vt:lpstr>ADVANTAGES OF PROPOSED SYSTEM</vt:lpstr>
      <vt:lpstr>TECHNOLOGY STACK</vt:lpstr>
      <vt:lpstr>SYSTEM ARCHITECTURE </vt:lpstr>
      <vt:lpstr>MODULES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QUERIES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cultural and pilgrimage           guide application</dc:title>
  <dc:creator>Satha</dc:creator>
  <cp:lastModifiedBy>Satha</cp:lastModifiedBy>
  <cp:revision>70</cp:revision>
  <dcterms:created xsi:type="dcterms:W3CDTF">2023-03-06T01:11:39Z</dcterms:created>
  <dcterms:modified xsi:type="dcterms:W3CDTF">2023-05-22T18:40:09Z</dcterms:modified>
</cp:coreProperties>
</file>