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62" r:id="rId4"/>
    <p:sldId id="258" r:id="rId5"/>
    <p:sldId id="260" r:id="rId6"/>
    <p:sldId id="261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798E-90C4-48E6-B39B-37FF65347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1079500"/>
            <a:ext cx="7797799" cy="2138400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95C8C-0A7F-40D9-A690-3D5898EFF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8350" y="4113213"/>
            <a:ext cx="5575300" cy="1655762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22F3-E47A-4D6E-96A8-AB5C73BA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2/28/2021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BF5CE-9E66-4FD5-949F-34E11607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DAB7A-4032-416A-B04E-1F487891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1C0CAB-6A03-4C6A-9FAA-219847753628}"/>
              </a:ext>
            </a:extLst>
          </p:cNvPr>
          <p:cNvCxnSpPr>
            <a:cxnSpLocks/>
          </p:cNvCxnSpPr>
          <p:nvPr/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82E0B2-AA9C-441C-A08E-A9DF9CF12116}"/>
              </a:ext>
            </a:extLst>
          </p:cNvPr>
          <p:cNvGrpSpPr/>
          <p:nvPr/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27755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B794F-0C7D-47A6-A355-9B54F3A0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8BEFC-5F95-43C3-A662-CF24426CB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500" y="1790700"/>
            <a:ext cx="10026650" cy="3978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20A41-C226-41AB-8766-C9BF3E9B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795E9-017B-4505-810D-A5F553A5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6A1BD-3429-4C11-B230-8AD083EC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826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11CA2-18BF-408B-A40C-B43A0A7B8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899079" y="1079500"/>
            <a:ext cx="1292662" cy="4689476"/>
          </a:xfr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424B6-12FC-41A1-AF7C-7E3931D97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499" y="1079500"/>
            <a:ext cx="8495943" cy="46894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CF957-F921-48CF-97FE-91190C1A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3F49D-6E0C-47F7-BAAD-A427913D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8A122-F390-46CF-BECF-3AE05CA5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90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217A-A229-4751-8D09-0CAD914F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DEA33-60C3-4B28-B3EF-E93D6D46A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D3B28-C66B-4279-AB67-2BC1D012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8FF39-A0DA-4F77-9297-B83C86B5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7D65A-9D4E-42F6-A8BF-1EEAFB18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444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17BB-B242-4CC6-887C-83E08CE2D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2252663"/>
            <a:ext cx="4457700" cy="2349500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95823-EA83-493F-8FEC-C72B5B9CF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4800" y="2252664"/>
            <a:ext cx="4451348" cy="2349500"/>
          </a:xfrm>
        </p:spPr>
        <p:txBody>
          <a:bodyPr anchor="ctr" anchorCtr="0"/>
          <a:lstStyle>
            <a:lvl1pPr marL="0" indent="0">
              <a:buNone/>
              <a:defRPr sz="2400" i="1">
                <a:solidFill>
                  <a:schemeClr val="tx1">
                    <a:alpha val="7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08E54-36BB-4AB4-BE1F-5FA8207BEA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53A6A-C55A-40A1-A3BB-DB417047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6E656-7AC0-4BD3-AFE5-4B5122E2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ABE19D-0B51-4388-93D1-0CD6B767115D}"/>
              </a:ext>
            </a:extLst>
          </p:cNvPr>
          <p:cNvGrpSpPr/>
          <p:nvPr/>
        </p:nvGrpSpPr>
        <p:grpSpPr>
          <a:xfrm>
            <a:off x="999771" y="932104"/>
            <a:ext cx="913428" cy="1032464"/>
            <a:chOff x="999771" y="932104"/>
            <a:chExt cx="913428" cy="103246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6226ED6-7133-4222-9552-0EA4B1B3C9FB}"/>
                </a:ext>
              </a:extLst>
            </p:cNvPr>
            <p:cNvGrpSpPr/>
            <p:nvPr/>
          </p:nvGrpSpPr>
          <p:grpSpPr>
            <a:xfrm rot="8100000" flipV="1">
              <a:off x="1047457" y="1290386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E810E40-D42F-4034-93BA-54446465D20B}"/>
                  </a:ext>
                </a:extLst>
              </p:cNvPr>
              <p:cNvSpPr/>
              <p:nvPr/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0F6BFC2-CA89-42B8-8A5A-E9F26BA87FBB}"/>
                  </a:ext>
                </a:extLst>
              </p:cNvPr>
              <p:cNvSpPr/>
              <p:nvPr/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CA36485-DC1D-48C9-91B2-425DBC66D471}"/>
                </a:ext>
              </a:extLst>
            </p:cNvPr>
            <p:cNvGrpSpPr/>
            <p:nvPr/>
          </p:nvGrpSpPr>
          <p:grpSpPr>
            <a:xfrm rot="10800000" flipH="1" flipV="1">
              <a:off x="999771" y="932104"/>
              <a:ext cx="864005" cy="1032464"/>
              <a:chOff x="2207971" y="2384401"/>
              <a:chExt cx="864005" cy="1032464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ACF276E-196C-4923-B7D1-48A8E6A1669C}"/>
                  </a:ext>
                </a:extLst>
              </p:cNvPr>
              <p:cNvSpPr/>
              <p:nvPr/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FE3686C-DFF6-4995-81B8-FA38F5BB0401}"/>
                  </a:ext>
                </a:extLst>
              </p:cNvPr>
              <p:cNvSpPr/>
              <p:nvPr/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DCBF653-CCB9-47B2-9DD9-68847A45D82D}"/>
                  </a:ext>
                </a:extLst>
              </p:cNvPr>
              <p:cNvGrpSpPr/>
              <p:nvPr/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7F081A1F-C7C9-4907-AAED-B4E9B64973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4F8F89A-0719-4D9A-8379-9EEBD72010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7AA5779-FF0F-4ACF-A56C-710A4CDEC8A3}"/>
              </a:ext>
            </a:extLst>
          </p:cNvPr>
          <p:cNvGrpSpPr/>
          <p:nvPr/>
        </p:nvGrpSpPr>
        <p:grpSpPr>
          <a:xfrm>
            <a:off x="1437136" y="649304"/>
            <a:ext cx="388541" cy="388541"/>
            <a:chOff x="5752675" y="5440856"/>
            <a:chExt cx="388541" cy="38854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F0ADB13-4626-4F84-B513-0B58E65C248E}"/>
                </a:ext>
              </a:extLst>
            </p:cNvPr>
            <p:cNvSpPr/>
            <p:nvPr/>
          </p:nvSpPr>
          <p:spPr>
            <a:xfrm rot="10800000">
              <a:off x="5800801" y="5488982"/>
              <a:ext cx="340415" cy="34041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F46BC46-AD78-4932-95BA-D3009154CA7A}"/>
                </a:ext>
              </a:extLst>
            </p:cNvPr>
            <p:cNvSpPr/>
            <p:nvPr/>
          </p:nvSpPr>
          <p:spPr>
            <a:xfrm>
              <a:off x="5752675" y="5440856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8118F0-6EA8-4901-9161-9101C6DDD9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7079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013D-A80D-4455-B886-0C344829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9D3AB-20B9-4D90-8106-506F44368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585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9DF39-257F-4C10-A7B4-1AA1C66F2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600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57E5E-B324-4633-AB65-4A53498B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2A16D-8423-4C91-B839-F9538025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AD46B-C875-4F91-8991-4A4E5D76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014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70C3-74D3-4445-A879-4F7CF42E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64494-3C1C-49FE-ADB2-6F41CEEA8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E19A6-8340-43A4-9B30-A27DEB9E2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9500" y="2525561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D4B31-0090-483A-BF84-CEA2B22D5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95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DB9E9-0BD8-4F85-9342-5C5BA0D35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950" y="2525560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AE3D3E-6168-45C3-BAB4-04FFFB98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F8D02-7CCF-4321-847A-CD553E5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66368-2A9A-4617-A2A9-E4E9ACD0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08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855A-C7D7-455F-BD47-AB4221DD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79500"/>
            <a:ext cx="10026650" cy="468947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9F6FD-C2F8-4688-B52A-ED76F48B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58F0F-237C-4F8E-A5A7-48269F70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3629E-70C3-44A4-A268-2194CD42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645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232D4-EC56-49D3-B967-D972B5E5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2C3171-136A-405F-B1CF-C0DAFAA2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23E7E-BA29-40D2-BE24-10E7F705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386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07EF-706F-47DD-B487-7C3E4EDE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607" y="1011238"/>
            <a:ext cx="3906000" cy="12924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98442-7D9F-4D62-866B-FBA382F06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200" y="955230"/>
            <a:ext cx="5583193" cy="4813745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800"/>
            </a:lvl1pPr>
            <a:lvl2pPr marL="0">
              <a:lnSpc>
                <a:spcPct val="100000"/>
              </a:lnSpc>
              <a:defRPr sz="4800"/>
            </a:lvl2pPr>
            <a:lvl3pPr marL="0" indent="0">
              <a:buNone/>
              <a:defRPr sz="2000"/>
            </a:lvl3pPr>
            <a:lvl4pPr marL="0">
              <a:defRPr sz="2000"/>
            </a:lvl4pPr>
            <a:lvl5pPr marL="36000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D1DB7-AC43-460E-B3C5-9F8B37D1B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499" y="2664000"/>
            <a:ext cx="3905999" cy="3106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C5DE9-6995-4F6E-AF64-6CE9A677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BC655-2B4D-48CA-90B9-74040033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4A7E0-1D83-4CE0-9FFE-3EEE2B3C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696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F7F85-950A-4BED-AE31-5C85DE4F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1" y="1011238"/>
            <a:ext cx="3905250" cy="1292662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3A008-3741-4305-8A06-C0D8404A3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31813"/>
            <a:ext cx="6113812" cy="57848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ADC63-3365-4920-AF26-600F4D2EA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500" y="2663825"/>
            <a:ext cx="3905250" cy="310515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161BE-EF8B-4F4D-8197-61442EBC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37897-BFE5-414E-9334-53116988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BF024-9A20-4B80-976D-420DCCD1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419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00152-D18D-4405-8FB2-5985831B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E92E1-0C4A-474E-8E29-8DB404101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790700"/>
            <a:ext cx="10026650" cy="39782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2E245-B48B-4526-8D2D-9475E64B0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4F0E216-BA48-4F04-AC4F-645AA0DD6AC6}" type="datetimeFigureOut">
              <a:rPr lang="en-US" smtClean="0"/>
              <a:pPr/>
              <a:t>2/28/2021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0FE5C-A494-40F2-A357-786AFFA63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686A1-EDE2-44D9-A671-F708A6F88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8862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4" r:id="rId6"/>
    <p:sldLayoutId id="2147483719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 cap="all" spc="4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25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4ECBA3-E3FD-4828-99A4-99B898C4C8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322549"/>
            <a:ext cx="7797799" cy="1532951"/>
          </a:xfrm>
        </p:spPr>
        <p:txBody>
          <a:bodyPr>
            <a:normAutofit/>
          </a:bodyPr>
          <a:lstStyle/>
          <a:p>
            <a:r>
              <a:rPr lang="en-US" dirty="0"/>
              <a:t>Welfare tracker ❤</a:t>
            </a:r>
            <a:br>
              <a:rPr lang="en-US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CB14C4-DBFC-4C32-B52F-542586E77C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8349" y="5476726"/>
            <a:ext cx="5575300" cy="754500"/>
          </a:xfrm>
        </p:spPr>
        <p:txBody>
          <a:bodyPr>
            <a:normAutofit/>
          </a:bodyPr>
          <a:lstStyle/>
          <a:p>
            <a:r>
              <a:rPr lang="en-US" dirty="0"/>
              <a:t>Rebuild a stronger - YOU</a:t>
            </a:r>
            <a:endParaRPr lang="en-IN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9E013D9-9421-47E7-9080-30F6E544B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987925" y="2840038"/>
            <a:ext cx="2216150" cy="1177924"/>
            <a:chOff x="4987925" y="2840038"/>
            <a:chExt cx="2216150" cy="117792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109F7CF-3139-48B9-AF7B-9BD2941A8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5A838F8-C7B5-4988-81A9-B02E6C8F9B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50208" y="2992877"/>
              <a:ext cx="972458" cy="91951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5B86A1A-402F-4AE2-B5E6-B8A5FB16CD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5469335" y="2992877"/>
              <a:ext cx="972458" cy="91951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4A0542D-9B1C-46B1-82B5-54470B697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614944" y="3117662"/>
              <a:ext cx="1009280" cy="464739"/>
              <a:chOff x="4432859" y="3200647"/>
              <a:chExt cx="1009280" cy="464739"/>
            </a:xfrm>
          </p:grpSpPr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F3AFD408-F48C-4C50-8D5E-5DD6271799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6200000" flipH="1" flipV="1">
                <a:off x="4977400" y="3200647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9C45F007-BD45-43C0-8579-5601F9CA78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5400000" flipV="1">
                <a:off x="4432859" y="3200647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97131E1B-CE62-4AB1-A2D9-02E823C9B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679979" y="2915338"/>
              <a:ext cx="1080000" cy="1080000"/>
              <a:chOff x="4497894" y="2998323"/>
              <a:chExt cx="1080000" cy="1080000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745E8D88-C0BB-4D1C-B240-D441BBA6F7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3500000">
                <a:off x="4805524" y="2998323"/>
                <a:ext cx="464739" cy="1080000"/>
                <a:chOff x="4511184" y="2470620"/>
                <a:chExt cx="464739" cy="1080000"/>
              </a:xfrm>
            </p:grpSpPr>
            <p:sp>
              <p:nvSpPr>
                <p:cNvPr id="27" name="Freeform: Shape 26">
                  <a:extLst>
                    <a:ext uri="{FF2B5EF4-FFF2-40B4-BE49-F238E27FC236}">
                      <a16:creationId xmlns:a16="http://schemas.microsoft.com/office/drawing/2014/main" id="{AAB960BE-12F5-4ADA-AA9E-0EC54256411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2700000" flipH="1" flipV="1">
                  <a:off x="4511184" y="2990814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7E9BB9F7-7101-4BF3-9191-5893E4C582A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V="1">
                  <a:off x="4742369" y="2470620"/>
                  <a:ext cx="0" cy="108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D0710A9C-48A5-404F-9EC4-D486FCDFDA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8100000" flipH="1">
                <a:off x="4542572" y="2998323"/>
                <a:ext cx="464739" cy="1080000"/>
                <a:chOff x="4511184" y="2470620"/>
                <a:chExt cx="464739" cy="1080000"/>
              </a:xfrm>
            </p:grpSpPr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5111EC00-4B3D-478C-AD25-F35644013EC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2700000" flipH="1" flipV="1">
                  <a:off x="4511184" y="2990814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350412DA-ED08-4AFA-AED3-DFB42655D4B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V="1">
                  <a:off x="4742369" y="2470620"/>
                  <a:ext cx="0" cy="108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3355383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C0000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7BFD7-07CA-48E8-98F5-5922207C75C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What’s your mental illness?</a:t>
            </a:r>
            <a:endParaRPr lang="en-IN" dirty="0">
              <a:latin typeface="Abadi" panose="020B0604020104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18E8B-0655-47F2-82FF-4403BDBB6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Depression</a:t>
            </a:r>
          </a:p>
          <a:p>
            <a:r>
              <a:rPr lang="en-US" dirty="0"/>
              <a:t>Anxiety</a:t>
            </a:r>
          </a:p>
          <a:p>
            <a:r>
              <a:rPr lang="en-US" dirty="0"/>
              <a:t>Bipolar</a:t>
            </a:r>
          </a:p>
          <a:p>
            <a:r>
              <a:rPr lang="en-US" dirty="0"/>
              <a:t>Dementia</a:t>
            </a:r>
          </a:p>
          <a:p>
            <a:r>
              <a:rPr lang="en-US" dirty="0"/>
              <a:t>ADHD</a:t>
            </a:r>
          </a:p>
          <a:p>
            <a:r>
              <a:rPr lang="en-US" dirty="0"/>
              <a:t>OCD</a:t>
            </a:r>
          </a:p>
          <a:p>
            <a:r>
              <a:rPr lang="en-US" dirty="0"/>
              <a:t>PTSD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0936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F4A3C-6920-4256-868E-E9005AC8D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Never ending loneliness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08FAF-E2BA-4EBA-A397-394A6F831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crisis situation has took many happy stuffs from us</a:t>
            </a:r>
          </a:p>
          <a:p>
            <a:r>
              <a:rPr lang="en-US" dirty="0"/>
              <a:t>Hanging out and having fun is one among them</a:t>
            </a:r>
          </a:p>
          <a:p>
            <a:r>
              <a:rPr lang="en-US" dirty="0"/>
              <a:t>People feel a lot more lonely nowadays</a:t>
            </a:r>
          </a:p>
          <a:p>
            <a:r>
              <a:rPr lang="en-US" dirty="0"/>
              <a:t>Hence they experience increased mental illness 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sz="3200" dirty="0"/>
              <a:t>Remember you are not alone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748179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horzBrick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94D8E-C1B6-4D61-B554-BB53D3091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Speak it out to us !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44E91-5F92-4E63-9593-8C717317A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help you overcome your mental illness by considering your age, circumstances and factors </a:t>
            </a:r>
          </a:p>
          <a:p>
            <a:r>
              <a:rPr lang="en-US" dirty="0"/>
              <a:t>We will support you in fighting your illness</a:t>
            </a:r>
          </a:p>
          <a:p>
            <a:r>
              <a:rPr lang="en-US" dirty="0"/>
              <a:t>We will bring you out from your mental crisis</a:t>
            </a:r>
          </a:p>
          <a:p>
            <a:r>
              <a:rPr lang="en-US"/>
              <a:t>We will strengthen your inner self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36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0F86D-F087-451F-842B-65BC1F5E6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20950" y="839788"/>
            <a:ext cx="10026650" cy="65563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What it does?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9F8B7-4748-467D-AFD1-74CD7D1C96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2525" y="2259012"/>
            <a:ext cx="10026650" cy="3978275"/>
          </a:xfrm>
        </p:spPr>
        <p:txBody>
          <a:bodyPr/>
          <a:lstStyle/>
          <a:p>
            <a:r>
              <a:rPr lang="en-US" dirty="0"/>
              <a:t>Gets input like name, age, phone number, email id</a:t>
            </a:r>
          </a:p>
          <a:p>
            <a:r>
              <a:rPr lang="en-US" dirty="0"/>
              <a:t>Finds your specific mental illness </a:t>
            </a:r>
          </a:p>
          <a:p>
            <a:r>
              <a:rPr lang="en-US" dirty="0"/>
              <a:t>Redirect you to respective counselling websites</a:t>
            </a:r>
          </a:p>
          <a:p>
            <a:r>
              <a:rPr lang="en-US" dirty="0"/>
              <a:t>Doctors will consult and review your illness and suggest you the remedies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4730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ave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638BB-BA69-4CD5-87B1-82C90073E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>
                    <a:lumMod val="75000"/>
                  </a:schemeClr>
                </a:solidFill>
              </a:rPr>
              <a:t>What if you wait for your appointment?</a:t>
            </a:r>
            <a:br>
              <a:rPr lang="en-US" b="1" dirty="0">
                <a:solidFill>
                  <a:schemeClr val="tx1">
                    <a:lumMod val="75000"/>
                  </a:schemeClr>
                </a:solidFill>
              </a:rPr>
            </a:br>
            <a:br>
              <a:rPr lang="en-US" b="1" dirty="0">
                <a:solidFill>
                  <a:schemeClr val="tx1">
                    <a:lumMod val="75000"/>
                  </a:schemeClr>
                </a:solidFill>
              </a:rPr>
            </a:br>
            <a:endParaRPr lang="en-IN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4248F-8016-4CD3-B477-4360C96DD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provide you a musical theatre to experience soothing, serene tones to make you feel better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500" b="1" dirty="0">
                <a:latin typeface="+mj-lt"/>
              </a:rPr>
              <a:t>WHAT IF YOU HAVE QUERIES TO CLEAR?</a:t>
            </a:r>
          </a:p>
          <a:p>
            <a:r>
              <a:rPr lang="en-US" sz="2500" dirty="0">
                <a:latin typeface="+mj-lt"/>
              </a:rPr>
              <a:t>Chat with our chatbots </a:t>
            </a:r>
          </a:p>
          <a:p>
            <a:r>
              <a:rPr lang="en-US" sz="2500" dirty="0">
                <a:latin typeface="+mj-lt"/>
              </a:rPr>
              <a:t>It will clear your doubts out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4424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ashVert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C218C-7BCB-415A-B1A7-EB151FFF9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Stay tuned with us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2FE7B-1B42-473F-8205-31B940DF83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500" y="2676524"/>
            <a:ext cx="10026650" cy="3762375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 dirty="0"/>
              <a:t>Srinivasan R</a:t>
            </a:r>
          </a:p>
          <a:p>
            <a:pPr marL="0" indent="0" algn="ctr">
              <a:buNone/>
            </a:pPr>
            <a:r>
              <a:rPr lang="en-US" sz="3200" dirty="0"/>
              <a:t>Megha Bhattacharya</a:t>
            </a:r>
          </a:p>
          <a:p>
            <a:pPr marL="0" indent="0" algn="ctr">
              <a:buNone/>
            </a:pPr>
            <a:r>
              <a:rPr lang="en-US" sz="3200" dirty="0"/>
              <a:t>Roshan Teja</a:t>
            </a:r>
          </a:p>
        </p:txBody>
      </p:sp>
    </p:spTree>
    <p:extLst>
      <p:ext uri="{BB962C8B-B14F-4D97-AF65-F5344CB8AC3E}">
        <p14:creationId xmlns:p14="http://schemas.microsoft.com/office/powerpoint/2010/main" val="103850242"/>
      </p:ext>
    </p:extLst>
  </p:cSld>
  <p:clrMapOvr>
    <a:masterClrMapping/>
  </p:clrMapOvr>
</p:sld>
</file>

<file path=ppt/theme/theme1.xml><?xml version="1.0" encoding="utf-8"?>
<a:theme xmlns:a="http://schemas.openxmlformats.org/drawingml/2006/main" name="LeafVTI">
  <a:themeElements>
    <a:clrScheme name="Leaf">
      <a:dk1>
        <a:sysClr val="windowText" lastClr="000000"/>
      </a:dk1>
      <a:lt1>
        <a:sysClr val="window" lastClr="FFFFFF"/>
      </a:lt1>
      <a:dk2>
        <a:srgbClr val="732124"/>
      </a:dk2>
      <a:lt2>
        <a:srgbClr val="F0EDE5"/>
      </a:lt2>
      <a:accent1>
        <a:srgbClr val="D34817"/>
      </a:accent1>
      <a:accent2>
        <a:srgbClr val="A68D65"/>
      </a:accent2>
      <a:accent3>
        <a:srgbClr val="728377"/>
      </a:accent3>
      <a:accent4>
        <a:srgbClr val="B4797B"/>
      </a:accent4>
      <a:accent5>
        <a:srgbClr val="CE8439"/>
      </a:accent5>
      <a:accent6>
        <a:srgbClr val="CF3A2A"/>
      </a:accent6>
      <a:hlink>
        <a:srgbClr val="D06853"/>
      </a:hlink>
      <a:folHlink>
        <a:srgbClr val="B67779"/>
      </a:folHlink>
    </a:clrScheme>
    <a:fontScheme name="Leaf">
      <a:majorFont>
        <a:latin typeface="Rockwell Nova Light"/>
        <a:ea typeface=""/>
        <a:cs typeface=""/>
      </a:majorFont>
      <a:minorFont>
        <a:latin typeface="Avenir Next LT Pro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fVTI" id="{AD13D32C-3873-4EF1-A28C-5D0E64FF0913}" vid="{0D2E0FD0-9C17-4337-BD21-33917FC300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204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Abadi</vt:lpstr>
      <vt:lpstr>Arial</vt:lpstr>
      <vt:lpstr>Avenir Next LT Pro Light</vt:lpstr>
      <vt:lpstr>Rockwell Nova Light</vt:lpstr>
      <vt:lpstr>Wingdings</vt:lpstr>
      <vt:lpstr>LeafVTI</vt:lpstr>
      <vt:lpstr>Welfare tracker ❤ </vt:lpstr>
      <vt:lpstr>What’s your mental illness?</vt:lpstr>
      <vt:lpstr>Never ending loneliness</vt:lpstr>
      <vt:lpstr>Speak it out to us !</vt:lpstr>
      <vt:lpstr>What it does?</vt:lpstr>
      <vt:lpstr>What if you wait for your appointment?  </vt:lpstr>
      <vt:lpstr>Stay tuned with us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Welfare tracker ❤</dc:title>
  <dc:creator>Srinivasan Raju</dc:creator>
  <cp:lastModifiedBy>Srinivasan Raju</cp:lastModifiedBy>
  <cp:revision>6</cp:revision>
  <dcterms:created xsi:type="dcterms:W3CDTF">2021-02-28T15:16:33Z</dcterms:created>
  <dcterms:modified xsi:type="dcterms:W3CDTF">2021-02-28T16:59:06Z</dcterms:modified>
</cp:coreProperties>
</file>