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77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8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CBA3-E3FD-4828-99A4-99B898C4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322549"/>
            <a:ext cx="7797799" cy="1532951"/>
          </a:xfrm>
        </p:spPr>
        <p:txBody>
          <a:bodyPr>
            <a:normAutofit/>
          </a:bodyPr>
          <a:lstStyle/>
          <a:p>
            <a:r>
              <a:rPr lang="en-US" dirty="0"/>
              <a:t>Welfare tracker ❤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B14C4-DBFC-4C32-B52F-542586E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49" y="5476726"/>
            <a:ext cx="5575300" cy="754500"/>
          </a:xfrm>
        </p:spPr>
        <p:txBody>
          <a:bodyPr>
            <a:normAutofit/>
          </a:bodyPr>
          <a:lstStyle/>
          <a:p>
            <a:r>
              <a:rPr lang="en-US" dirty="0"/>
              <a:t>Rebuild a stronger - YOU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553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BFD7-07CA-48E8-98F5-5922207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What’s your mental illness?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8E8B-0655-47F2-82FF-4403BDBB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Depression</a:t>
            </a:r>
          </a:p>
          <a:p>
            <a:r>
              <a:rPr lang="en-US" dirty="0"/>
              <a:t>Anxiety</a:t>
            </a:r>
          </a:p>
          <a:p>
            <a:r>
              <a:rPr lang="en-US" dirty="0"/>
              <a:t>Bipolar</a:t>
            </a:r>
          </a:p>
          <a:p>
            <a:r>
              <a:rPr lang="en-US" dirty="0"/>
              <a:t>Dementia</a:t>
            </a:r>
          </a:p>
          <a:p>
            <a:r>
              <a:rPr lang="en-US" dirty="0"/>
              <a:t>ADHD</a:t>
            </a:r>
          </a:p>
          <a:p>
            <a:r>
              <a:rPr lang="en-US" dirty="0"/>
              <a:t>OCD</a:t>
            </a:r>
          </a:p>
          <a:p>
            <a:r>
              <a:rPr lang="en-US" dirty="0"/>
              <a:t>PTSD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9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4D8E-C1B6-4D61-B554-BB53D309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 it out to us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4E91-5F92-4E63-9593-8C717317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help you overcome your mental illness by considering your age, circumstances and factors </a:t>
            </a:r>
          </a:p>
          <a:p>
            <a:r>
              <a:rPr lang="en-US" dirty="0"/>
              <a:t>We will support you in fighting your illness</a:t>
            </a:r>
          </a:p>
          <a:p>
            <a:r>
              <a:rPr lang="en-US" dirty="0"/>
              <a:t>We will strengthen your inner self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218C-7BCB-415A-B1A7-EB151FFF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FE7B-1B42-473F-8205-31B940DF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676524"/>
            <a:ext cx="10026650" cy="3762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Stay tuned with us</a:t>
            </a:r>
          </a:p>
          <a:p>
            <a:pPr marL="0" indent="0" algn="ctr">
              <a:buNone/>
            </a:pPr>
            <a:r>
              <a:rPr lang="en-US" sz="3200" dirty="0"/>
              <a:t>Srinivasan R</a:t>
            </a:r>
          </a:p>
          <a:p>
            <a:pPr marL="0" indent="0" algn="ctr">
              <a:buNone/>
            </a:pPr>
            <a:r>
              <a:rPr lang="en-US" sz="3200" dirty="0"/>
              <a:t>Megha Bhattacharya</a:t>
            </a:r>
          </a:p>
          <a:p>
            <a:pPr marL="0" indent="0" algn="ctr">
              <a:buNone/>
            </a:pPr>
            <a:r>
              <a:rPr lang="en-US" sz="3200" dirty="0"/>
              <a:t>Roshan Teja</a:t>
            </a:r>
          </a:p>
        </p:txBody>
      </p:sp>
    </p:spTree>
    <p:extLst>
      <p:ext uri="{BB962C8B-B14F-4D97-AF65-F5344CB8AC3E}">
        <p14:creationId xmlns:p14="http://schemas.microsoft.com/office/powerpoint/2010/main" val="10385024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</vt:lpstr>
      <vt:lpstr>Arial</vt:lpstr>
      <vt:lpstr>Avenir Next LT Pro Light</vt:lpstr>
      <vt:lpstr>Rockwell Nova Light</vt:lpstr>
      <vt:lpstr>Wingdings</vt:lpstr>
      <vt:lpstr>LeafVTI</vt:lpstr>
      <vt:lpstr>Welfare tracker ❤ </vt:lpstr>
      <vt:lpstr>What’s your mental illness?</vt:lpstr>
      <vt:lpstr>Speak it out to us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Welfare tracker ❤</dc:title>
  <dc:creator>Srinivasan Raju</dc:creator>
  <cp:lastModifiedBy>Srinivasan Raju</cp:lastModifiedBy>
  <cp:revision>3</cp:revision>
  <dcterms:created xsi:type="dcterms:W3CDTF">2021-02-28T15:16:33Z</dcterms:created>
  <dcterms:modified xsi:type="dcterms:W3CDTF">2021-02-28T15:37:01Z</dcterms:modified>
</cp:coreProperties>
</file>