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E1BFDF-365F-48D0-9806-EBAC8FCF880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497BF-6EFE-4620-89CA-F36A5B7D5E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857496"/>
            <a:ext cx="7772400" cy="82962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Title: Java: Features and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ArchitectureSubtitle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An Introduction to Java Programming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Presented by: ROSHIKA K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Date: 29.10.2024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43182"/>
            <a:ext cx="171424" cy="216812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1428736"/>
            <a:ext cx="5857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Four Main OOP Concepts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Four Core OOP Concepts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the four main concepts: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5984" y="1071546"/>
            <a:ext cx="457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Encapsulation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Definition: "Encapsulation is the bundling of data and methods within a single unit, typically a class."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Use private variables and public getter/setter methods.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Hides data implementation.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Ensures data integrity.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14348" y="1285860"/>
            <a:ext cx="678661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Title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Content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Definition: "Inheritance allows one class to inherit fields and methods from another class."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class Dog extends Animal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Promotes code reuse.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Establishes a hier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archy.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857232"/>
            <a:ext cx="5929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Polymorphism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Definition: "Polymorphism allows methods to perform different tasks based on the object calling them."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Compile-time polymorphism (Method Overloading).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Runtime polymorphism (Method Overriding).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66" y="714356"/>
            <a:ext cx="62865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Abstraction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Abstraction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Definition: "Abstraction is the concept of hiding the complex implementation details and showing only the essential features."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in Java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Achieved through abstract classes and interfaces.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Reduces complexity.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Enhances code readability.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357290" y="1428736"/>
            <a:ext cx="542928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Real-World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Title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Real-World Example of 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Content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Brief scenario (e.g., Library System):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Encapsulation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Book class with private attributes like title, author.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Ebook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PrintedBook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classes extending Book.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Different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printDetails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() methods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Ebook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PrintedBook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Abstract Book class with common methods for all types of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000108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 of OOP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Advantages of OOP in Java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Modularity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Reusability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Enhanced Troubleshooting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794" y="1928802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 String Class in Java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Understanding Strings and Their Methods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Name:ROSHIKA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Date:07.11.2024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928670"/>
            <a:ext cx="742955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to Strings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Strings are used to store a sequence of characters (text)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Java provides a built-in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 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immutable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once created, they cannot be 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14282" y="1357298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is a String?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A String in Java represents a sequence of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Strings are immutable.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Defined using double quotes (e.g., "Hello, World!").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:java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 greeting = "Hello, World!";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Strings are objects in Java, unlike some other programming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1142984"/>
            <a:ext cx="764386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 to Java</a:t>
            </a:r>
          </a:p>
          <a:p>
            <a:pPr algn="ctr"/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Java is a high-level, object-oriented programming language developed by Sun Microsystems in 1995.</a:t>
            </a:r>
          </a:p>
          <a:p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Designed to have as few implementation dependencies as possible, making it ideal for networked environments.</a:t>
            </a:r>
          </a:p>
          <a:p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Popularity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Widely used in web, mobile, and enterprise applications.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000100" y="928670"/>
            <a:ext cx="735811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Strings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Two Ways to Create Strings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 Literal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String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"Hello";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Using new Keyword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String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String("Hello");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Explanation of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string pooling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for literals.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Common String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Overview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The String class has many useful methods to manipulate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Key methods we’ll cover: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length()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charAt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concat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equals()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compareTo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substring()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toLowerCase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toUpperCase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trim()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replace()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you-blank-card-vector-52170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910" y="642918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         Java’s Key Features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Platform Independence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Write Once, Run Anywhere (WORA) due to the Java Virtual Machine (JVM).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Based on real-world objects and supports OOP principles.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Simple and Easy to Learn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Designed to be straightforward, with syntax derived from C++.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Robust security features, such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verification and runtime checks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642918"/>
            <a:ext cx="8143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Portable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Platform-independent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 run on any JVM-compatible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Robust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Includes strong memory management, exception handling, and garbage collection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Multi-threaded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Supports multiple threads, improving performance in multi-core 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 Performance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Uses Just-In-Time (JIT) compilers for optimized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500042"/>
            <a:ext cx="82153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Java Architecture Overview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Source 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Written by the developer.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Compiler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Compiles Java code into platform-independent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Loader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Loads compiled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files for execution.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JVM (Java Virtual Machine)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Interprets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into machine-specific code.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 Runtime Environment (JRE)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Provides libraries and JVM to run Java applications.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 Development Kit (JDK)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Contains JRE + development tools for building Java applications.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285860"/>
            <a:ext cx="771530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 Virtual Machine (JVM) Architecture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Loader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Loads classes from the disk to memory.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Memory 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Divided into several areas like Method Area, Heap, Stack, PC Register, and Native Method Stack.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Execution Engine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Executes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Includes an interpreter and Just-In-Time (JIT) compiler for optimized execution.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Native Method Interface (JNI)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Allows Java to interact with native applications written in other languages.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Garbage Collector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Manages automatic memory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deallocation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improving memory efficiency.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14348" y="857232"/>
            <a:ext cx="778671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Advantages of Java Architecture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Platform Independence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runs on any device with a JVM, ensuring compatibility.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JVM runs in a secure environment and has built-in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JIT compiler in JVM improves runtime performance.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Portability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Write Once, Run Anywhere (WORA) ensures applications can run across platforms without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modification, making Java highly portable.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428604"/>
            <a:ext cx="79296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Java's Strengths: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versatility, platform independence, and security.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Why Learn Java?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of the most popular programming languages, essential for enterprise and mobile applications.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Q&amp;A: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the floor for questions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1785926"/>
            <a:ext cx="71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 to OOP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Introduction to Object-Oriented Programming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Briefly define Object-Oriented Programming.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Explain the purpose: "OOP is a programming paradigm based on the concept of 'objects' that contain data and methods."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Mention that Java is a popular OOP language.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239</TotalTime>
  <Words>962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Title: Java: Features and   ArchitectureSubtitle: An Introduction to Java Programming                                                                   Presented by: ROSHIKA K                       Date: 29.10.2024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Java: Features and   ArchitectureSubtitle: An Introduction to Java Programming                                                                   Presented by: ROSHIKA K                       Date: 29.10.2024</dc:title>
  <dc:creator>Admin Is User</dc:creator>
  <cp:lastModifiedBy>Admin Is User</cp:lastModifiedBy>
  <cp:revision>8</cp:revision>
  <dcterms:created xsi:type="dcterms:W3CDTF">2024-10-29T04:12:18Z</dcterms:created>
  <dcterms:modified xsi:type="dcterms:W3CDTF">2024-11-07T08:15:26Z</dcterms:modified>
</cp:coreProperties>
</file>