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8/30/2024</a:t>
            </a:fld>
            <a:endParaRPr altLang="en-US" sz="1200" lang="zh-CN">
              <a:latin typeface="Calibri" pitchFamily="0" charset="0"/>
              <a:ea typeface="等线" pitchFamily="0" charset="0"/>
              <a:cs typeface="Calibri" pitchFamily="0" charset="0"/>
            </a:endParaRPr>
          </a:p>
        </p:txBody>
      </p:sp>
      <p:sp>
        <p:nvSpPr>
          <p:cNvPr id="104880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4" name="文本框"/>
          <p:cNvSpPr>
            <a:spLocks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2" name="文本框"/>
          <p:cNvSpPr>
            <a:spLocks noGrp="1"/>
          </p:cNvSpPr>
          <p:nvPr>
            <p:ph type="sldImg"/>
          </p:nvPr>
        </p:nvSpPr>
        <p:spPr/>
      </p:sp>
      <p:sp>
        <p:nvSpPr>
          <p:cNvPr id="1048733" name="文本框"/>
          <p:cNvSpPr>
            <a:spLocks noGrp="1"/>
          </p:cNvSpPr>
          <p:nvPr>
            <p:ph type="body" idx="1"/>
          </p:nvPr>
        </p:nvSpPr>
        <p:spPr/>
        <p:txBody>
          <a:bodyPr/>
          <a:p>
            <a:endParaRPr altLang="en-US" lang="zh-CN"/>
          </a:p>
        </p:txBody>
      </p:sp>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8" name="文本框"/>
          <p:cNvSpPr>
            <a:spLocks noGrp="1"/>
          </p:cNvSpPr>
          <p:nvPr>
            <p:ph type="sldImg"/>
          </p:nvPr>
        </p:nvSpPr>
        <p:spPr/>
      </p:sp>
      <p:sp>
        <p:nvSpPr>
          <p:cNvPr id="1048649" name="文本框"/>
          <p:cNvSpPr>
            <a:spLocks noGrp="1"/>
          </p:cNvSpPr>
          <p:nvPr>
            <p:ph type="body" idx="1"/>
          </p:nvPr>
        </p:nvSpPr>
        <p:spPr/>
        <p:txBody>
          <a:bodyPr/>
          <a:p>
            <a:endParaRPr altLang="en-US" lang="zh-CN"/>
          </a:p>
        </p:txBody>
      </p:sp>
      <p:sp>
        <p:nvSpPr>
          <p:cNvPr id="104865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8" name="文本框"/>
          <p:cNvSpPr>
            <a:spLocks noGrp="1"/>
          </p:cNvSpPr>
          <p:nvPr>
            <p:ph type="sldImg"/>
          </p:nvPr>
        </p:nvSpPr>
        <p:spPr/>
      </p:sp>
      <p:sp>
        <p:nvSpPr>
          <p:cNvPr id="1048669" name="文本框"/>
          <p:cNvSpPr>
            <a:spLocks noGrp="1"/>
          </p:cNvSpPr>
          <p:nvPr>
            <p:ph type="body" idx="1"/>
          </p:nvPr>
        </p:nvSpPr>
        <p:spPr/>
        <p:txBody>
          <a:bodyPr/>
          <a:p>
            <a:endParaRPr altLang="en-US" lang="zh-CN"/>
          </a:p>
        </p:txBody>
      </p:sp>
      <p:sp>
        <p:nvSpPr>
          <p:cNvPr id="104867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1" name="文本框"/>
          <p:cNvSpPr>
            <a:spLocks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7" name="文本框"/>
          <p:cNvSpPr>
            <a:spLocks noGrp="1"/>
          </p:cNvSpPr>
          <p:nvPr>
            <p:ph type="sldImg"/>
          </p:nvPr>
        </p:nvSpPr>
        <p:spPr/>
      </p:sp>
      <p:sp>
        <p:nvSpPr>
          <p:cNvPr id="1048718" name="文本框"/>
          <p:cNvSpPr>
            <a:spLocks noGrp="1"/>
          </p:cNvSpPr>
          <p:nvPr>
            <p:ph type="body" idx="1"/>
          </p:nvPr>
        </p:nvSpPr>
        <p:spPr/>
        <p:txBody>
          <a:bodyPr/>
          <a:p>
            <a:endParaRPr altLang="en-US" lang="zh-CN"/>
          </a:p>
        </p:txBody>
      </p:sp>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7"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8"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0"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5" name="文本框"/>
          <p:cNvSpPr>
            <a:spLocks noGrp="1"/>
          </p:cNvSpPr>
          <p:nvPr>
            <p:ph type="title"/>
          </p:nvPr>
        </p:nvSpPr>
        <p:spPr/>
        <p:txBody>
          <a:bodyPr/>
          <a:p>
            <a:r>
              <a:rPr altLang="en-US" lang="zh-CN" smtClean="0"/>
              <a:t>单击此处编辑母版标题样式</a:t>
            </a:r>
            <a:endParaRPr altLang="en-US" lang="zh-CN"/>
          </a:p>
        </p:txBody>
      </p:sp>
      <p:sp>
        <p:nvSpPr>
          <p:cNvPr id="104877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4" name="文本框"/>
          <p:cNvSpPr>
            <a:spLocks noGrp="1"/>
          </p:cNvSpPr>
          <p:nvPr>
            <p:ph type="title"/>
          </p:nvPr>
        </p:nvSpPr>
        <p:spPr/>
        <p:txBody>
          <a:bodyPr/>
          <a:p>
            <a:r>
              <a:rPr altLang="en-US" lang="zh-CN" smtClean="0"/>
              <a:t>单击此处编辑母版标题样式</a:t>
            </a:r>
            <a:endParaRPr altLang="en-US" lang="zh-CN"/>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gif"/><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07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ROSHINI 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312215866</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III B.COM (A/F) - A</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NAME   : </a:t>
            </a:r>
            <a:r>
              <a:rPr altLang="zh-CN" baseline="0" b="1" cap="none" sz="2400" i="0" kern="1200" lang="en-US" spc="0" strike="noStrike" u="none">
                <a:solidFill>
                  <a:schemeClr val="tx1"/>
                </a:solidFill>
                <a:latin typeface="Calibri" pitchFamily="0" charset="0"/>
                <a:ea typeface="宋体" pitchFamily="0" charset="0"/>
                <a:cs typeface="Calibri" pitchFamily="0" charset="0"/>
              </a:rPr>
              <a:t>SHRI SHANKARLAL SUNDARBAI SHASUN JAIN COLLEGE FOR WOMEN </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
        <p:nvSpPr>
          <p:cNvPr id="1048613" name="文本框"/>
          <p:cNvSpPr txBox="1"/>
          <p:nvPr/>
        </p:nvSpPr>
        <p:spPr>
          <a:xfrm rot="0">
            <a:off x="5533714" y="2869022"/>
            <a:ext cx="113345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2" name="矩形"/>
          <p:cNvSpPr/>
          <p:nvPr/>
        </p:nvSpPr>
        <p:spPr>
          <a:xfrm rot="0">
            <a:off x="739774" y="291147"/>
            <a:ext cx="3303904" cy="673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10" name=""/>
          <p:cNvSpPr txBox="1"/>
          <p:nvPr/>
        </p:nvSpPr>
        <p:spPr>
          <a:xfrm>
            <a:off x="1078030" y="1765458"/>
            <a:ext cx="6906883" cy="3901440"/>
          </a:xfrm>
          <a:prstGeom prst="rect"/>
        </p:spPr>
        <p:txBody>
          <a:bodyPr rtlCol="0" wrap="square">
            <a:spAutoFit/>
          </a:bodyPr>
          <a:p>
            <a:r>
              <a:rPr sz="2800" lang="en-US">
                <a:solidFill>
                  <a:srgbClr val="000000"/>
                </a:solidFill>
              </a:rPr>
              <a:t>1. *Turnover Prediction Model*: Identifies employees at risk of leaving.
2. *Performance Prediction Model*: Forecasts employee performance ratings.
3. *Succession Planning Model*: Identifies future leaders and talent gaps.
4. *Diversity and Inclusion Model*: Analyzes representation and equity across the organization.
5. *Employee Engagement Model*: Predicts satisfaction and engagement levels.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0" name="文本框"/>
          <p:cNvSpPr>
            <a:spLocks noGrp="1"/>
          </p:cNvSpPr>
          <p:nvPr>
            <p:ph type="title"/>
          </p:nvPr>
        </p:nvSpPr>
        <p:spPr>
          <a:xfrm rot="0">
            <a:off x="755332" y="385444"/>
            <a:ext cx="2437130" cy="673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8" name=""/>
          <p:cNvPicPr>
            <a:picLocks/>
          </p:cNvPicPr>
          <p:nvPr/>
        </p:nvPicPr>
        <p:blipFill>
          <a:blip xmlns:r="http://schemas.openxmlformats.org/officeDocument/2006/relationships" r:embed="rId2"/>
          <a:stretch>
            <a:fillRect/>
          </a:stretch>
        </p:blipFill>
        <p:spPr>
          <a:xfrm rot="0">
            <a:off x="755332" y="1566100"/>
            <a:ext cx="7780580" cy="445038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5"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06" name=""/>
          <p:cNvSpPr txBox="1"/>
          <p:nvPr/>
        </p:nvSpPr>
        <p:spPr>
          <a:xfrm>
            <a:off x="1228344" y="2023895"/>
            <a:ext cx="7137073" cy="3520440"/>
          </a:xfrm>
          <a:prstGeom prst="rect"/>
        </p:spPr>
        <p:txBody>
          <a:bodyPr rtlCol="0" wrap="square">
            <a:spAutoFit/>
          </a:bodyPr>
          <a:p>
            <a:r>
              <a:rPr sz="2800" lang="en-US">
                <a:solidFill>
                  <a:srgbClr val="000000"/>
                </a:solidFill>
              </a:rPr>
              <a:t>1. Employee data analysis is critical for understanding workforce dynamics and driving business success.</a:t>
            </a:r>
            <a:endParaRPr sz="2800" lang="en-US">
              <a:solidFill>
                <a:srgbClr val="000000"/>
              </a:solidFill>
            </a:endParaRPr>
          </a:p>
          <a:p>
            <a:r>
              <a:rPr sz="2800" lang="en-US">
                <a:solidFill>
                  <a:srgbClr val="000000"/>
                </a:solidFill>
              </a:rPr>
              <a:t>2. Advanced analytics and machine learning can uncover hidden insights and predict future trends.</a:t>
            </a:r>
            <a:endParaRPr sz="2800" lang="en-US">
              <a:solidFill>
                <a:srgbClr val="000000"/>
              </a:solidFill>
            </a:endParaRPr>
          </a:p>
          <a:p>
            <a:r>
              <a:rPr sz="2800" lang="en-US">
                <a:solidFill>
                  <a:srgbClr val="000000"/>
                </a:solidFill>
              </a:rPr>
              <a:t>3. Data-driven decision making enables HR and business leaders to make informed, strategic choices.</a:t>
            </a:r>
            <a:endParaRPr sz="2800" lang="en-US">
              <a:solidFill>
                <a:srgbClr val="000000"/>
              </a:solidFill>
            </a:endParaRPr>
          </a:p>
          <a:p>
            <a:r>
              <a:rPr sz="2800" lang="en-US">
                <a:solidFill>
                  <a:srgbClr val="000000"/>
                </a:solidFill>
              </a:rPr>
              <a:t>4. Continuous monitoring and analysis of employee data ensures ongoing improvement and adaptation.</a:t>
            </a:r>
            <a:endParaRPr sz="2800" lang="en-US">
              <a:solidFill>
                <a:srgbClr val="000000"/>
              </a:solidFill>
            </a:endParaRPr>
          </a:p>
          <a:p>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1"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5" name="文本框"/>
          <p:cNvSpPr>
            <a:spLocks noGrp="1"/>
          </p:cNvSpPr>
          <p:nvPr>
            <p:ph type="title"/>
          </p:nvPr>
        </p:nvSpPr>
        <p:spPr>
          <a:xfrm rot="0">
            <a:off x="739774" y="829626"/>
            <a:ext cx="3909695" cy="588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7" name="矩形"/>
          <p:cNvSpPr/>
          <p:nvPr/>
        </p:nvSpPr>
        <p:spPr>
          <a:xfrm rot="0">
            <a:off x="1217522" y="2123271"/>
            <a:ext cx="8593228"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673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3901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4" name="文本框"/>
          <p:cNvSpPr>
            <a:spLocks noGrp="1"/>
          </p:cNvSpPr>
          <p:nvPr>
            <p:ph type="title"/>
          </p:nvPr>
        </p:nvSpPr>
        <p:spPr>
          <a:xfrm rot="0">
            <a:off x="834071" y="575055"/>
            <a:ext cx="7143642" cy="1159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F</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OYEES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DATA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YSIS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03" name=""/>
          <p:cNvSpPr txBox="1"/>
          <p:nvPr/>
        </p:nvSpPr>
        <p:spPr>
          <a:xfrm>
            <a:off x="471578" y="2985134"/>
            <a:ext cx="7716693" cy="2377440"/>
          </a:xfrm>
          <a:prstGeom prst="rect"/>
        </p:spPr>
        <p:txBody>
          <a:bodyPr rtlCol="0" wrap="square">
            <a:spAutoFit/>
          </a:bodyPr>
          <a:p>
            <a:r>
              <a:rPr sz="2800" lang="en-US">
                <a:solidFill>
                  <a:srgbClr val="000000"/>
                </a:solidFill>
              </a:rPr>
              <a:t>Demographic analysis (age, gender, department, location)</a:t>
            </a:r>
            <a:endParaRPr sz="2800" lang="en-US">
              <a:solidFill>
                <a:srgbClr val="000000"/>
              </a:solidFill>
            </a:endParaRPr>
          </a:p>
          <a:p>
            <a:r>
              <a:rPr sz="2800" lang="en-US">
                <a:solidFill>
                  <a:srgbClr val="000000"/>
                </a:solidFill>
              </a:rPr>
              <a:t>- Performance evaluation (ratings, promotions, training)</a:t>
            </a:r>
            <a:endParaRPr sz="2800" lang="en-US">
              <a:solidFill>
                <a:srgbClr val="000000"/>
              </a:solidFill>
            </a:endParaRPr>
          </a:p>
          <a:p>
            <a:r>
              <a:rPr sz="2800" lang="en-US">
                <a:solidFill>
                  <a:srgbClr val="000000"/>
                </a:solidFill>
              </a:rPr>
              <a:t>- Turnover analysis (reasons, trends, impact)</a:t>
            </a:r>
            <a:endParaRPr sz="2800" lang="en-US">
              <a:solidFill>
                <a:srgbClr val="000000"/>
              </a:solidFill>
            </a:endParaRPr>
          </a:p>
          <a:p>
            <a:r>
              <a:rPr sz="2800" lang="en-US">
                <a:solidFill>
                  <a:srgbClr val="000000"/>
                </a:solidFill>
              </a:rPr>
              <a:t>- Employee engagement and satisfaction</a:t>
            </a:r>
            <a:endParaRPr sz="2800" lang="en-US">
              <a:solidFill>
                <a:srgbClr val="000000"/>
              </a:solidFill>
            </a:endParaRPr>
          </a:p>
          <a:p>
            <a:r>
              <a:rPr sz="2800" lang="en-US">
                <a:solidFill>
                  <a:srgbClr val="000000"/>
                </a:solidFill>
              </a:rPr>
              <a:t>- Career development and growth opportunities</a:t>
            </a:r>
            <a:endParaRPr sz="2800" lang="en-US">
              <a:solidFill>
                <a:srgbClr val="000000"/>
              </a:solidFill>
            </a:endParaRPr>
          </a:p>
          <a:p>
            <a:r>
              <a:rPr sz="2800" lang="en-US">
                <a:solidFill>
                  <a:srgbClr val="000000"/>
                </a:solidFill>
              </a:rPr>
              <a:t>- Diversity, equity, and inclusion metrics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676274" y="535938"/>
            <a:ext cx="7517884" cy="11595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F</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R</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EMPLOYEES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DATA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ANALYSIS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805" name=""/>
          <p:cNvSpPr txBox="1"/>
          <p:nvPr/>
        </p:nvSpPr>
        <p:spPr>
          <a:xfrm>
            <a:off x="659364" y="2575560"/>
            <a:ext cx="7956649" cy="3901440"/>
          </a:xfrm>
          <a:prstGeom prst="rect"/>
        </p:spPr>
        <p:txBody>
          <a:bodyPr rtlCol="0" wrap="square">
            <a:spAutoFit/>
          </a:bodyPr>
          <a:p>
            <a:r>
              <a:rPr sz="2800" lang="en-US">
                <a:solidFill>
                  <a:srgbClr val="000000"/>
                </a:solidFill>
              </a:rPr>
              <a:t>1. *Workforce Demographics*: Age, gender, department, location, tenure, etc.</a:t>
            </a:r>
            <a:endParaRPr sz="2800" lang="en-US">
              <a:solidFill>
                <a:srgbClr val="000000"/>
              </a:solidFill>
            </a:endParaRPr>
          </a:p>
          <a:p>
            <a:r>
              <a:rPr sz="2800" lang="en-US">
                <a:solidFill>
                  <a:srgbClr val="000000"/>
                </a:solidFill>
              </a:rPr>
              <a:t>2. *Performance and Growth*: Evaluation ratings, promotions, training, career pathing</a:t>
            </a:r>
            <a:endParaRPr sz="2800" lang="en-US">
              <a:solidFill>
                <a:srgbClr val="000000"/>
              </a:solidFill>
            </a:endParaRPr>
          </a:p>
          <a:p>
            <a:r>
              <a:rPr sz="2800" lang="en-US">
                <a:solidFill>
                  <a:srgbClr val="000000"/>
                </a:solidFill>
              </a:rPr>
              <a:t>3. *Turnover and Retention*: Reasons, trends, impact, and cost analysis</a:t>
            </a:r>
            <a:endParaRPr sz="2800" lang="en-US">
              <a:solidFill>
                <a:srgbClr val="000000"/>
              </a:solidFill>
            </a:endParaRPr>
          </a:p>
          <a:p>
            <a:r>
              <a:rPr sz="2800" lang="en-US">
                <a:solidFill>
                  <a:srgbClr val="000000"/>
                </a:solidFill>
              </a:rPr>
              <a:t>4. *Employee Engagement and Satisfaction*: Survey results, sentiment analysis</a:t>
            </a:r>
            <a:endParaRPr sz="2800" lang="en-US">
              <a:solidFill>
                <a:srgbClr val="000000"/>
              </a:solidFill>
            </a:endParaRPr>
          </a:p>
          <a:p>
            <a:r>
              <a:rPr sz="2800" lang="en-US">
                <a:solidFill>
                  <a:srgbClr val="000000"/>
                </a:solidFill>
              </a:rPr>
              <a:t>5. *Diversity, Equity, and Inclusion*: Metrics and initiatives</a:t>
            </a:r>
            <a:endParaRPr sz="2800" lang="en-US">
              <a:solidFill>
                <a:srgbClr val="000000"/>
              </a:solidFill>
            </a:endParaRPr>
          </a:p>
          <a:p>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4610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9" name=""/>
          <p:cNvPicPr>
            <a:picLocks/>
          </p:cNvPicPr>
          <p:nvPr/>
        </p:nvPicPr>
        <p:blipFill>
          <a:blip xmlns:r="http://schemas.openxmlformats.org/officeDocument/2006/relationships" r:embed="rId2"/>
          <a:stretch>
            <a:fillRect/>
          </a:stretch>
        </p:blipFill>
        <p:spPr>
          <a:xfrm rot="0">
            <a:off x="975338" y="1857375"/>
            <a:ext cx="6503103" cy="421737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rot="0">
            <a:off x="558165" y="857885"/>
            <a:ext cx="9763125" cy="5086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08" name=""/>
          <p:cNvSpPr txBox="1"/>
          <p:nvPr/>
        </p:nvSpPr>
        <p:spPr>
          <a:xfrm>
            <a:off x="3240816" y="2275349"/>
            <a:ext cx="6182265" cy="3520440"/>
          </a:xfrm>
          <a:prstGeom prst="rect"/>
        </p:spPr>
        <p:txBody>
          <a:bodyPr rtlCol="0" wrap="square">
            <a:spAutoFit/>
          </a:bodyPr>
          <a:p>
            <a:r>
              <a:rPr sz="2800" lang="en-US">
                <a:solidFill>
                  <a:srgbClr val="000000"/>
                </a:solidFill>
              </a:rPr>
              <a:t>1. Improved employee satisfaction and retention
2. Enhanced HR strategic decision making
3. Increased operational efficiency
4. Better workforce planning and talent development
5. Competitive advantage in attracting and retaining top talent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5" name=""/>
          <p:cNvSpPr txBox="1"/>
          <p:nvPr/>
        </p:nvSpPr>
        <p:spPr>
          <a:xfrm>
            <a:off x="911326" y="1143633"/>
            <a:ext cx="8483444" cy="1234441"/>
          </a:xfrm>
          <a:prstGeom prst="rect"/>
        </p:spPr>
        <p:txBody>
          <a:bodyPr rtlCol="0" wrap="square">
            <a:spAutoFit/>
          </a:bodyPr>
          <a:p>
            <a:r>
              <a:rPr altLang="en-US" sz="2800" lang="en-US">
                <a:solidFill>
                  <a:srgbClr val="000000"/>
                </a:solidFill>
              </a:rPr>
              <a:t>•</a:t>
            </a:r>
            <a:r>
              <a:rPr altLang="en-US" sz="2800" lang="en-US">
                <a:solidFill>
                  <a:srgbClr val="000000"/>
                </a:solidFill>
              </a:rPr>
              <a:t> </a:t>
            </a:r>
            <a:r>
              <a:rPr altLang="en-US" sz="2800" lang="en-US">
                <a:solidFill>
                  <a:srgbClr val="000000"/>
                </a:solidFill>
              </a:rPr>
              <a:t>E</a:t>
            </a:r>
            <a:r>
              <a:rPr altLang="en-US" sz="2800" lang="en-US">
                <a:solidFill>
                  <a:srgbClr val="000000"/>
                </a:solidFill>
              </a:rPr>
              <a:t>m</a:t>
            </a:r>
            <a:r>
              <a:rPr altLang="en-US" sz="2800" lang="en-US">
                <a:solidFill>
                  <a:srgbClr val="000000"/>
                </a:solidFill>
              </a:rPr>
              <a:t>p</a:t>
            </a:r>
            <a:r>
              <a:rPr altLang="en-US" sz="2800" lang="en-US">
                <a:solidFill>
                  <a:srgbClr val="000000"/>
                </a:solidFill>
              </a:rPr>
              <a:t>l</a:t>
            </a:r>
            <a:r>
              <a:rPr altLang="en-US" sz="2800" lang="en-US">
                <a:solidFill>
                  <a:srgbClr val="000000"/>
                </a:solidFill>
              </a:rPr>
              <a:t>oyee </a:t>
            </a:r>
            <a:r>
              <a:rPr altLang="en-US" sz="2800" lang="en-US">
                <a:solidFill>
                  <a:srgbClr val="000000"/>
                </a:solidFill>
              </a:rPr>
              <a:t>d</a:t>
            </a:r>
            <a:r>
              <a:rPr altLang="en-US" sz="2800" lang="en-US">
                <a:solidFill>
                  <a:srgbClr val="000000"/>
                </a:solidFill>
              </a:rPr>
              <a:t>a</a:t>
            </a:r>
            <a:r>
              <a:rPr altLang="en-US" sz="2800" lang="en-US">
                <a:solidFill>
                  <a:srgbClr val="000000"/>
                </a:solidFill>
              </a:rPr>
              <a:t>t</a:t>
            </a:r>
            <a:r>
              <a:rPr altLang="en-US" sz="2800" lang="en-US">
                <a:solidFill>
                  <a:srgbClr val="000000"/>
                </a:solidFill>
              </a:rPr>
              <a:t>a</a:t>
            </a:r>
            <a:r>
              <a:rPr altLang="en-US" sz="2800" lang="en-US">
                <a:solidFill>
                  <a:srgbClr val="000000"/>
                </a:solidFill>
              </a:rPr>
              <a:t> </a:t>
            </a:r>
            <a:r>
              <a:rPr altLang="en-US" sz="2800" lang="en-US">
                <a:solidFill>
                  <a:srgbClr val="000000"/>
                </a:solidFill>
              </a:rPr>
              <a:t>s</a:t>
            </a:r>
            <a:r>
              <a:rPr altLang="en-US" sz="2800" lang="en-US">
                <a:solidFill>
                  <a:srgbClr val="000000"/>
                </a:solidFill>
              </a:rPr>
              <a:t>e</a:t>
            </a:r>
            <a:r>
              <a:rPr altLang="en-US" sz="2800" lang="en-US">
                <a:solidFill>
                  <a:srgbClr val="000000"/>
                </a:solidFill>
              </a:rPr>
              <a:t>t</a:t>
            </a:r>
            <a:r>
              <a:rPr altLang="en-US" sz="2800" lang="en-US">
                <a:solidFill>
                  <a:srgbClr val="000000"/>
                </a:solidFill>
              </a:rPr>
              <a:t> </a:t>
            </a:r>
            <a:r>
              <a:rPr altLang="en-US" sz="2800" lang="en-US">
                <a:solidFill>
                  <a:srgbClr val="000000"/>
                </a:solidFill>
              </a:rPr>
              <a:t>t</a:t>
            </a:r>
            <a:r>
              <a:rPr altLang="en-US" sz="2800" lang="en-US">
                <a:solidFill>
                  <a:srgbClr val="000000"/>
                </a:solidFill>
              </a:rPr>
              <a:t>a</a:t>
            </a:r>
            <a:r>
              <a:rPr altLang="en-US" sz="2800" lang="en-US">
                <a:solidFill>
                  <a:srgbClr val="000000"/>
                </a:solidFill>
              </a:rPr>
              <a:t>k</a:t>
            </a:r>
            <a:r>
              <a:rPr altLang="en-US" sz="2800" lang="en-US">
                <a:solidFill>
                  <a:srgbClr val="000000"/>
                </a:solidFill>
              </a:rPr>
              <a:t>e</a:t>
            </a:r>
            <a:r>
              <a:rPr altLang="en-US" sz="2800" lang="en-US">
                <a:solidFill>
                  <a:srgbClr val="000000"/>
                </a:solidFill>
              </a:rPr>
              <a:t>n</a:t>
            </a:r>
            <a:r>
              <a:rPr altLang="en-US" sz="2800" lang="en-US">
                <a:solidFill>
                  <a:srgbClr val="000000"/>
                </a:solidFill>
              </a:rPr>
              <a:t> </a:t>
            </a:r>
            <a:r>
              <a:rPr altLang="en-US" sz="2800" lang="en-US">
                <a:solidFill>
                  <a:srgbClr val="000000"/>
                </a:solidFill>
              </a:rPr>
              <a:t>f</a:t>
            </a:r>
            <a:r>
              <a:rPr altLang="en-US" sz="2800" lang="en-US">
                <a:solidFill>
                  <a:srgbClr val="000000"/>
                </a:solidFill>
              </a:rPr>
              <a:t>r</a:t>
            </a:r>
            <a:r>
              <a:rPr altLang="en-US" sz="2800" lang="en-US">
                <a:solidFill>
                  <a:srgbClr val="000000"/>
                </a:solidFill>
              </a:rPr>
              <a:t>o</a:t>
            </a:r>
            <a:r>
              <a:rPr altLang="en-US" sz="2800" lang="en-US">
                <a:solidFill>
                  <a:srgbClr val="000000"/>
                </a:solidFill>
              </a:rPr>
              <a:t>m</a:t>
            </a:r>
            <a:r>
              <a:rPr altLang="en-US" sz="2800" lang="en-US">
                <a:solidFill>
                  <a:srgbClr val="000000"/>
                </a:solidFill>
              </a:rPr>
              <a:t> </a:t>
            </a:r>
            <a:r>
              <a:rPr altLang="en-US" sz="2800" lang="en-US">
                <a:solidFill>
                  <a:srgbClr val="000000"/>
                </a:solidFill>
              </a:rPr>
              <a:t>t</a:t>
            </a:r>
            <a:r>
              <a:rPr altLang="en-US" sz="2800" lang="en-US">
                <a:solidFill>
                  <a:srgbClr val="000000"/>
                </a:solidFill>
              </a:rPr>
              <a:t>h</a:t>
            </a:r>
            <a:r>
              <a:rPr altLang="en-US" sz="2800" lang="en-US">
                <a:solidFill>
                  <a:srgbClr val="000000"/>
                </a:solidFill>
              </a:rPr>
              <a:t>e</a:t>
            </a:r>
            <a:r>
              <a:rPr altLang="en-US" sz="2800" lang="en-US">
                <a:solidFill>
                  <a:srgbClr val="000000"/>
                </a:solidFill>
              </a:rPr>
              <a:t> </a:t>
            </a:r>
            <a:r>
              <a:rPr altLang="en-US" sz="2800" lang="en-US">
                <a:solidFill>
                  <a:srgbClr val="000000"/>
                </a:solidFill>
              </a:rPr>
              <a:t>K</a:t>
            </a:r>
            <a:r>
              <a:rPr altLang="en-US" sz="2800" lang="en-US">
                <a:solidFill>
                  <a:srgbClr val="000000"/>
                </a:solidFill>
              </a:rPr>
              <a:t>A</a:t>
            </a:r>
            <a:r>
              <a:rPr altLang="en-US" sz="2800" lang="en-US">
                <a:solidFill>
                  <a:srgbClr val="000000"/>
                </a:solidFill>
              </a:rPr>
              <a:t>G</a:t>
            </a:r>
            <a:r>
              <a:rPr altLang="en-US" sz="2800" lang="en-US">
                <a:solidFill>
                  <a:srgbClr val="000000"/>
                </a:solidFill>
              </a:rPr>
              <a:t>G</a:t>
            </a:r>
            <a:r>
              <a:rPr altLang="en-US" sz="2800" lang="en-US">
                <a:solidFill>
                  <a:srgbClr val="000000"/>
                </a:solidFill>
              </a:rPr>
              <a:t>L</a:t>
            </a:r>
            <a:r>
              <a:rPr altLang="en-US" sz="2800" lang="en-US">
                <a:solidFill>
                  <a:srgbClr val="000000"/>
                </a:solidFill>
              </a:rPr>
              <a:t>E</a:t>
            </a:r>
            <a:endParaRPr sz="2800" lang="en-US">
              <a:solidFill>
                <a:srgbClr val="000000"/>
              </a:solidFill>
            </a:endParaRPr>
          </a:p>
          <a:p>
            <a:r>
              <a:rPr altLang="en-US" sz="2800" lang="en-US">
                <a:solidFill>
                  <a:srgbClr val="000000"/>
                </a:solidFill>
              </a:rPr>
              <a:t>•</a:t>
            </a:r>
            <a:r>
              <a:rPr altLang="en-US" sz="2800" lang="en-US">
                <a:solidFill>
                  <a:srgbClr val="000000"/>
                </a:solidFill>
              </a:rPr>
              <a:t> </a:t>
            </a:r>
            <a:r>
              <a:rPr altLang="en-US" sz="2800" lang="en-US">
                <a:solidFill>
                  <a:srgbClr val="000000"/>
                </a:solidFill>
              </a:rPr>
              <a:t>I</a:t>
            </a:r>
            <a:r>
              <a:rPr altLang="en-US" sz="2800" lang="en-US">
                <a:solidFill>
                  <a:srgbClr val="000000"/>
                </a:solidFill>
              </a:rPr>
              <a:t>n</a:t>
            </a:r>
            <a:r>
              <a:rPr altLang="en-US" sz="2800" lang="en-US">
                <a:solidFill>
                  <a:srgbClr val="000000"/>
                </a:solidFill>
              </a:rPr>
              <a:t> </a:t>
            </a:r>
            <a:r>
              <a:rPr altLang="en-US" sz="2800" lang="en-US">
                <a:solidFill>
                  <a:srgbClr val="000000"/>
                </a:solidFill>
              </a:rPr>
              <a:t>d</a:t>
            </a:r>
            <a:r>
              <a:rPr altLang="en-US" sz="2800" lang="en-US">
                <a:solidFill>
                  <a:srgbClr val="000000"/>
                </a:solidFill>
              </a:rPr>
              <a:t>a</a:t>
            </a:r>
            <a:r>
              <a:rPr altLang="en-US" sz="2800" lang="en-US">
                <a:solidFill>
                  <a:srgbClr val="000000"/>
                </a:solidFill>
              </a:rPr>
              <a:t>t</a:t>
            </a:r>
            <a:r>
              <a:rPr altLang="en-US" sz="2800" lang="en-US">
                <a:solidFill>
                  <a:srgbClr val="000000"/>
                </a:solidFill>
              </a:rPr>
              <a:t>a</a:t>
            </a:r>
            <a:r>
              <a:rPr altLang="en-US" sz="2800" lang="en-US">
                <a:solidFill>
                  <a:srgbClr val="000000"/>
                </a:solidFill>
              </a:rPr>
              <a:t>s</a:t>
            </a:r>
            <a:r>
              <a:rPr altLang="en-US" sz="2800" lang="en-US">
                <a:solidFill>
                  <a:srgbClr val="000000"/>
                </a:solidFill>
              </a:rPr>
              <a:t>e</a:t>
            </a:r>
            <a:r>
              <a:rPr altLang="en-US" sz="2800" lang="en-US">
                <a:solidFill>
                  <a:srgbClr val="000000"/>
                </a:solidFill>
              </a:rPr>
              <a:t>t</a:t>
            </a:r>
            <a:r>
              <a:rPr altLang="en-US" sz="2800" lang="en-US">
                <a:solidFill>
                  <a:srgbClr val="000000"/>
                </a:solidFill>
              </a:rPr>
              <a:t>, </a:t>
            </a:r>
            <a:r>
              <a:rPr altLang="en-US" sz="2800" lang="en-US">
                <a:solidFill>
                  <a:srgbClr val="000000"/>
                </a:solidFill>
              </a:rPr>
              <a:t>o</a:t>
            </a:r>
            <a:r>
              <a:rPr altLang="en-US" sz="2800" lang="en-US">
                <a:solidFill>
                  <a:srgbClr val="000000"/>
                </a:solidFill>
              </a:rPr>
              <a:t>u</a:t>
            </a:r>
            <a:r>
              <a:rPr altLang="en-US" sz="2800" lang="en-US">
                <a:solidFill>
                  <a:srgbClr val="000000"/>
                </a:solidFill>
              </a:rPr>
              <a:t>t</a:t>
            </a:r>
            <a:r>
              <a:rPr altLang="en-US" sz="2800" lang="en-US">
                <a:solidFill>
                  <a:srgbClr val="000000"/>
                </a:solidFill>
              </a:rPr>
              <a:t> </a:t>
            </a:r>
            <a:r>
              <a:rPr altLang="en-US" sz="2800" lang="en-US">
                <a:solidFill>
                  <a:srgbClr val="000000"/>
                </a:solidFill>
              </a:rPr>
              <a:t>o</a:t>
            </a:r>
            <a:r>
              <a:rPr altLang="en-US" sz="2800" lang="en-US">
                <a:solidFill>
                  <a:srgbClr val="000000"/>
                </a:solidFill>
              </a:rPr>
              <a:t>f</a:t>
            </a:r>
            <a:r>
              <a:rPr altLang="en-US" sz="2800" lang="en-US">
                <a:solidFill>
                  <a:srgbClr val="000000"/>
                </a:solidFill>
              </a:rPr>
              <a:t> </a:t>
            </a:r>
            <a:r>
              <a:rPr altLang="en-US" sz="2800" lang="en-US">
                <a:solidFill>
                  <a:srgbClr val="000000"/>
                </a:solidFill>
              </a:rPr>
              <a:t>2</a:t>
            </a:r>
            <a:r>
              <a:rPr altLang="en-US" sz="2800" lang="en-US">
                <a:solidFill>
                  <a:srgbClr val="000000"/>
                </a:solidFill>
              </a:rPr>
              <a:t>6</a:t>
            </a:r>
            <a:r>
              <a:rPr altLang="en-US" sz="2800" lang="en-US">
                <a:solidFill>
                  <a:srgbClr val="000000"/>
                </a:solidFill>
              </a:rPr>
              <a:t> </a:t>
            </a:r>
            <a:r>
              <a:rPr altLang="en-US" sz="2800" lang="en-US">
                <a:solidFill>
                  <a:srgbClr val="000000"/>
                </a:solidFill>
              </a:rPr>
              <a:t>d</a:t>
            </a:r>
            <a:r>
              <a:rPr altLang="en-US" sz="2800" lang="en-US">
                <a:solidFill>
                  <a:srgbClr val="000000"/>
                </a:solidFill>
              </a:rPr>
              <a:t>a</a:t>
            </a:r>
            <a:r>
              <a:rPr altLang="en-US" sz="2800" lang="en-US">
                <a:solidFill>
                  <a:srgbClr val="000000"/>
                </a:solidFill>
              </a:rPr>
              <a:t>t</a:t>
            </a:r>
            <a:r>
              <a:rPr altLang="en-US" sz="2800" lang="en-US">
                <a:solidFill>
                  <a:srgbClr val="000000"/>
                </a:solidFill>
              </a:rPr>
              <a:t>a</a:t>
            </a:r>
            <a:r>
              <a:rPr altLang="en-US" sz="2800" lang="en-US">
                <a:solidFill>
                  <a:srgbClr val="000000"/>
                </a:solidFill>
              </a:rPr>
              <a:t> </a:t>
            </a:r>
            <a:r>
              <a:rPr altLang="en-US" sz="2800" lang="en-US">
                <a:solidFill>
                  <a:srgbClr val="000000"/>
                </a:solidFill>
              </a:rPr>
              <a:t>I took </a:t>
            </a:r>
            <a:r>
              <a:rPr altLang="en-US" sz="2800" lang="en-US">
                <a:solidFill>
                  <a:srgbClr val="000000"/>
                </a:solidFill>
              </a:rPr>
              <a:t>o</a:t>
            </a:r>
            <a:r>
              <a:rPr altLang="en-US" sz="2800" lang="en-US">
                <a:solidFill>
                  <a:srgbClr val="000000"/>
                </a:solidFill>
              </a:rPr>
              <a:t>n</a:t>
            </a:r>
            <a:r>
              <a:rPr altLang="en-US" sz="2800" lang="en-US">
                <a:solidFill>
                  <a:srgbClr val="000000"/>
                </a:solidFill>
              </a:rPr>
              <a:t>l</a:t>
            </a:r>
            <a:r>
              <a:rPr altLang="en-US" sz="2800" lang="en-US">
                <a:solidFill>
                  <a:srgbClr val="000000"/>
                </a:solidFill>
              </a:rPr>
              <a:t>y</a:t>
            </a:r>
            <a:r>
              <a:rPr altLang="en-US" sz="2800" lang="en-US">
                <a:solidFill>
                  <a:srgbClr val="000000"/>
                </a:solidFill>
              </a:rPr>
              <a:t> </a:t>
            </a:r>
            <a:r>
              <a:rPr altLang="en-US" sz="2800" lang="en-US">
                <a:solidFill>
                  <a:srgbClr val="000000"/>
                </a:solidFill>
              </a:rPr>
              <a:t>9</a:t>
            </a:r>
            <a:r>
              <a:rPr altLang="en-US" sz="2800" lang="en-US">
                <a:solidFill>
                  <a:srgbClr val="000000"/>
                </a:solidFill>
              </a:rPr>
              <a:t> </a:t>
            </a:r>
            <a:r>
              <a:rPr altLang="en-US" sz="2800" lang="en-US">
                <a:solidFill>
                  <a:srgbClr val="000000"/>
                </a:solidFill>
              </a:rPr>
              <a:t>f</a:t>
            </a:r>
            <a:r>
              <a:rPr altLang="en-US" sz="2800" lang="en-US">
                <a:solidFill>
                  <a:srgbClr val="000000"/>
                </a:solidFill>
              </a:rPr>
              <a:t>e</a:t>
            </a:r>
            <a:r>
              <a:rPr altLang="en-US" sz="2800" lang="en-US">
                <a:solidFill>
                  <a:srgbClr val="000000"/>
                </a:solidFill>
              </a:rPr>
              <a:t>a</a:t>
            </a:r>
            <a:r>
              <a:rPr altLang="en-US" sz="2800" lang="en-US">
                <a:solidFill>
                  <a:srgbClr val="000000"/>
                </a:solidFill>
              </a:rPr>
              <a:t>t</a:t>
            </a:r>
            <a:r>
              <a:rPr altLang="en-US" sz="2800" lang="en-US">
                <a:solidFill>
                  <a:srgbClr val="000000"/>
                </a:solidFill>
              </a:rPr>
              <a:t>u</a:t>
            </a:r>
            <a:r>
              <a:rPr altLang="en-US" sz="2800" lang="en-US">
                <a:solidFill>
                  <a:srgbClr val="000000"/>
                </a:solidFill>
              </a:rPr>
              <a:t>res </a:t>
            </a:r>
            <a:r>
              <a:rPr altLang="en-US" sz="2800" lang="en-US">
                <a:solidFill>
                  <a:srgbClr val="000000"/>
                </a:solidFill>
              </a:rPr>
              <a:t>o</a:t>
            </a:r>
            <a:r>
              <a:rPr altLang="en-US" sz="2800" lang="en-US">
                <a:solidFill>
                  <a:srgbClr val="000000"/>
                </a:solidFill>
              </a:rPr>
              <a:t>u</a:t>
            </a:r>
            <a:r>
              <a:rPr altLang="en-US" sz="2800" lang="en-US">
                <a:solidFill>
                  <a:srgbClr val="000000"/>
                </a:solidFill>
              </a:rPr>
              <a:t>t</a:t>
            </a:r>
            <a:r>
              <a:rPr altLang="en-US" sz="2800" lang="en-US">
                <a:solidFill>
                  <a:srgbClr val="000000"/>
                </a:solidFill>
              </a:rPr>
              <a:t> </a:t>
            </a:r>
            <a:r>
              <a:rPr altLang="en-US" sz="2800" lang="en-US">
                <a:solidFill>
                  <a:srgbClr val="000000"/>
                </a:solidFill>
              </a:rPr>
              <a:t>o</a:t>
            </a:r>
            <a:r>
              <a:rPr altLang="en-US" sz="2800" lang="en-US">
                <a:solidFill>
                  <a:srgbClr val="000000"/>
                </a:solidFill>
              </a:rPr>
              <a:t>f</a:t>
            </a:r>
            <a:r>
              <a:rPr altLang="en-US" sz="2800" lang="en-US">
                <a:solidFill>
                  <a:srgbClr val="000000"/>
                </a:solidFill>
              </a:rPr>
              <a:t> </a:t>
            </a:r>
            <a:r>
              <a:rPr altLang="en-US" sz="2800" lang="en-US">
                <a:solidFill>
                  <a:srgbClr val="000000"/>
                </a:solidFill>
              </a:rPr>
              <a:t>i</a:t>
            </a:r>
            <a:r>
              <a:rPr altLang="en-US" sz="2800" lang="en-US">
                <a:solidFill>
                  <a:srgbClr val="000000"/>
                </a:solidFill>
              </a:rPr>
              <a:t>t</a:t>
            </a:r>
            <a:r>
              <a:rPr altLang="en-US" sz="2800" lang="en-US">
                <a:solidFill>
                  <a:srgbClr val="000000"/>
                </a:solidFill>
              </a:rPr>
              <a:t>. </a:t>
            </a:r>
            <a:endParaRPr sz="2800" lang="en-US">
              <a:solidFill>
                <a:srgbClr val="000000"/>
              </a:solidFill>
            </a:endParaRPr>
          </a:p>
          <a:p>
            <a:r>
              <a:rPr altLang="en-US" sz="2800" lang="en-US">
                <a:solidFill>
                  <a:srgbClr val="000000"/>
                </a:solidFill>
              </a:rPr>
              <a:t>•</a:t>
            </a:r>
            <a:r>
              <a:rPr altLang="en-US" sz="2800" lang="en-US">
                <a:solidFill>
                  <a:srgbClr val="000000"/>
                </a:solidFill>
              </a:rPr>
              <a:t> </a:t>
            </a:r>
            <a:r>
              <a:rPr altLang="en-US" sz="2800" lang="en-US">
                <a:solidFill>
                  <a:srgbClr val="000000"/>
                </a:solidFill>
              </a:rPr>
              <a:t>T</a:t>
            </a:r>
            <a:r>
              <a:rPr altLang="en-US" sz="2800" lang="en-US">
                <a:solidFill>
                  <a:srgbClr val="000000"/>
                </a:solidFill>
              </a:rPr>
              <a:t>h</a:t>
            </a:r>
            <a:r>
              <a:rPr altLang="en-US" sz="2800" lang="en-US">
                <a:solidFill>
                  <a:srgbClr val="000000"/>
                </a:solidFill>
              </a:rPr>
              <a:t>e</a:t>
            </a:r>
            <a:r>
              <a:rPr altLang="en-US" sz="2800" lang="en-US">
                <a:solidFill>
                  <a:srgbClr val="000000"/>
                </a:solidFill>
              </a:rPr>
              <a:t> </a:t>
            </a:r>
            <a:r>
              <a:rPr altLang="en-US" sz="2800" lang="en-US">
                <a:solidFill>
                  <a:srgbClr val="000000"/>
                </a:solidFill>
              </a:rPr>
              <a:t>s</a:t>
            </a:r>
            <a:r>
              <a:rPr altLang="en-US" sz="2800" lang="en-US">
                <a:solidFill>
                  <a:srgbClr val="000000"/>
                </a:solidFill>
              </a:rPr>
              <a:t>e</a:t>
            </a:r>
            <a:r>
              <a:rPr altLang="en-US" sz="2800" lang="en-US">
                <a:solidFill>
                  <a:srgbClr val="000000"/>
                </a:solidFill>
              </a:rPr>
              <a:t>l</a:t>
            </a:r>
            <a:r>
              <a:rPr altLang="en-US" sz="2800" lang="en-US">
                <a:solidFill>
                  <a:srgbClr val="000000"/>
                </a:solidFill>
              </a:rPr>
              <a:t>e</a:t>
            </a:r>
            <a:r>
              <a:rPr altLang="en-US" sz="2800" lang="en-US">
                <a:solidFill>
                  <a:srgbClr val="000000"/>
                </a:solidFill>
              </a:rPr>
              <a:t>c</a:t>
            </a:r>
            <a:r>
              <a:rPr altLang="en-US" sz="2800" lang="en-US">
                <a:solidFill>
                  <a:srgbClr val="000000"/>
                </a:solidFill>
              </a:rPr>
              <a:t>t</a:t>
            </a:r>
            <a:r>
              <a:rPr altLang="en-US" sz="2800" lang="en-US">
                <a:solidFill>
                  <a:srgbClr val="000000"/>
                </a:solidFill>
              </a:rPr>
              <a:t>e</a:t>
            </a:r>
            <a:r>
              <a:rPr altLang="en-US" sz="2800" lang="en-US">
                <a:solidFill>
                  <a:srgbClr val="000000"/>
                </a:solidFill>
              </a:rPr>
              <a:t>d </a:t>
            </a:r>
            <a:r>
              <a:rPr altLang="en-US" sz="2800" lang="en-US">
                <a:solidFill>
                  <a:srgbClr val="000000"/>
                </a:solidFill>
              </a:rPr>
              <a:t>1</a:t>
            </a:r>
            <a:r>
              <a:rPr altLang="en-US" sz="2800" lang="en-US">
                <a:solidFill>
                  <a:srgbClr val="000000"/>
                </a:solidFill>
              </a:rPr>
              <a:t>0</a:t>
            </a:r>
            <a:r>
              <a:rPr altLang="en-US" sz="2800" lang="en-US">
                <a:solidFill>
                  <a:srgbClr val="000000"/>
                </a:solidFill>
              </a:rPr>
              <a:t> </a:t>
            </a:r>
            <a:r>
              <a:rPr altLang="en-US" sz="2800" lang="en-US">
                <a:solidFill>
                  <a:srgbClr val="000000"/>
                </a:solidFill>
              </a:rPr>
              <a:t>f</a:t>
            </a:r>
            <a:r>
              <a:rPr altLang="en-US" sz="2800" lang="en-US">
                <a:solidFill>
                  <a:srgbClr val="000000"/>
                </a:solidFill>
              </a:rPr>
              <a:t>e</a:t>
            </a:r>
            <a:r>
              <a:rPr altLang="en-US" sz="2800" lang="en-US">
                <a:solidFill>
                  <a:srgbClr val="000000"/>
                </a:solidFill>
              </a:rPr>
              <a:t>a</a:t>
            </a:r>
            <a:r>
              <a:rPr altLang="en-US" sz="2800" lang="en-US">
                <a:solidFill>
                  <a:srgbClr val="000000"/>
                </a:solidFill>
              </a:rPr>
              <a:t>t</a:t>
            </a:r>
            <a:r>
              <a:rPr altLang="en-US" sz="2800" lang="en-US">
                <a:solidFill>
                  <a:srgbClr val="000000"/>
                </a:solidFill>
              </a:rPr>
              <a:t>ures </a:t>
            </a:r>
            <a:r>
              <a:rPr altLang="en-US" sz="2800" lang="en-US">
                <a:solidFill>
                  <a:srgbClr val="000000"/>
                </a:solidFill>
              </a:rPr>
              <a:t>a</a:t>
            </a:r>
            <a:r>
              <a:rPr altLang="en-US" sz="2800" lang="en-US">
                <a:solidFill>
                  <a:srgbClr val="000000"/>
                </a:solidFill>
              </a:rPr>
              <a:t>r</a:t>
            </a:r>
            <a:r>
              <a:rPr altLang="en-US" sz="2800" lang="en-US">
                <a:solidFill>
                  <a:srgbClr val="000000"/>
                </a:solidFill>
              </a:rPr>
              <a:t>e</a:t>
            </a:r>
            <a:r>
              <a:rPr altLang="en-US" sz="2800" lang="en-US">
                <a:solidFill>
                  <a:srgbClr val="000000"/>
                </a:solidFill>
              </a:rPr>
              <a:t> </a:t>
            </a:r>
            <a:r>
              <a:rPr altLang="en-US" sz="2800" lang="en-US">
                <a:solidFill>
                  <a:srgbClr val="000000"/>
                </a:solidFill>
              </a:rPr>
              <a:t>l</a:t>
            </a:r>
            <a:r>
              <a:rPr altLang="en-US" sz="2800" lang="en-US">
                <a:solidFill>
                  <a:srgbClr val="000000"/>
                </a:solidFill>
              </a:rPr>
              <a:t>i</a:t>
            </a:r>
            <a:r>
              <a:rPr altLang="en-US" sz="2800" lang="en-US">
                <a:solidFill>
                  <a:srgbClr val="000000"/>
                </a:solidFill>
              </a:rPr>
              <a:t>s</a:t>
            </a:r>
            <a:r>
              <a:rPr altLang="en-US" sz="2800" lang="en-US">
                <a:solidFill>
                  <a:srgbClr val="000000"/>
                </a:solidFill>
              </a:rPr>
              <a:t>t</a:t>
            </a:r>
            <a:r>
              <a:rPr altLang="en-US" sz="2800" lang="en-US">
                <a:solidFill>
                  <a:srgbClr val="000000"/>
                </a:solidFill>
              </a:rPr>
              <a:t>e</a:t>
            </a:r>
            <a:r>
              <a:rPr altLang="en-US" sz="2800" lang="en-US">
                <a:solidFill>
                  <a:srgbClr val="000000"/>
                </a:solidFill>
              </a:rPr>
              <a:t>d</a:t>
            </a:r>
            <a:r>
              <a:rPr altLang="en-US" sz="2800" lang="en-US">
                <a:solidFill>
                  <a:srgbClr val="000000"/>
                </a:solidFill>
              </a:rPr>
              <a:t> </a:t>
            </a:r>
            <a:r>
              <a:rPr altLang="en-US" sz="2800" lang="en-US">
                <a:solidFill>
                  <a:srgbClr val="000000"/>
                </a:solidFill>
              </a:rPr>
              <a:t>b</a:t>
            </a:r>
            <a:r>
              <a:rPr altLang="en-US" sz="2800" lang="en-US">
                <a:solidFill>
                  <a:srgbClr val="000000"/>
                </a:solidFill>
              </a:rPr>
              <a:t>e</a:t>
            </a:r>
            <a:r>
              <a:rPr altLang="en-US" sz="2800" lang="en-US">
                <a:solidFill>
                  <a:srgbClr val="000000"/>
                </a:solidFill>
              </a:rPr>
              <a:t>l</a:t>
            </a:r>
            <a:r>
              <a:rPr altLang="en-US" sz="2800" lang="en-US">
                <a:solidFill>
                  <a:srgbClr val="000000"/>
                </a:solidFill>
              </a:rPr>
              <a:t>ow</a:t>
            </a:r>
            <a:r>
              <a:rPr altLang="en-US" sz="2800" lang="en-US">
                <a:solidFill>
                  <a:srgbClr val="000000"/>
                </a:solidFill>
              </a:rPr>
              <a:t>:</a:t>
            </a:r>
            <a:endParaRPr sz="2800" lang="en-US">
              <a:solidFill>
                <a:srgbClr val="000000"/>
              </a:solidFill>
            </a:endParaRPr>
          </a:p>
        </p:txBody>
      </p:sp>
      <p:sp>
        <p:nvSpPr>
          <p:cNvPr id="1048706" name=""/>
          <p:cNvSpPr txBox="1"/>
          <p:nvPr/>
        </p:nvSpPr>
        <p:spPr>
          <a:xfrm>
            <a:off x="911326" y="2378074"/>
            <a:ext cx="6413755" cy="39014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I</a:t>
            </a:r>
            <a:r>
              <a:rPr sz="2800" lang="en-US">
                <a:solidFill>
                  <a:srgbClr val="000000"/>
                </a:solidFill>
              </a:rPr>
              <a:t>D</a:t>
            </a:r>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ir</a:t>
            </a:r>
            <a:r>
              <a:rPr sz="2800" lang="en-US">
                <a:solidFill>
                  <a:srgbClr val="000000"/>
                </a:solidFill>
              </a:rPr>
              <a:t>s</a:t>
            </a:r>
            <a:r>
              <a:rPr sz="2800" lang="en-US">
                <a:solidFill>
                  <a:srgbClr val="000000"/>
                </a:solidFill>
              </a:rPr>
              <a:t>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L</a:t>
            </a:r>
            <a:r>
              <a:rPr sz="2800" lang="en-US">
                <a:solidFill>
                  <a:srgbClr val="000000"/>
                </a:solidFill>
              </a:rPr>
              <a:t>a</a:t>
            </a:r>
            <a:r>
              <a:rPr sz="2800" lang="en-US">
                <a:solidFill>
                  <a:srgbClr val="000000"/>
                </a:solidFill>
              </a:rPr>
              <a:t>s</a:t>
            </a:r>
            <a:r>
              <a:rPr sz="2800" lang="en-US">
                <a:solidFill>
                  <a:srgbClr val="000000"/>
                </a:solidFill>
              </a:rPr>
              <a:t>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u</a:t>
            </a:r>
            <a:r>
              <a:rPr sz="2800" lang="en-US">
                <a:solidFill>
                  <a:srgbClr val="000000"/>
                </a:solidFill>
              </a:rPr>
              <a:t>s</a:t>
            </a:r>
            <a:r>
              <a:rPr sz="2800" lang="en-US">
                <a:solidFill>
                  <a:srgbClr val="000000"/>
                </a:solidFill>
              </a:rPr>
              <a:t>i</a:t>
            </a:r>
            <a:r>
              <a:rPr sz="2800" lang="en-US">
                <a:solidFill>
                  <a:srgbClr val="000000"/>
                </a:solidFill>
              </a:rPr>
              <a:t>n</a:t>
            </a:r>
            <a:r>
              <a:rPr sz="2800" lang="en-US">
                <a:solidFill>
                  <a:srgbClr val="000000"/>
                </a:solidFill>
              </a:rPr>
              <a:t>ess </a:t>
            </a:r>
            <a:r>
              <a:rPr sz="2800" lang="en-US">
                <a:solidFill>
                  <a:srgbClr val="000000"/>
                </a:solidFill>
              </a:rPr>
              <a:t>u</a:t>
            </a:r>
            <a:r>
              <a:rPr sz="2800" lang="en-US">
                <a:solidFill>
                  <a:srgbClr val="000000"/>
                </a:solidFill>
              </a:rPr>
              <a:t>n</a:t>
            </a:r>
            <a:r>
              <a:rPr sz="2800" lang="en-US">
                <a:solidFill>
                  <a:srgbClr val="000000"/>
                </a:solidFill>
              </a:rPr>
              <a:t>i</a:t>
            </a:r>
            <a:r>
              <a:rPr sz="2800" lang="en-US">
                <a:solidFill>
                  <a:srgbClr val="000000"/>
                </a:solidFill>
              </a:rPr>
              <a:t>t</a:t>
            </a:r>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r>
              <a:rPr sz="2800" lang="en-US">
                <a:solidFill>
                  <a:srgbClr val="000000"/>
                </a:solidFill>
              </a:rPr>
              <a:t> </a:t>
            </a:r>
            <a:endParaRPr sz="2800" lang="en-US">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s</a:t>
            </a:r>
            <a:r>
              <a:rPr sz="2800" lang="en-US">
                <a:solidFill>
                  <a:srgbClr val="000000"/>
                </a:solidFill>
              </a:rPr>
              <a:t>t</a:t>
            </a:r>
            <a:r>
              <a:rPr sz="2800" lang="en-US">
                <a:solidFill>
                  <a:srgbClr val="000000"/>
                </a:solidFill>
              </a:rPr>
              <a:t>a</a:t>
            </a:r>
            <a:r>
              <a:rPr sz="2800" lang="en-US">
                <a:solidFill>
                  <a:srgbClr val="000000"/>
                </a:solidFill>
              </a:rPr>
              <a:t>t</a:t>
            </a:r>
            <a:r>
              <a:rPr sz="2800" lang="en-US">
                <a:solidFill>
                  <a:srgbClr val="000000"/>
                </a:solidFill>
              </a:rPr>
              <a:t>us </a:t>
            </a:r>
            <a:endParaRPr sz="2800" lang="en-US">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c</a:t>
            </a:r>
            <a:r>
              <a:rPr sz="2800" lang="en-US">
                <a:solidFill>
                  <a:srgbClr val="000000"/>
                </a:solidFill>
              </a:rPr>
              <a:t>l</a:t>
            </a:r>
            <a:r>
              <a:rPr sz="2800" lang="en-US">
                <a:solidFill>
                  <a:srgbClr val="000000"/>
                </a:solidFill>
              </a:rPr>
              <a:t>a</a:t>
            </a:r>
            <a:r>
              <a:rPr sz="2800" lang="en-US">
                <a:solidFill>
                  <a:srgbClr val="000000"/>
                </a:solidFill>
              </a:rPr>
              <a:t>s</a:t>
            </a:r>
            <a:r>
              <a:rPr sz="2800" lang="en-US">
                <a:solidFill>
                  <a:srgbClr val="000000"/>
                </a:solidFill>
              </a:rPr>
              <a:t>s</a:t>
            </a:r>
            <a:r>
              <a:rPr sz="2800" lang="en-US">
                <a:solidFill>
                  <a:srgbClr val="000000"/>
                </a:solidFill>
              </a:rPr>
              <a:t>i</a:t>
            </a:r>
            <a:r>
              <a:rPr sz="2800" lang="en-US">
                <a:solidFill>
                  <a:srgbClr val="000000"/>
                </a:solidFill>
              </a:rPr>
              <a:t>fication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US">
              <a:solidFill>
                <a:srgbClr val="000000"/>
              </a:solidFill>
            </a:endParaRPr>
          </a:p>
          <a:p>
            <a:r>
              <a:rPr sz="2800" lang="en-US">
                <a:solidFill>
                  <a:srgbClr val="000000"/>
                </a:solidFill>
              </a:rPr>
              <a:t>8</a:t>
            </a:r>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er </a:t>
            </a:r>
            <a:r>
              <a:rPr sz="2800" lang="en-US">
                <a:solidFill>
                  <a:srgbClr val="000000"/>
                </a:solidFill>
              </a:rPr>
              <a:t>c</a:t>
            </a:r>
            <a:r>
              <a:rPr sz="2800" lang="en-US">
                <a:solidFill>
                  <a:srgbClr val="000000"/>
                </a:solidFill>
              </a:rPr>
              <a:t>o</a:t>
            </a:r>
            <a:r>
              <a:rPr sz="2800" lang="en-US">
                <a:solidFill>
                  <a:srgbClr val="000000"/>
                </a:solidFill>
              </a:rPr>
              <a:t>d</a:t>
            </a:r>
            <a:r>
              <a:rPr sz="2800" lang="en-US">
                <a:solidFill>
                  <a:srgbClr val="000000"/>
                </a:solidFill>
              </a:rPr>
              <a:t>e</a:t>
            </a:r>
            <a:endParaRPr sz="2800" lang="en-US">
              <a:solidFill>
                <a:srgbClr val="000000"/>
              </a:solidFill>
            </a:endParaRPr>
          </a:p>
          <a:p>
            <a:r>
              <a:rPr sz="2800" lang="en-US">
                <a:solidFill>
                  <a:srgbClr val="000000"/>
                </a:solidFill>
              </a:rPr>
              <a:t>9</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e</a:t>
            </a:r>
            <a:endParaRPr sz="2800" lang="en-US">
              <a:solidFill>
                <a:srgbClr val="000000"/>
              </a:solidFill>
            </a:endParaRPr>
          </a:p>
          <a:p>
            <a:r>
              <a:rPr sz="2800" lang="en-US">
                <a:solidFill>
                  <a:srgbClr val="000000"/>
                </a:solidFill>
              </a:rPr>
              <a:t>1</a:t>
            </a:r>
            <a:r>
              <a:rPr sz="2800" lang="en-US">
                <a:solidFill>
                  <a:srgbClr val="000000"/>
                </a:solidFill>
              </a:rPr>
              <a:t>0</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u</a:t>
            </a:r>
            <a:r>
              <a:rPr sz="2800" lang="en-US">
                <a:solidFill>
                  <a:srgbClr val="000000"/>
                </a:solidFill>
              </a:rPr>
              <a:t>r</a:t>
            </a:r>
            <a:r>
              <a:rPr sz="2800" lang="en-US">
                <a:solidFill>
                  <a:srgbClr val="000000"/>
                </a:solidFill>
              </a:rPr>
              <a:t>r</a:t>
            </a:r>
            <a:r>
              <a:rPr sz="2800" lang="en-US">
                <a:solidFill>
                  <a:srgbClr val="000000"/>
                </a:solidFill>
              </a:rPr>
              <a:t>e</a:t>
            </a:r>
            <a:r>
              <a:rPr sz="2800" lang="en-US">
                <a:solidFill>
                  <a:srgbClr val="000000"/>
                </a:solidFill>
              </a:rPr>
              <a:t>nt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ng</a:t>
            </a:r>
            <a:r>
              <a:rPr sz="2800" lang="en-US">
                <a:solidFill>
                  <a:srgbClr val="000000"/>
                </a:solidFill>
              </a:rPr>
              <a: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0"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4" name="文本框"/>
          <p:cNvSpPr>
            <a:spLocks noGrp="1"/>
          </p:cNvSpPr>
          <p:nvPr>
            <p:ph type="title"/>
          </p:nvPr>
        </p:nvSpPr>
        <p:spPr>
          <a:xfrm rot="0">
            <a:off x="739774" y="654938"/>
            <a:ext cx="8480425" cy="588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6" name="矩形"/>
          <p:cNvSpPr/>
          <p:nvPr/>
        </p:nvSpPr>
        <p:spPr>
          <a:xfrm rot="0">
            <a:off x="2743200" y="2354703"/>
            <a:ext cx="8534019" cy="853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809" name=""/>
          <p:cNvSpPr txBox="1"/>
          <p:nvPr/>
        </p:nvSpPr>
        <p:spPr>
          <a:xfrm rot="9653">
            <a:off x="2940445" y="2269147"/>
            <a:ext cx="6148013" cy="3901440"/>
          </a:xfrm>
          <a:prstGeom prst="rect"/>
        </p:spPr>
        <p:txBody>
          <a:bodyPr rtlCol="0" wrap="square">
            <a:spAutoFit/>
          </a:bodyPr>
          <a:p>
            <a:r>
              <a:rPr sz="2800" lang="en-US">
                <a:solidFill>
                  <a:srgbClr val="000000"/>
                </a:solidFill>
              </a:rPr>
              <a:t>1. *Forecast turnover risk* for individual employees, enabling targeted retention strategies.
2. *Identifies skill gaps* and recommends tailored development plans for growth.
3. *Detects sentiment trends* and suggests actions to boost engagement and satisfaction.
4. *Uncovers hidden talent* and predicts future leaders, enabling proactive succession planning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2024-08-31T16:07:11Z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fe71ffd1838a4cf1b2638cbcacb5afea</vt:lpwstr>
  </property>
</Properties>
</file>