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M</a:t>
            </a:r>
            <a:r>
              <a:rPr altLang="en-IN" sz="2400" lang="en-US"/>
              <a:t>.</a:t>
            </a:r>
            <a:r>
              <a:rPr altLang="en-IN" sz="2400" lang="en-US"/>
              <a:t>R</a:t>
            </a:r>
            <a:r>
              <a:rPr altLang="en-IN" sz="2400" lang="en-US"/>
              <a:t>o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i</a:t>
            </a:r>
            <a:r>
              <a:rPr altLang="en-IN" sz="2400" lang="en-US"/>
              <a:t>n</a:t>
            </a:r>
            <a:r>
              <a:rPr altLang="en-IN" sz="2400" lang="en-US"/>
              <a:t>i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</a:t>
            </a:r>
            <a:r>
              <a:rPr altLang="en-IN" dirty="0" sz="2400" lang="en-US"/>
              <a:t>7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dirty="0" sz="2400" lang="en-US"/>
              <a:t> and asunm</a:t>
            </a:r>
            <a:r>
              <a:rPr altLang="en-US" dirty="0" sz="2400" lang="en-IN"/>
              <a:t>14553122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7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2024-09-06T08:59:23Z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46bfa4b470ce4099ab42c25e68e8b325</vt:lpwstr>
  </property>
  <property fmtid="{D5CDD505-2E9C-101B-9397-08002B2CF9AE}" pid="5" name="KSOProductBuildVer">
    <vt:lpwstr>1033-12.2.0.17562</vt:lpwstr>
  </property>
</Properties>
</file>