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zh-CN" sz="2400" lang="en-US"/>
              <a:t>U. ROSHINI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8</a:t>
            </a:r>
            <a:r>
              <a:rPr altLang="en-GB" dirty="0" sz="2400" lang="en-US"/>
              <a:t>2</a:t>
            </a:r>
            <a:r>
              <a:rPr altLang="en-GB" dirty="0" sz="2400" lang="en-US"/>
              <a:t>,</a:t>
            </a:r>
            <a:endParaRPr altLang="en-US" lang="zh-CN"/>
          </a:p>
          <a:p>
            <a:r>
              <a:rPr altLang="zh-CN" dirty="0" sz="2400" lang="en-US"/>
              <a:t>6AF70353E5CC22D997845BCFDAD9AC07</a:t>
            </a:r>
            <a:r>
              <a:rPr altLang="zh-CN" dirty="0" sz="2400" lang="en-US"/>
              <a:t>,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T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h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i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s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p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r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j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c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t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i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s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b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u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t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n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y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s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i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ng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t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h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m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p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y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p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r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f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r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m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n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c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w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h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i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c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h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w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i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h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p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t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c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c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u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ate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t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h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s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r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y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f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r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n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m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p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y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.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I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t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i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s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v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r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y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s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y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p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r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c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s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s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f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r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n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m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p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y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r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t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o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c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c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u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l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a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t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e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.</a:t>
            </a:r>
            <a:r>
              <a:rPr altLang="en-GB" b="1" dirty="0" sz="3200" lang="en-US" spc="-20">
                <a:latin typeface="Trebuchet MS" panose="020B0603020202020204"/>
                <a:ea typeface="Trebuchet MS" panose="020B0603020202020204"/>
              </a:rPr>
              <a:t> </a:t>
            </a:r>
            <a:endParaRPr b="1" sz="2800">
              <a:latin typeface="Trebuchet MS" panose="020B0603020202020204"/>
              <a:ea typeface="Trebuchet MS" panose="020B0603020202020204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 WWO_wpscloud_20231009072630-3916d64f34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  </dc:title>
  <dc:creator>Konduru Narasimha</dc:creator>
  <cp:lastModifiedBy>Channabasava Yadav</cp:lastModifiedBy>
  <dcterms:created xsi:type="dcterms:W3CDTF">2024-08-30T21:51:56Z</dcterms:created>
  <dcterms:modified xsi:type="dcterms:W3CDTF">2024-09-12T05:38:35Z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2024-03-21T08:00:00Z</vt:filetime>
  </property>
  <property fmtid="{D5CDD505-2E9C-101B-9397-08002B2CF9AE}" pid="3" name="LastSaved">
    <vt:filetime>2024-03-29T08:00:00Z</vt:filetime>
  </property>
  <property fmtid="{D5CDD505-2E9C-101B-9397-08002B2CF9AE}" pid="4" name="ICV">
    <vt:lpwstr>9f60f0a9e3014bf3918e4cb467afeb73</vt:lpwstr>
  </property>
  <property fmtid="{D5CDD505-2E9C-101B-9397-08002B2CF9AE}" pid="5" name="KSOProductBuildVer">
    <vt:lpwstr>1033-0.0.0.0</vt:lpwstr>
  </property>
</Properties>
</file>