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63" r:id="rId4"/>
    <p:sldId id="267" r:id="rId5"/>
    <p:sldId id="292" r:id="rId6"/>
    <p:sldId id="262" r:id="rId7"/>
    <p:sldId id="270" r:id="rId8"/>
    <p:sldId id="272" r:id="rId9"/>
    <p:sldId id="264" r:id="rId10"/>
    <p:sldId id="271" r:id="rId11"/>
    <p:sldId id="273" r:id="rId12"/>
    <p:sldId id="274" r:id="rId13"/>
    <p:sldId id="265" r:id="rId14"/>
    <p:sldId id="25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bold r:id="rId22"/>
      <p:italic r:id="rId23"/>
      <p:boldItalic r:id="rId24"/>
    </p:embeddedFont>
    <p:embeddedFont>
      <p:font typeface="Barlow SemiBold" panose="00000700000000000000" pitchFamily="2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ndara Light" panose="020E0502030303020204" pitchFamily="34" charset="0"/>
      <p:regular r:id="rId33"/>
      <p: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6" name="Google Shape;3816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204840" y="813559"/>
            <a:ext cx="543275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Plagiarism detector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0099"/>
            <a:ext cx="4048200" cy="3760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FE5421-5C1B-4F51-86A9-7D8D5177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2DC2C-838C-425C-A42D-93D39BA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6" name="Google Shape;1956;p30"/>
          <p:cNvCxnSpPr/>
          <p:nvPr/>
        </p:nvCxnSpPr>
        <p:spPr>
          <a:xfrm>
            <a:off x="457200" y="1074699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7" name="Google Shape;1957;p30"/>
          <p:cNvCxnSpPr/>
          <p:nvPr/>
        </p:nvCxnSpPr>
        <p:spPr>
          <a:xfrm>
            <a:off x="457200" y="1784181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8" name="Google Shape;1958;p30"/>
          <p:cNvCxnSpPr/>
          <p:nvPr/>
        </p:nvCxnSpPr>
        <p:spPr>
          <a:xfrm>
            <a:off x="457200" y="2493663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9" name="Google Shape;1959;p30"/>
          <p:cNvCxnSpPr/>
          <p:nvPr/>
        </p:nvCxnSpPr>
        <p:spPr>
          <a:xfrm>
            <a:off x="457200" y="320314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0" name="Google Shape;1960;p30"/>
          <p:cNvCxnSpPr/>
          <p:nvPr/>
        </p:nvCxnSpPr>
        <p:spPr>
          <a:xfrm>
            <a:off x="457200" y="393452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1" name="Google Shape;1961;p30"/>
          <p:cNvSpPr txBox="1"/>
          <p:nvPr/>
        </p:nvSpPr>
        <p:spPr>
          <a:xfrm>
            <a:off x="4572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2" name="Google Shape;1962;p30"/>
          <p:cNvSpPr/>
          <p:nvPr/>
        </p:nvSpPr>
        <p:spPr>
          <a:xfrm>
            <a:off x="924020" y="2380936"/>
            <a:ext cx="17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0"/>
          <p:cNvSpPr/>
          <p:nvPr/>
        </p:nvSpPr>
        <p:spPr>
          <a:xfrm>
            <a:off x="1160518" y="1986873"/>
            <a:ext cx="17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0"/>
          <p:cNvSpPr/>
          <p:nvPr/>
        </p:nvSpPr>
        <p:spPr>
          <a:xfrm>
            <a:off x="1397017" y="2493663"/>
            <a:ext cx="17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0"/>
          <p:cNvSpPr/>
          <p:nvPr/>
        </p:nvSpPr>
        <p:spPr>
          <a:xfrm>
            <a:off x="2243320" y="2694726"/>
            <a:ext cx="17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0"/>
          <p:cNvSpPr/>
          <p:nvPr/>
        </p:nvSpPr>
        <p:spPr>
          <a:xfrm>
            <a:off x="2479818" y="2102693"/>
            <a:ext cx="17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0"/>
          <p:cNvSpPr/>
          <p:nvPr/>
        </p:nvSpPr>
        <p:spPr>
          <a:xfrm>
            <a:off x="2716317" y="1229023"/>
            <a:ext cx="17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0"/>
          <p:cNvSpPr/>
          <p:nvPr/>
        </p:nvSpPr>
        <p:spPr>
          <a:xfrm>
            <a:off x="3562620" y="2140118"/>
            <a:ext cx="17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0"/>
          <p:cNvSpPr/>
          <p:nvPr/>
        </p:nvSpPr>
        <p:spPr>
          <a:xfrm>
            <a:off x="3799118" y="1074575"/>
            <a:ext cx="17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0"/>
          <p:cNvSpPr/>
          <p:nvPr/>
        </p:nvSpPr>
        <p:spPr>
          <a:xfrm>
            <a:off x="4035617" y="2322561"/>
            <a:ext cx="17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0"/>
          <p:cNvSpPr/>
          <p:nvPr/>
        </p:nvSpPr>
        <p:spPr>
          <a:xfrm>
            <a:off x="4881920" y="2753100"/>
            <a:ext cx="17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0"/>
          <p:cNvSpPr/>
          <p:nvPr/>
        </p:nvSpPr>
        <p:spPr>
          <a:xfrm>
            <a:off x="5118418" y="1293618"/>
            <a:ext cx="17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0"/>
          <p:cNvSpPr/>
          <p:nvPr/>
        </p:nvSpPr>
        <p:spPr>
          <a:xfrm>
            <a:off x="5354917" y="1607408"/>
            <a:ext cx="17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3F971-9D13-408A-A770-798E7A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5870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410586"/>
            <a:ext cx="3667200" cy="33784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someone else’s text without attribution is plagiarism, whether you mean it or not. Unintentional plagiariam of even a sentence or two can have serious consequences.So avoiding Plagiarism is important. It shows the respect of their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466060" y="684987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DRAG  AND DROP</a:t>
            </a:r>
            <a:br>
              <a:rPr lang="en-US" sz="7200" dirty="0"/>
            </a:b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236764" y="0"/>
            <a:ext cx="8719457" cy="4597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>
              <a:latin typeface="Candara Light" panose="020E0502030303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8120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628032"/>
            <a:ext cx="5147138" cy="3008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Plagiarism detector detects the plagiarism from the files ,calculates the percentage and displays it.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 this project we used sequence matcher module from difflib and used kivy to develop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GUI.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Sequence Matcher is used to identify content matching from files to calculate percentage of plagiarism from files.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460205"/>
            <a:ext cx="5616420" cy="32145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endParaRPr b="1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134679"/>
            <a:ext cx="5640900" cy="8371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Use Case Diagram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6052457" y="4629030"/>
            <a:ext cx="45719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endParaRPr b="1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5EB66-0440-4A9D-94FE-EAFBAA7B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38" y="1490281"/>
            <a:ext cx="3513124" cy="3518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361950" y="525895"/>
            <a:ext cx="5640900" cy="928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931880" y="2710468"/>
            <a:ext cx="1642746" cy="1100330"/>
            <a:chOff x="3316100" y="2256385"/>
            <a:chExt cx="1451702" cy="972367"/>
          </a:xfrm>
        </p:grpSpPr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1187450"/>
            <a:ext cx="8648693" cy="3024753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11509" y="2893680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0151EA-D542-4A11-A307-8C94CE44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45" y="1365930"/>
            <a:ext cx="3581710" cy="3072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p4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819" name="Google Shape;3819;p4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820" name="Google Shape;3820;p4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4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4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4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3824;p4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5" name="Google Shape;3825;p4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6" name="Google Shape;3826;p4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7" name="Google Shape;3827;p4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8" name="Google Shape;3828;p4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9" name="Google Shape;3829;p4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0" name="Google Shape;3830;p4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1" name="Google Shape;3831;p4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2" name="Google Shape;3832;p4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3" name="Google Shape;3833;p4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4" name="Google Shape;3834;p4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5" name="Google Shape;3835;p48"/>
            <p:cNvSpPr/>
            <p:nvPr/>
          </p:nvSpPr>
          <p:spPr>
            <a:xfrm>
              <a:off x="4213149" y="2600486"/>
              <a:ext cx="479944" cy="412012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6" name="Google Shape;3836;p4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7" name="Google Shape;3837;p4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8" name="Google Shape;3838;p4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9" name="Google Shape;3839;p4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0" name="Google Shape;3840;p4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1" name="Google Shape;3841;p4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2" name="Google Shape;3842;p4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3" name="Google Shape;3843;p4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4" name="Google Shape;3844;p4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5" name="Google Shape;3845;p4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6" name="Google Shape;3846;p4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7" name="Google Shape;3847;p4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8" name="Google Shape;3848;p4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9" name="Google Shape;3849;p4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0" name="Google Shape;3850;p4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1" name="Google Shape;3851;p4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2" name="Google Shape;3852;p4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3" name="Google Shape;3853;p4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4" name="Google Shape;3854;p4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5" name="Google Shape;3855;p4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6" name="Google Shape;3856;p4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7" name="Google Shape;3857;p4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8" name="Google Shape;3858;p4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9" name="Google Shape;3859;p4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0" name="Google Shape;3860;p4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1" name="Google Shape;3861;p4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2" name="Google Shape;3862;p4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3" name="Google Shape;3863;p4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4" name="Google Shape;3864;p4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5" name="Google Shape;3865;p4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4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4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4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4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4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4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4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4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4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4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4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78" name="Google Shape;3878;p4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879" name="Google Shape;3879;p4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0" name="Google Shape;3880;p4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1" name="Google Shape;3881;p4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2" name="Google Shape;3882;p4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3" name="Google Shape;3883;p4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4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5" name="Google Shape;3885;p4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6" name="Google Shape;3886;p4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7" name="Google Shape;3887;p4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8" name="Google Shape;3888;p4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9" name="Google Shape;3889;p4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0" name="Google Shape;3890;p4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1" name="Google Shape;3891;p4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2" name="Google Shape;3892;p4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3" name="Google Shape;3893;p4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4" name="Google Shape;3894;p4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5" name="Google Shape;3895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4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4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99" name="Google Shape;3899;p4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0" name="Google Shape;3900;p4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1" name="Google Shape;3901;p4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2" name="Google Shape;3902;p4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3" name="Google Shape;3903;p4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4" name="Google Shape;3904;p4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5" name="Google Shape;3905;p4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6" name="Google Shape;3906;p4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7" name="Google Shape;3907;p4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8" name="Google Shape;3908;p4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9" name="Google Shape;3909;p4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4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4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4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4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4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4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4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7" name="Google Shape;3917;p4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918" name="Google Shape;3918;p4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919" name="Google Shape;3919;p4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0" name="Google Shape;3920;p4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1" name="Google Shape;3921;p4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2" name="Google Shape;3922;p4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3" name="Google Shape;3923;p4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4" name="Google Shape;3924;p4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5" name="Google Shape;3925;p4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6" name="Google Shape;3926;p4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7" name="Google Shape;3927;p4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8" name="Google Shape;3928;p4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9" name="Google Shape;3929;p4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0" name="Google Shape;3930;p4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1" name="Google Shape;3931;p4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2" name="Google Shape;3932;p4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3" name="Google Shape;3933;p4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4" name="Google Shape;3934;p4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5" name="Google Shape;3935;p4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6" name="Google Shape;3936;p4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7" name="Google Shape;3937;p4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8" name="Google Shape;3938;p4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9" name="Google Shape;3939;p4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0" name="Google Shape;3940;p4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1" name="Google Shape;3941;p4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2" name="Google Shape;3942;p4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3" name="Google Shape;3943;p4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4" name="Google Shape;3944;p4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5" name="Google Shape;3945;p4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6" name="Google Shape;3946;p4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7" name="Google Shape;3947;p4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8" name="Google Shape;3948;p4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9" name="Google Shape;3949;p4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0" name="Google Shape;3950;p4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1" name="Google Shape;3951;p4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2" name="Google Shape;3952;p4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3" name="Google Shape;3953;p4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4" name="Google Shape;3954;p4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5" name="Google Shape;3955;p4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6" name="Google Shape;3956;p4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7" name="Google Shape;3957;p4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8" name="Google Shape;3958;p4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9" name="Google Shape;3959;p4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0" name="Google Shape;3960;p4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1" name="Google Shape;3961;p4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2" name="Google Shape;3962;p4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3" name="Google Shape;3963;p4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4" name="Google Shape;3964;p4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5" name="Google Shape;3965;p4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6" name="Google Shape;3966;p4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7" name="Google Shape;3967;p4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968" name="Google Shape;3968;p4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9" name="Google Shape;3969;p4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0" name="Google Shape;3970;p4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1" name="Google Shape;3971;p4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2" name="Google Shape;3972;p4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3" name="Google Shape;3973;p4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4" name="Google Shape;3974;p4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5" name="Google Shape;3975;p4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6" name="Google Shape;3976;p4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7" name="Google Shape;3977;p4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8" name="Google Shape;3978;p4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9" name="Google Shape;3979;p4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0" name="Google Shape;3980;p4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1" name="Google Shape;3981;p4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2" name="Google Shape;3982;p4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3" name="Google Shape;3983;p4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4" name="Google Shape;3984;p4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5" name="Google Shape;3985;p4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986" name="Google Shape;3986;p4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7" name="Google Shape;3987;p4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8" name="Google Shape;3988;p4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9" name="Google Shape;3989;p4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0" name="Google Shape;3990;p4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1" name="Google Shape;3991;p4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2" name="Google Shape;3992;p4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3" name="Google Shape;3993;p4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4" name="Google Shape;3994;p4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5" name="Google Shape;3995;p4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6" name="Google Shape;3996;p4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7" name="Google Shape;3997;p4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8" name="Google Shape;3998;p4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9" name="Google Shape;3999;p4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0" name="Google Shape;4000;p4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1" name="Google Shape;4001;p4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2" name="Google Shape;4002;p4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4003" name="Google Shape;4003;p4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4" name="Google Shape;4004;p4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5" name="Google Shape;4005;p4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6" name="Google Shape;4006;p4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7" name="Google Shape;4007;p4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8" name="Google Shape;4008;p4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9" name="Google Shape;4009;p4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0" name="Google Shape;4010;p4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1" name="Google Shape;4011;p4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2" name="Google Shape;4012;p4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3" name="Google Shape;4013;p4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4" name="Google Shape;4014;p4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5" name="Google Shape;4015;p4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6" name="Google Shape;4016;p4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7" name="Google Shape;4017;p4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8" name="Google Shape;4018;p4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19" name="Google Shape;4019;p4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4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4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4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4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4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4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4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4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4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4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4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4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4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4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4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4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4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4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4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4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4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4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2" name="Google Shape;4042;p4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3" name="Google Shape;4043;p4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4" name="Google Shape;4044;p4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5" name="Google Shape;4045;p4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6" name="Google Shape;4046;p4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7" name="Google Shape;4047;p4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8" name="Google Shape;4048;p4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9" name="Google Shape;4049;p4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4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4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4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4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4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4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4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4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4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4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4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4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4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4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4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4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4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4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4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4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4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4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4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4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4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4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4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4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4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4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4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7" name="Google Shape;4087;p4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4088;p4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9" name="Google Shape;4089;p4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4090" name="Google Shape;4090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5" name="Google Shape;4095;p4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4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97" name="Google Shape;4097;p4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4098" name="Google Shape;4098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3" name="Google Shape;4103;p4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4104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5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6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7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8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9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0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1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2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3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4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5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6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7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8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9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0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1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2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3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4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5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126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9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0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6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7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6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7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8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9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0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1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2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3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4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5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6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7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8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9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0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1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2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3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4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5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6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7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8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9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0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1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2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3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5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196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8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09" name="Google Shape;4209;p4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4210" name="Google Shape;4210;p4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1" name="Google Shape;4211;p4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2" name="Google Shape;4212;p4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3" name="Google Shape;4213;p4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4" name="Google Shape;4214;p4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5" name="Google Shape;4215;p4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6" name="Google Shape;4216;p4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7" name="Google Shape;4217;p4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8" name="Google Shape;4218;p4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9" name="Google Shape;4219;p4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0" name="Google Shape;4220;p4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1" name="Google Shape;4221;p4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2" name="Google Shape;4222;p4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3" name="Google Shape;4223;p4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4" name="Google Shape;4224;p4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5" name="Google Shape;4225;p4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6" name="Google Shape;4226;p4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4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4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4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4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4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32" name="Google Shape;4232;p4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233" name="Google Shape;4233;p4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234" name="Google Shape;4234;p4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5" name="Google Shape;4235;p4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6" name="Google Shape;4236;p4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37" name="Google Shape;4237;p4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38" name="Google Shape;4238;p4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9" name="Google Shape;4239;p4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40" name="Google Shape;4240;p4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1" name="Google Shape;4241;p4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2" name="Google Shape;4242;p4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3" name="Google Shape;4243;p4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4" name="Google Shape;4244;p4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5" name="Google Shape;4245;p4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6" name="Google Shape;4246;p4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7" name="Google Shape;4247;p4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8" name="Google Shape;4248;p4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9" name="Google Shape;4249;p4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0" name="Google Shape;4250;p4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1" name="Google Shape;4251;p4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2" name="Google Shape;4252;p4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3" name="Google Shape;4253;p4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4" name="Google Shape;4254;p4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5" name="Google Shape;4255;p4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6" name="Google Shape;4256;p4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7" name="Google Shape;4257;p4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8" name="Google Shape;4258;p4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9" name="Google Shape;4259;p4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0" name="Google Shape;4260;p4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1" name="Google Shape;4261;p4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2" name="Google Shape;4262;p4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3" name="Google Shape;4263;p4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4" name="Google Shape;4264;p4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5" name="Google Shape;4265;p4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6" name="Google Shape;4266;p4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7" name="Google Shape;4267;p4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8" name="Google Shape;4268;p4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9" name="Google Shape;4269;p4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0" name="Google Shape;4270;p4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1" name="Google Shape;4271;p4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2" name="Google Shape;4272;p4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3" name="Google Shape;4273;p4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4" name="Google Shape;4274;p4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5" name="Google Shape;4275;p4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6" name="Google Shape;4276;p4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7" name="Google Shape;4277;p4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8" name="Google Shape;4278;p4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9" name="Google Shape;4279;p4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0" name="Google Shape;4280;p4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1" name="Google Shape;4281;p4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2" name="Google Shape;4282;p4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3" name="Google Shape;4283;p4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4" name="Google Shape;4284;p4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5" name="Google Shape;4285;p4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6" name="Google Shape;4286;p4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7" name="Google Shape;4287;p4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8" name="Google Shape;4288;p4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9" name="Google Shape;4289;p4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0" name="Google Shape;4290;p4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1" name="Google Shape;4291;p4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2" name="Google Shape;4292;p4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3" name="Google Shape;4293;p4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4" name="Google Shape;4294;p4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5" name="Google Shape;4295;p4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6" name="Google Shape;4296;p4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7" name="Google Shape;4297;p4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8" name="Google Shape;4298;p4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9" name="Google Shape;4299;p4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0" name="Google Shape;4300;p4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1" name="Google Shape;4301;p4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2" name="Google Shape;4302;p4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3" name="Google Shape;4303;p4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04" name="Google Shape;4304;p4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305" name="Google Shape;4305;p4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306" name="Google Shape;4306;p4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7" name="Google Shape;4307;p4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8" name="Google Shape;4308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9" name="Google Shape;4309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0" name="Google Shape;4310;p4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11" name="Google Shape;4311;p4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2" name="Google Shape;4312;p4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3" name="Google Shape;4313;p4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14" name="Google Shape;4314;p4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5" name="Google Shape;4315;p4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6" name="Google Shape;4316;p4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7" name="Google Shape;4317;p4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8" name="Google Shape;4318;p4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9" name="Google Shape;4319;p4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0" name="Google Shape;4320;p4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1" name="Google Shape;4321;p4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2" name="Google Shape;4322;p4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3" name="Google Shape;4323;p4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4" name="Google Shape;4324;p4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5" name="Google Shape;4325;p4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6" name="Google Shape;4326;p4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7" name="Google Shape;4327;p4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8" name="Google Shape;4328;p4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9" name="Google Shape;4329;p4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0" name="Google Shape;4330;p4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1" name="Google Shape;4331;p4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2" name="Google Shape;4332;p4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3" name="Google Shape;4333;p4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4" name="Google Shape;4334;p4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5" name="Google Shape;4335;p4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6" name="Google Shape;4336;p4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7" name="Google Shape;4337;p4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8" name="Google Shape;4338;p4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9" name="Google Shape;4339;p4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0" name="Google Shape;4340;p4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1" name="Google Shape;4341;p4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2" name="Google Shape;4342;p4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43" name="Google Shape;4343;p4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344" name="Google Shape;4344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5" name="Google Shape;4345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6" name="Google Shape;4346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7" name="Google Shape;4347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8" name="Google Shape;4348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49" name="Google Shape;4349;p4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350" name="Google Shape;4350;p4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1" name="Google Shape;4351;p4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7" name="Google Shape;4357;p4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8" name="Google Shape;4358;p4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2" name="Google Shape;4362;p4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3" name="Google Shape;4363;p4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6" name="Google Shape;4366;p4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2" name="Google Shape;4372;p4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3" name="Google Shape;4373;p4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6" name="Google Shape;4376;p4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1" name="Google Shape;4381;p4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88" name="Google Shape;4388;p4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389" name="Google Shape;4389;p4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0" name="Google Shape;4390;p4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1" name="Google Shape;4391;p4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2" name="Google Shape;4392;p4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3" name="Google Shape;4393;p4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4" name="Google Shape;4394;p4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5" name="Google Shape;4395;p4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6" name="Google Shape;4396;p4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7" name="Google Shape;4397;p4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8" name="Google Shape;4398;p4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9" name="Google Shape;4399;p4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0" name="Google Shape;4400;p4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1" name="Google Shape;4401;p4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2" name="Google Shape;4402;p4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3" name="Google Shape;4403;p4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4" name="Google Shape;4404;p4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5" name="Google Shape;4405;p4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6" name="Google Shape;4406;p4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407" name="Google Shape;4407;p4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8" name="Google Shape;4408;p4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9" name="Google Shape;4409;p4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0" name="Google Shape;4410;p4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1" name="Google Shape;4411;p4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2" name="Google Shape;4412;p4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3" name="Google Shape;4413;p4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4" name="Google Shape;4414;p4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5" name="Google Shape;4415;p4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6" name="Google Shape;4416;p4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7" name="Google Shape;4417;p4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8" name="Google Shape;4418;p4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9" name="Google Shape;4419;p4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0" name="Google Shape;4420;p4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3" name="Google Shape;4423;p4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424" name="Google Shape;4424;p4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0" name="Google Shape;4430;p4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1" name="Google Shape;4431;p4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2" name="Google Shape;4432;p4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3" name="Google Shape;4433;p4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4" name="Google Shape;4434;p4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5" name="Google Shape;4435;p4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6" name="Google Shape;4436;p4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7" name="Google Shape;4437;p4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8" name="Google Shape;4438;p4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9" name="Google Shape;4439;p4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0" name="Google Shape;4440;p4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441" name="Google Shape;4441;p4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2" name="Google Shape;4442;p4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3" name="Google Shape;4443;p4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4" name="Google Shape;4444;p4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5" name="Google Shape;4445;p4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6" name="Google Shape;4446;p4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7" name="Google Shape;4447;p4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8" name="Google Shape;4448;p4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9" name="Google Shape;4449;p4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0" name="Google Shape;4450;p4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1" name="Google Shape;4451;p4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2" name="Google Shape;4452;p4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3" name="Google Shape;4453;p4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4" name="Google Shape;4454;p4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5" name="Google Shape;4455;p4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6" name="Google Shape;4456;p4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7" name="Google Shape;4457;p4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458" name="Google Shape;4458;p4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9" name="Google Shape;4459;p4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0" name="Google Shape;4460;p4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1" name="Google Shape;4461;p4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2" name="Google Shape;4462;p4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3" name="Google Shape;4463;p4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4" name="Google Shape;4464;p4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5" name="Google Shape;4465;p4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6" name="Google Shape;4466;p4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7" name="Google Shape;4467;p4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8" name="Google Shape;4468;p4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9" name="Google Shape;4469;p4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0" name="Google Shape;4470;p4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1" name="Google Shape;4471;p4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4" name="Google Shape;4474;p4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475" name="Google Shape;4475;p4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1" name="Google Shape;4481;p4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2" name="Google Shape;4482;p4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3" name="Google Shape;4483;p4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4" name="Google Shape;4484;p4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5" name="Google Shape;4485;p4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6" name="Google Shape;4486;p4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2" name="Google Shape;4492;p4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493" name="Google Shape;4493;p4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6" name="Google Shape;4496;p4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7" name="Google Shape;4497;p4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8" name="Google Shape;4498;p4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9" name="Google Shape;4499;p4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0" name="Google Shape;4500;p4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1" name="Google Shape;4501;p4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2" name="Google Shape;4502;p4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9" name="Google Shape;4509;p4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510" name="Google Shape;4510;p4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2" name="Google Shape;4512;p4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3" name="Google Shape;4513;p4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4" name="Google Shape;4514;p4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5" name="Google Shape;4515;p4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6" name="Google Shape;4516;p4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7" name="Google Shape;4517;p4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8" name="Google Shape;4518;p4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9" name="Google Shape;4519;p4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0" name="Google Shape;4520;p4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1" name="Google Shape;4521;p4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2" name="Google Shape;4522;p4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3" name="Google Shape;4523;p4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4" name="Google Shape;4524;p4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5" name="Google Shape;4525;p4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6" name="Google Shape;4526;p4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27" name="Google Shape;4527;p4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1" name="Google Shape;4531;p4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6" name="Google Shape;4536;p4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7" name="Google Shape;4537;p4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3" name="Google Shape;4543;p4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4" name="Google Shape;4544;p4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7" name="Google Shape;4547;p4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8" name="Google Shape;4548;p4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3" name="Google Shape;4553;p4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4" name="Google Shape;4554;p4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7" name="Google Shape;4557;p4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558" name="Google Shape;4558;p4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4" name="Google Shape;4564;p4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6" name="Google Shape;4576;p4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7" name="Google Shape;4577;p4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4" name="Google Shape;4584;p4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9" name="Google Shape;4589;p4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3" name="Google Shape;4593;p4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4" name="Google Shape;4594;p4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3" name="Google Shape;4603;p4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7" name="Google Shape;4607;p4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8" name="Google Shape;4608;p4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3" name="Google Shape;4613;p4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4" name="Google Shape;4614;p4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5" name="Google Shape;4615;p4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616" name="Google Shape;4616;p4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617" name="Google Shape;4617;p4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8" name="Google Shape;4618;p4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9" name="Google Shape;4619;p4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620" name="Google Shape;4620;p4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621" name="Google Shape;4621;p4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2" name="Google Shape;4622;p4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623" name="Google Shape;4623;p4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4" name="Google Shape;4624;p4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5" name="Google Shape;4625;p4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6" name="Google Shape;4626;p4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7" name="Google Shape;4627;p4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8" name="Google Shape;4628;p4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9" name="Google Shape;4629;p4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0" name="Google Shape;4630;p4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1" name="Google Shape;4631;p4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2" name="Google Shape;4632;p4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3" name="Google Shape;4633;p4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4" name="Google Shape;4634;p4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5" name="Google Shape;4635;p4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6" name="Google Shape;4636;p4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7" name="Google Shape;4637;p4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8" name="Google Shape;4638;p4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9" name="Google Shape;4639;p4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0" name="Google Shape;4640;p4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1" name="Google Shape;4641;p4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2" name="Google Shape;4642;p4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3" name="Google Shape;4643;p4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4" name="Google Shape;4644;p4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5" name="Google Shape;4645;p4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6" name="Google Shape;4646;p4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7" name="Google Shape;4647;p4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8" name="Google Shape;4648;p4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9" name="Google Shape;4649;p4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0" name="Google Shape;4650;p4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1" name="Google Shape;4651;p4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2" name="Google Shape;4652;p4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3" name="Google Shape;4653;p4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4" name="Google Shape;4654;p4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5" name="Google Shape;4655;p4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6" name="Google Shape;4656;p4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7" name="Google Shape;4657;p4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8" name="Google Shape;4658;p4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9" name="Google Shape;4659;p4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0" name="Google Shape;4660;p4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1" name="Google Shape;4661;p4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2" name="Google Shape;4662;p4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3" name="Google Shape;4663;p4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4" name="Google Shape;4664;p4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5" name="Google Shape;4665;p4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6" name="Google Shape;4666;p4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7" name="Google Shape;4667;p4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8" name="Google Shape;4668;p4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9" name="Google Shape;4669;p4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0" name="Google Shape;4670;p4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1" name="Google Shape;4671;p4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2" name="Google Shape;4672;p4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3" name="Google Shape;4673;p4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4" name="Google Shape;4674;p4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5" name="Google Shape;4675;p4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6" name="Google Shape;4676;p4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7" name="Google Shape;4677;p4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8" name="Google Shape;4678;p4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9" name="Google Shape;4679;p4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0" name="Google Shape;4680;p4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1" name="Google Shape;4681;p4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2" name="Google Shape;4682;p4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3" name="Google Shape;4683;p4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4" name="Google Shape;4684;p4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5" name="Google Shape;4685;p4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6" name="Google Shape;4686;p4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87" name="Google Shape;4687;p4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688" name="Google Shape;4688;p4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689" name="Google Shape;4689;p4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0" name="Google Shape;4690;p4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1" name="Google Shape;4691;p4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2" name="Google Shape;4692;p4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3" name="Google Shape;4693;p4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694" name="Google Shape;4694;p4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5" name="Google Shape;4695;p4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6" name="Google Shape;4696;p4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697" name="Google Shape;4697;p4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3" name="Google Shape;4703;p4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2595238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Technology Used</a:t>
            </a:r>
            <a:endParaRPr sz="2400" dirty="0"/>
          </a:p>
        </p:txBody>
      </p:sp>
      <p:sp>
        <p:nvSpPr>
          <p:cNvPr id="4704" name="Google Shape;4704;p4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rlow Light"/>
                <a:ea typeface="Barlow Light"/>
                <a:cs typeface="Barlow Light"/>
                <a:sym typeface="Barlow Light"/>
              </a:rPr>
              <a:t> The Framework was developed using </a:t>
            </a:r>
            <a:r>
              <a:rPr lang="en-US" sz="2000" dirty="0" err="1">
                <a:latin typeface="Barlow Light"/>
                <a:ea typeface="Barlow Light"/>
                <a:cs typeface="Barlow Light"/>
                <a:sym typeface="Barlow Light"/>
              </a:rPr>
              <a:t>kivy</a:t>
            </a:r>
            <a:endParaRPr lang="en-US" sz="20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rlow Light"/>
                <a:ea typeface="Barlow Light"/>
                <a:cs typeface="Barlow Light"/>
                <a:sym typeface="Barlow Light"/>
              </a:rPr>
              <a:t>We used python and </a:t>
            </a:r>
            <a:r>
              <a:rPr lang="en-US" sz="2000" dirty="0" err="1">
                <a:latin typeface="Barlow Light"/>
                <a:ea typeface="Barlow Light"/>
                <a:cs typeface="Barlow Light"/>
                <a:sym typeface="Barlow Light"/>
              </a:rPr>
              <a:t>kivy</a:t>
            </a:r>
            <a:r>
              <a:rPr lang="en-US" sz="2000" dirty="0">
                <a:latin typeface="Barlow Light"/>
                <a:ea typeface="Barlow Light"/>
                <a:cs typeface="Barlow Light"/>
                <a:sym typeface="Barlow Light"/>
              </a:rPr>
              <a:t> to develop GUI.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55600" y="361950"/>
            <a:ext cx="4198100" cy="10472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Future Scope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355600" y="1645278"/>
            <a:ext cx="4071433" cy="32560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50" dirty="0"/>
              <a:t>1.we would like to compare 3 different sectors that    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50" dirty="0"/>
              <a:t> could benefit from a similar plagiarism check          product- art, music and videos. All of these industries currently have a number of outstanding legal cases and disputes over plagiarized content. The the right technology ,plagiarism in all these fields could be minimized through detection and checking prior to distribution.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50" dirty="0"/>
              <a:t>2.In the light of present situation of Covid we can also use this technology to check whether the projects, assignments or any work assigned to the employee is a genuine work or plagiarized one.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45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50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359229"/>
            <a:ext cx="7438800" cy="29206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Barlow SemiBold"/>
                <a:ea typeface="Barlow SemiBold"/>
                <a:cs typeface="Barlow SemiBold"/>
                <a:sym typeface="Barlow SemiBold"/>
              </a:rPr>
            </a:br>
            <a:endParaRPr sz="18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6F9A6-56D4-4EF3-B30A-51E0EF95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660BB6-61DE-4B46-96D5-618F3685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F2B7B-4178-49AD-B410-61E0D270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577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Barlow</vt:lpstr>
      <vt:lpstr>Barlow Light</vt:lpstr>
      <vt:lpstr>Calibri</vt:lpstr>
      <vt:lpstr>Raleway Thin</vt:lpstr>
      <vt:lpstr>Barlow SemiBold</vt:lpstr>
      <vt:lpstr>Candara Light</vt:lpstr>
      <vt:lpstr>Gaoler template</vt:lpstr>
      <vt:lpstr>Plagiarism detector</vt:lpstr>
      <vt:lpstr>Abstract</vt:lpstr>
      <vt:lpstr> Use Case Diagram</vt:lpstr>
      <vt:lpstr>Activity Diagram</vt:lpstr>
      <vt:lpstr>Technology Used</vt:lpstr>
      <vt:lpstr>Future Scope</vt:lpstr>
      <vt:lpstr> </vt:lpstr>
      <vt:lpstr>Our process is easy</vt:lpstr>
      <vt:lpstr>In two or three columns</vt:lpstr>
      <vt:lpstr>89,526,124$</vt:lpstr>
      <vt:lpstr>Let’s review some concepts</vt:lpstr>
      <vt:lpstr>PowerPoint Presentation</vt:lpstr>
      <vt:lpstr>Conclusion</vt:lpstr>
      <vt:lpstr>DRAG  AND DROP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detector</dc:title>
  <cp:lastModifiedBy>20-737-032_PEDDABOINA ROSHINI</cp:lastModifiedBy>
  <cp:revision>4</cp:revision>
  <dcterms:modified xsi:type="dcterms:W3CDTF">2022-01-23T10:32:24Z</dcterms:modified>
</cp:coreProperties>
</file>