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1"/>
          </a:xfrm>
          <a:prstGeom prst="rect"/>
          <a:noFill/>
        </p:spPr>
        <p:txBody>
          <a:bodyPr rtlCol="0" wrap="square">
            <a:spAutoFit/>
          </a:bodyPr>
          <a:p>
            <a:r>
              <a:rPr sz="2400" lang="en-US"/>
              <a:t>STUDENT NAME:</a:t>
            </a:r>
            <a:r>
              <a:rPr sz="2400" lang="en-US"/>
              <a:t> </a:t>
            </a:r>
            <a:r>
              <a:rPr sz="2400" lang="en-US"/>
              <a:t>R</a:t>
            </a:r>
            <a:r>
              <a:rPr sz="2400" lang="en-US"/>
              <a:t>o</a:t>
            </a:r>
            <a:r>
              <a:rPr sz="2400" lang="en-US"/>
              <a:t>s</a:t>
            </a:r>
            <a:r>
              <a:rPr sz="2400" lang="en-US"/>
              <a:t>h</a:t>
            </a:r>
            <a:r>
              <a:rPr sz="2400" lang="en-US"/>
              <a:t>i</a:t>
            </a:r>
            <a:r>
              <a:rPr sz="2400" lang="en-US"/>
              <a:t>n</a:t>
            </a:r>
            <a:r>
              <a:rPr sz="2400" lang="en-US"/>
              <a:t>i</a:t>
            </a:r>
            <a:r>
              <a:rPr sz="2400" lang="en-US"/>
              <a:t>.</a:t>
            </a:r>
            <a:r>
              <a:rPr sz="2400" lang="en-US"/>
              <a:t> </a:t>
            </a:r>
            <a:r>
              <a:rPr sz="2400" lang="en-US"/>
              <a:t>V</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0</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1513841"/>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16154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36474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2024-08-30T07:51:31Z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44c3754f44034ead9d4be44fad33eefb</vt:lpwstr>
  </property>
</Properties>
</file>