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ROSHINI%20B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[ROSHINI B PROJECT.xlsx]Sheet4!PivotTable1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2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2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0952"/>
        <c:axId val="316731736"/>
      </c:barChart>
      <c:catAx>
        <c:axId val="31673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1736"/>
        <c:crosses val="autoZero"/>
        <c:auto val="1"/>
        <c:lblAlgn val="ctr"/>
        <c:lblOffset val="100"/>
        <c:noMultiLvlLbl val="0"/>
      </c:catAx>
      <c:valAx>
        <c:axId val="316731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0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86991869918695"/>
          <c:y val="0.3216768737241178"/>
          <c:w val="0.23373983739837398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	</a:t>
            </a:r>
            <a:r>
              <a:rPr lang="en-US" sz="2400" dirty="0" smtClean="0"/>
              <a:t>:ROSHINI B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		:</a:t>
            </a:r>
            <a:r>
              <a:rPr lang="en-US" sz="2400" dirty="0" smtClean="0"/>
              <a:t>312220774 , </a:t>
            </a:r>
            <a:r>
              <a:rPr lang="en-US" sz="2400" dirty="0" smtClean="0"/>
              <a:t>									 </a:t>
            </a:r>
            <a:r>
              <a:rPr lang="en-US" sz="2400" dirty="0" smtClean="0"/>
              <a:t>97F02219CC8B8CF91C5487DC8DE7789F</a:t>
            </a:r>
          </a:p>
          <a:p>
            <a:r>
              <a:rPr lang="en-US" sz="2400" dirty="0" smtClean="0"/>
              <a:t>DEPARTMENT</a:t>
            </a:r>
            <a:r>
              <a:rPr lang="en-US" sz="2400" dirty="0" smtClean="0"/>
              <a:t>		:</a:t>
            </a:r>
            <a:r>
              <a:rPr lang="en-US" sz="2400" dirty="0" err="1" smtClean="0"/>
              <a:t>B.Com</a:t>
            </a:r>
            <a:r>
              <a:rPr lang="en-US" sz="2400" dirty="0" smtClean="0"/>
              <a:t> (General)</a:t>
            </a:r>
            <a:endParaRPr lang="en-US" sz="2400" dirty="0"/>
          </a:p>
          <a:p>
            <a:r>
              <a:rPr lang="en-US" sz="2400" dirty="0" smtClean="0"/>
              <a:t>COLLEGE		:</a:t>
            </a:r>
            <a:r>
              <a:rPr lang="en-US" sz="2400" dirty="0" err="1" smtClean="0"/>
              <a:t>Arulmigu</a:t>
            </a:r>
            <a:r>
              <a:rPr lang="en-US" sz="2400" dirty="0" smtClean="0"/>
              <a:t> </a:t>
            </a:r>
            <a:r>
              <a:rPr lang="en-US" sz="2400" dirty="0" err="1" smtClean="0"/>
              <a:t>Kapaleeswarar</a:t>
            </a:r>
            <a:r>
              <a:rPr lang="en-US" sz="2400" dirty="0" smtClean="0"/>
              <a:t> Arts And Science 					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modelling in this employee performance analysis project includes the following:</a:t>
            </a:r>
            <a:endParaRPr lang="en-IN" dirty="0" smtClean="0"/>
          </a:p>
          <a:p>
            <a:pPr marL="400050" lvl="1" indent="0">
              <a:buNone/>
            </a:pPr>
            <a:r>
              <a:rPr lang="en-US" sz="1800" dirty="0" smtClean="0"/>
              <a:t>*Data collection</a:t>
            </a:r>
          </a:p>
          <a:p>
            <a:pPr marL="400050" lvl="1" indent="0">
              <a:buNone/>
            </a:pPr>
            <a:r>
              <a:rPr lang="en-US" sz="1800" dirty="0" smtClean="0"/>
              <a:t>*Data cleaning</a:t>
            </a:r>
          </a:p>
          <a:p>
            <a:pPr marL="400050" lvl="1" indent="0">
              <a:buNone/>
            </a:pPr>
            <a:r>
              <a:rPr lang="en-US" sz="1800" dirty="0" smtClean="0"/>
              <a:t>*</a:t>
            </a:r>
            <a:r>
              <a:rPr lang="en-US" sz="1800" dirty="0" smtClean="0"/>
              <a:t>Results</a:t>
            </a:r>
          </a:p>
          <a:p>
            <a:pPr marL="400050" lvl="1" indent="0">
              <a:buNone/>
            </a:pPr>
            <a:r>
              <a:rPr lang="en-US" sz="1800" dirty="0" smtClean="0"/>
              <a:t>*Pivot </a:t>
            </a:r>
            <a:r>
              <a:rPr lang="en-US" sz="1800" dirty="0" smtClean="0"/>
              <a:t>table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07627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To conclude, the employee </a:t>
            </a:r>
            <a:r>
              <a:rPr lang="en-US" sz="2000" dirty="0"/>
              <a:t>data analysis </a:t>
            </a:r>
            <a:r>
              <a:rPr lang="en-US" sz="2000" dirty="0" smtClean="0"/>
              <a:t>reveals the </a:t>
            </a:r>
            <a:r>
              <a:rPr lang="en-US" sz="2000" dirty="0"/>
              <a:t>key insights </a:t>
            </a:r>
            <a:r>
              <a:rPr lang="en-US" sz="2000" dirty="0" smtClean="0"/>
              <a:t>in workforce performance and </a:t>
            </a:r>
            <a:r>
              <a:rPr lang="en-US" sz="2000" dirty="0"/>
              <a:t>areas </a:t>
            </a:r>
            <a:r>
              <a:rPr lang="en-US" sz="2000" dirty="0" smtClean="0"/>
              <a:t>needed for </a:t>
            </a:r>
            <a:r>
              <a:rPr lang="en-US" sz="2000" dirty="0"/>
              <a:t>improvement. </a:t>
            </a:r>
            <a:r>
              <a:rPr lang="en-US" sz="2000" dirty="0" smtClean="0"/>
              <a:t>The </a:t>
            </a:r>
            <a:r>
              <a:rPr lang="en-US" sz="2000" dirty="0"/>
              <a:t>effective data analysis provides a foundation for </a:t>
            </a:r>
            <a:r>
              <a:rPr lang="en-US" sz="2000" dirty="0" smtClean="0"/>
              <a:t>the improvised planning </a:t>
            </a:r>
            <a:r>
              <a:rPr lang="en-US" sz="2000" dirty="0"/>
              <a:t>and operational </a:t>
            </a:r>
            <a:r>
              <a:rPr lang="en-US" sz="2000" dirty="0" smtClean="0"/>
              <a:t>developments</a:t>
            </a:r>
            <a:r>
              <a:rPr lang="en-US" sz="2000" dirty="0"/>
              <a:t>, </a:t>
            </a:r>
            <a:r>
              <a:rPr lang="en-US" sz="2000" dirty="0" smtClean="0"/>
              <a:t>which leads to a </a:t>
            </a:r>
            <a:r>
              <a:rPr lang="en-US" sz="2000" dirty="0"/>
              <a:t>motivated and productive </a:t>
            </a:r>
            <a:r>
              <a:rPr lang="en-US" sz="2000" dirty="0" smtClean="0"/>
              <a:t>workforce environment.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Employee performance is defined as how well a person executes their job duties and responsibilities. The companies assess their employees performance on an annual or quarterly </a:t>
            </a:r>
            <a:r>
              <a:rPr lang="en-US" dirty="0" smtClean="0"/>
              <a:t>basis.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Dataset overview of an employee, contains the information about employees in a </a:t>
            </a:r>
            <a:r>
              <a:rPr lang="en-US" dirty="0" smtClean="0"/>
              <a:t>company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end users in employee performance </a:t>
            </a:r>
            <a:r>
              <a:rPr lang="en-US" dirty="0" smtClean="0"/>
              <a:t>analysis include: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Human Resource management professionals.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Data Analysts.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Team Leaders.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</a:t>
            </a:r>
            <a:r>
              <a:rPr lang="en-US" sz="2400" dirty="0" smtClean="0"/>
              <a:t>Filtering- purpose to fill the missing values.</a:t>
            </a:r>
          </a:p>
          <a:p>
            <a:r>
              <a:rPr lang="en-US" sz="2400" dirty="0" smtClean="0"/>
              <a:t>*Conditional formatting- blank values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</a:t>
            </a:r>
            <a:r>
              <a:rPr lang="en-US" sz="1900" dirty="0" smtClean="0"/>
              <a:t>features</a:t>
            </a:r>
            <a:endParaRPr lang="en-IN" sz="1900" dirty="0"/>
          </a:p>
          <a:p>
            <a:r>
              <a:rPr lang="en-IN" sz="1900" dirty="0" smtClean="0"/>
              <a:t>The </a:t>
            </a:r>
            <a:r>
              <a:rPr lang="en-IN" sz="1900" dirty="0"/>
              <a:t>important ten features are</a:t>
            </a:r>
            <a:r>
              <a:rPr lang="en-IN" sz="1900" dirty="0" smtClean="0"/>
              <a:t>,</a:t>
            </a:r>
          </a:p>
          <a:p>
            <a:pPr lvl="1"/>
            <a:r>
              <a:rPr lang="en-IN" sz="1900" dirty="0" smtClean="0"/>
              <a:t>Employment ID</a:t>
            </a:r>
          </a:p>
          <a:p>
            <a:pPr lvl="1"/>
            <a:r>
              <a:rPr lang="en-IN" sz="1900" dirty="0" smtClean="0"/>
              <a:t>First </a:t>
            </a:r>
            <a:r>
              <a:rPr lang="en-IN" sz="1900" dirty="0"/>
              <a:t>name</a:t>
            </a:r>
          </a:p>
          <a:p>
            <a:pPr lvl="1"/>
            <a:r>
              <a:rPr lang="en-IN" sz="1900" dirty="0" smtClean="0"/>
              <a:t>Last </a:t>
            </a:r>
            <a:r>
              <a:rPr lang="en-IN" sz="1900" dirty="0"/>
              <a:t>name</a:t>
            </a:r>
          </a:p>
          <a:p>
            <a:pPr lvl="1"/>
            <a:r>
              <a:rPr lang="en-IN" sz="1900" dirty="0" smtClean="0"/>
              <a:t>Gender</a:t>
            </a:r>
            <a:endParaRPr lang="en-IN" sz="1900" dirty="0"/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status</a:t>
            </a:r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type</a:t>
            </a:r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classification</a:t>
            </a:r>
          </a:p>
          <a:p>
            <a:pPr lvl="1"/>
            <a:r>
              <a:rPr lang="en-IN" sz="1900" dirty="0" smtClean="0"/>
              <a:t>Performance </a:t>
            </a:r>
            <a:r>
              <a:rPr lang="en-IN" sz="1900" dirty="0"/>
              <a:t>score</a:t>
            </a:r>
          </a:p>
          <a:p>
            <a:pPr lvl="1"/>
            <a:r>
              <a:rPr lang="en-IN" sz="1900" dirty="0" smtClean="0"/>
              <a:t>Current </a:t>
            </a:r>
            <a:r>
              <a:rPr lang="en-IN" sz="1900" dirty="0"/>
              <a:t>employee ratings</a:t>
            </a:r>
          </a:p>
          <a:p>
            <a:pPr lvl="1"/>
            <a:r>
              <a:rPr lang="en-IN" sz="1900" dirty="0" smtClean="0"/>
              <a:t>Business </a:t>
            </a:r>
            <a:r>
              <a:rPr lang="en-IN" sz="1900" dirty="0"/>
              <a:t>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the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Levels in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high, medium, low, etc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Words>298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37</cp:revision>
  <dcterms:created xsi:type="dcterms:W3CDTF">2024-03-29T15:07:22Z</dcterms:created>
  <dcterms:modified xsi:type="dcterms:W3CDTF">2024-08-28T12:06:54Z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